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29" r:id="rId21"/>
    <p:sldId id="1137" r:id="rId22"/>
    <p:sldId id="1157" r:id="rId23"/>
    <p:sldId id="1158" r:id="rId24"/>
    <p:sldId id="1006" r:id="rId25"/>
    <p:sldId id="1023" r:id="rId26"/>
    <p:sldId id="1024" r:id="rId27"/>
    <p:sldId id="1028" r:id="rId28"/>
    <p:sldId id="1143" r:id="rId29"/>
    <p:sldId id="1081" r:id="rId30"/>
    <p:sldId id="1082" r:id="rId31"/>
    <p:sldId id="1159" r:id="rId32"/>
    <p:sldId id="1160" r:id="rId33"/>
    <p:sldId id="1161" r:id="rId34"/>
    <p:sldId id="1162" r:id="rId35"/>
    <p:sldId id="1163" r:id="rId36"/>
    <p:sldId id="1164" r:id="rId37"/>
    <p:sldId id="1165" r:id="rId38"/>
    <p:sldId id="1166" r:id="rId39"/>
    <p:sldId id="356" r:id="rId40"/>
    <p:sldId id="1039" r:id="rId41"/>
    <p:sldId id="1156" r:id="rId42"/>
    <p:sldId id="1069" r:id="rId43"/>
    <p:sldId id="997" r:id="rId44"/>
    <p:sldId id="362" r:id="rId45"/>
    <p:sldId id="1034"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35694F-9D83-49E1-B24D-CC9A039AB265}" v="17" dt="2024-06-11T18:24:48.9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May 2024 meeting, and conf calls</a:t>
            </a:r>
          </a:p>
          <a:p>
            <a:pPr lvl="1">
              <a:lnSpc>
                <a:spcPct val="80000"/>
              </a:lnSpc>
              <a:buFont typeface="Arial" panose="020B0604020202020204" pitchFamily="34" charset="0"/>
              <a:buChar char="•"/>
            </a:pPr>
            <a:r>
              <a:rPr lang="en-US" altLang="en-US" sz="1200" dirty="0"/>
              <a:t>Approve TGbn minutes from May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b="1" dirty="0"/>
              <a:t>PHY Ad-Hoc session (chaired by Sigurd)</a:t>
            </a:r>
          </a:p>
          <a:p>
            <a:pPr lvl="1">
              <a:lnSpc>
                <a:spcPct val="80000"/>
              </a:lnSpc>
              <a:buFont typeface="Arial" panose="020B0604020202020204" pitchFamily="34" charset="0"/>
              <a:buChar char="•"/>
            </a:pPr>
            <a:r>
              <a:rPr lang="en-US" altLang="en-US" sz="1200" b="1"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September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74924281"/>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62147123"/>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Topic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a:t>
            </a:r>
            <a:endParaRPr lang="en-US" sz="1400" dirty="0"/>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a:t>
            </a:r>
            <a:endParaRPr lang="en-US" sz="1600" dirty="0"/>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a:t>
            </a:r>
          </a:p>
          <a:p>
            <a:pPr lvl="1">
              <a:buFont typeface="Arial" panose="020B0604020202020204" pitchFamily="34" charset="0"/>
              <a:buChar char="•"/>
            </a:pPr>
            <a:r>
              <a:rPr lang="en-US" sz="1800" dirty="0">
                <a:solidFill>
                  <a:schemeClr val="tx1"/>
                </a:solidFill>
              </a:rPr>
              <a:t>Teleconferences May-July:</a:t>
            </a: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(Topic)</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(20’)</a:t>
            </a:r>
          </a:p>
          <a:p>
            <a:pPr>
              <a:buFont typeface="Arial" panose="020B0604020202020204" pitchFamily="34" charset="0"/>
              <a:buChar char="•"/>
            </a:pPr>
            <a:r>
              <a:rPr lang="en-US" sz="1400" b="0" dirty="0">
                <a:solidFill>
                  <a:schemeClr val="tx1"/>
                </a:solidFill>
              </a:rPr>
              <a:t>…</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275124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chemeClr val="tx1"/>
                </a:solidFill>
              </a:rPr>
              <a:t>Straw Polls (20’)</a:t>
            </a:r>
          </a:p>
          <a:p>
            <a:pPr>
              <a:buFont typeface="Arial" panose="020B0604020202020204" pitchFamily="34" charset="0"/>
              <a:buChar char="•"/>
            </a:pPr>
            <a:r>
              <a:rPr lang="en-US" sz="1600" b="0" dirty="0">
                <a:solidFill>
                  <a:schemeClr val="tx1"/>
                </a:solidFill>
              </a:rPr>
              <a:t>…</a:t>
            </a:r>
            <a:endParaRPr lang="en-US" sz="1600" b="0" i="0" u="none" strike="noStrike" dirty="0">
              <a:solidFill>
                <a:schemeClr val="tx1"/>
              </a:solidFill>
              <a:effectLst/>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207058</TotalTime>
  <Words>3259</Words>
  <Application>Microsoft Office PowerPoint</Application>
  <PresentationFormat>On-screen Show (4:3)</PresentationFormat>
  <Paragraphs>517</Paragraphs>
  <Slides>46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6"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 Pending SPs</vt:lpstr>
      <vt:lpstr>Monday PHY Agenda–AM1</vt:lpstr>
      <vt:lpstr>Monday MAC Agenda–AM1</vt:lpstr>
      <vt:lpstr>Monday Joint Agenda-PM1</vt:lpstr>
      <vt:lpstr>Summary from May 2024 meeting</vt:lpstr>
      <vt:lpstr>Approve TG Minutes</vt:lpstr>
      <vt:lpstr>Submissions (Topic)</vt:lpstr>
      <vt:lpstr>Straw Polls</vt:lpstr>
      <vt:lpstr>Monday PHY Agenda–PM2</vt:lpstr>
      <vt:lpstr>Monday MAC Agenda–PM2</vt:lpstr>
      <vt:lpstr>Tuesday PHY Agenda–PM1</vt:lpstr>
      <vt:lpstr>Tuesday MAC Agenda–PM1</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vt:lpstr>
      <vt:lpstr>Straw Polls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2024-06-11T18:24:50Z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