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93" r:id="rId4"/>
    <p:sldId id="273" r:id="rId5"/>
    <p:sldId id="303" r:id="rId6"/>
    <p:sldId id="282" r:id="rId7"/>
    <p:sldId id="280" r:id="rId8"/>
    <p:sldId id="283" r:id="rId9"/>
    <p:sldId id="265" r:id="rId10"/>
    <p:sldId id="291" r:id="rId11"/>
    <p:sldId id="262" r:id="rId12"/>
    <p:sldId id="270" r:id="rId13"/>
    <p:sldId id="272" r:id="rId14"/>
    <p:sldId id="271" r:id="rId15"/>
    <p:sldId id="284" r:id="rId16"/>
    <p:sldId id="286" r:id="rId17"/>
    <p:sldId id="263" r:id="rId18"/>
    <p:sldId id="287" r:id="rId19"/>
    <p:sldId id="288" r:id="rId20"/>
    <p:sldId id="289" r:id="rId21"/>
    <p:sldId id="290" r:id="rId22"/>
    <p:sldId id="264" r:id="rId23"/>
    <p:sldId id="274" r:id="rId24"/>
    <p:sldId id="275" r:id="rId25"/>
    <p:sldId id="276" r:id="rId26"/>
    <p:sldId id="277" r:id="rId27"/>
    <p:sldId id="278" r:id="rId28"/>
    <p:sldId id="279"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 id="30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802.11-24/0972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802.11-24/0972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802.11-24/0972</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vent.me/dkO9BB"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2e38dfa210a15a09341cbc978b02e851" TargetMode="External"/><Relationship Id="rId2" Type="http://schemas.openxmlformats.org/officeDocument/2006/relationships/hyperlink" Target="https://ieeesa.webex.com/ieeesa/j.php?MTID=me1176c4a77960c564b5241482af8e2e9" TargetMode="External"/><Relationship Id="rId1" Type="http://schemas.openxmlformats.org/officeDocument/2006/relationships/slideLayout" Target="../slideLayouts/slideLayout2.xml"/><Relationship Id="rId4" Type="http://schemas.openxmlformats.org/officeDocument/2006/relationships/hyperlink" Target="https://ieeesa.webex.com/ieeesa/j.php?MTID=ma3ead224df92e2252fb6cc4931a4e34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2024-07-15</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31192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IEEE 802 plenary session</a:t>
            </a:r>
            <a:endParaRPr lang="en-GB" dirty="0"/>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https://cvent.me/dkO9BB</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12</a:t>
            </a:fld>
            <a:endParaRPr lang="en-GB"/>
          </a:p>
        </p:txBody>
      </p:sp>
    </p:spTree>
    <p:extLst>
      <p:ext uri="{BB962C8B-B14F-4D97-AF65-F5344CB8AC3E}">
        <p14:creationId xmlns:p14="http://schemas.microsoft.com/office/powerpoint/2010/main" val="1221849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16</a:t>
            </a:fld>
            <a:endParaRPr lang="en-GB"/>
          </a:p>
        </p:txBody>
      </p:sp>
    </p:spTree>
    <p:extLst>
      <p:ext uri="{BB962C8B-B14F-4D97-AF65-F5344CB8AC3E}">
        <p14:creationId xmlns:p14="http://schemas.microsoft.com/office/powerpoint/2010/main" val="2127168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September 2024</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sessions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2024</a:t>
            </a:r>
            <a:endParaRPr lang="en-GB"/>
          </a:p>
        </p:txBody>
      </p:sp>
      <p:sp>
        <p:nvSpPr>
          <p:cNvPr id="7" name="Content Placeholder 2">
            <a:extLst>
              <a:ext uri="{FF2B5EF4-FFF2-40B4-BE49-F238E27FC236}">
                <a16:creationId xmlns:a16="http://schemas.microsoft.com/office/drawing/2014/main" id="{C6952F7F-5EB7-305E-AAA5-D233BB026403}"/>
              </a:ext>
            </a:extLst>
          </p:cNvPr>
          <p:cNvSpPr txBox="1">
            <a:spLocks/>
          </p:cNvSpPr>
          <p:nvPr/>
        </p:nvSpPr>
        <p:spPr bwMode="auto">
          <a:xfrm>
            <a:off x="7392143" y="1925216"/>
            <a:ext cx="4035741"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highlight>
                  <a:srgbClr val="00FF00"/>
                </a:highlight>
              </a:rPr>
              <a:t>Attention – specific </a:t>
            </a:r>
            <a:r>
              <a:rPr lang="en-GB" kern="0" dirty="0" err="1">
                <a:highlight>
                  <a:srgbClr val="00FF00"/>
                </a:highlight>
              </a:rPr>
              <a:t>Coex</a:t>
            </a:r>
            <a:r>
              <a:rPr lang="en-GB" kern="0" dirty="0">
                <a:highlight>
                  <a:srgbClr val="00FF00"/>
                </a:highlight>
              </a:rPr>
              <a:t> session slots for September requested</a:t>
            </a:r>
          </a:p>
          <a:p>
            <a:pPr lvl="1">
              <a:buFont typeface="Arial" panose="020B0604020202020204" pitchFamily="34" charset="0"/>
              <a:buChar char="•"/>
            </a:pPr>
            <a:r>
              <a:rPr lang="en-GB" kern="0" dirty="0">
                <a:highlight>
                  <a:srgbClr val="00FF00"/>
                </a:highlight>
              </a:rPr>
              <a:t>Tuesday AM 1 -- </a:t>
            </a:r>
            <a:r>
              <a:rPr lang="en-GB" kern="0" dirty="0" err="1">
                <a:highlight>
                  <a:srgbClr val="00FF00"/>
                </a:highlight>
              </a:rPr>
              <a:t>Coex</a:t>
            </a:r>
            <a:endParaRPr lang="en-GB" kern="0" dirty="0">
              <a:highlight>
                <a:srgbClr val="00FF00"/>
              </a:highlight>
            </a:endParaRPr>
          </a:p>
          <a:p>
            <a:pPr lvl="1">
              <a:buFont typeface="Arial" panose="020B0604020202020204" pitchFamily="34" charset="0"/>
              <a:buChar char="•"/>
            </a:pPr>
            <a:r>
              <a:rPr lang="en-GB" kern="0" dirty="0">
                <a:highlight>
                  <a:srgbClr val="00FF00"/>
                </a:highlight>
              </a:rPr>
              <a:t>Tuesday EVE 1 – </a:t>
            </a:r>
            <a:r>
              <a:rPr lang="en-GB" kern="0" dirty="0" err="1">
                <a:highlight>
                  <a:srgbClr val="00FF00"/>
                </a:highlight>
              </a:rPr>
              <a:t>Coex</a:t>
            </a:r>
            <a:r>
              <a:rPr lang="en-GB" kern="0" dirty="0">
                <a:highlight>
                  <a:srgbClr val="00FF00"/>
                </a:highlight>
              </a:rPr>
              <a:t> .15.4.ab joint</a:t>
            </a:r>
          </a:p>
          <a:p>
            <a:pPr lvl="1">
              <a:buFont typeface="Arial" panose="020B0604020202020204" pitchFamily="34" charset="0"/>
              <a:buChar char="•"/>
            </a:pPr>
            <a:r>
              <a:rPr lang="en-GB" kern="0" dirty="0">
                <a:highlight>
                  <a:srgbClr val="00FF00"/>
                </a:highlight>
              </a:rPr>
              <a:t>Thursday AM 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3525395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July 2024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42555021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23</a:t>
            </a:fld>
            <a:endParaRPr lang="en-GB"/>
          </a:p>
        </p:txBody>
      </p:sp>
    </p:spTree>
    <p:extLst>
      <p:ext uri="{BB962C8B-B14F-4D97-AF65-F5344CB8AC3E}">
        <p14:creationId xmlns:p14="http://schemas.microsoft.com/office/powerpoint/2010/main" val="592416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4186714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July 2024</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2024</a:t>
            </a:r>
          </a:p>
          <a:p>
            <a:pPr lvl="1"/>
            <a:r>
              <a:rPr lang="en-GB" dirty="0"/>
              <a:t>BRAN#125</a:t>
            </a:r>
          </a:p>
          <a:p>
            <a:pPr lvl="2"/>
            <a:r>
              <a:rPr lang="en-GB" dirty="0"/>
              <a:t>02 Sep 2024</a:t>
            </a:r>
          </a:p>
          <a:p>
            <a:pPr lvl="1"/>
            <a:r>
              <a:rPr lang="en-GB" dirty="0"/>
              <a:t>BRAN#126</a:t>
            </a:r>
          </a:p>
          <a:p>
            <a:pPr lvl="2"/>
            <a:r>
              <a:rPr lang="en-GB" dirty="0"/>
              <a:t>21 Oct 2024</a:t>
            </a:r>
          </a:p>
          <a:p>
            <a:pPr lvl="1"/>
            <a:r>
              <a:rPr lang="en-GB" dirty="0"/>
              <a:t>BRAN#127</a:t>
            </a:r>
          </a:p>
          <a:p>
            <a:pPr lvl="2"/>
            <a:r>
              <a:rPr lang="en-GB" dirty="0"/>
              <a:t>16 Dec 2024</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Tuesday, 2024-07-15, PM1 (13:30 – 16:30h)</a:t>
            </a:r>
          </a:p>
          <a:p>
            <a:pPr>
              <a:buFont typeface="Arial" panose="020B0604020202020204" pitchFamily="34" charset="0"/>
              <a:buChar char="•"/>
            </a:pPr>
            <a:r>
              <a:rPr lang="en-US" dirty="0"/>
              <a:t>Meeting link: </a:t>
            </a:r>
            <a:r>
              <a:rPr lang="en-US" dirty="0">
                <a:hlinkClick r:id="rId2"/>
              </a:rPr>
              <a:t>https://ieeesa.webex.com/ieeesa/j.php?MTID=me1176c4a77960c564b5241482af8e2e9</a:t>
            </a:r>
            <a:endParaRPr lang="en-US" dirty="0"/>
          </a:p>
          <a:p>
            <a:pPr>
              <a:buFont typeface="Arial" panose="020B0604020202020204" pitchFamily="34" charset="0"/>
              <a:buChar char="•"/>
            </a:pPr>
            <a:r>
              <a:rPr lang="en-US" dirty="0"/>
              <a:t>Tuesday, 2024-07-15, EVE (19:30 – 21:30h)</a:t>
            </a:r>
          </a:p>
          <a:p>
            <a:pPr>
              <a:buFont typeface="Arial" panose="020B0604020202020204" pitchFamily="34" charset="0"/>
              <a:buChar char="•"/>
            </a:pPr>
            <a:r>
              <a:rPr lang="en-US" dirty="0"/>
              <a:t>Meeting link: </a:t>
            </a:r>
            <a:r>
              <a:rPr lang="en-US" dirty="0">
                <a:hlinkClick r:id="rId3"/>
              </a:rPr>
              <a:t>https://ieeesa.webex.com/ieeesa/j.php?MTID=m2e38dfa210a15a09341cbc978b02e851</a:t>
            </a:r>
            <a:endParaRPr lang="en-US" dirty="0"/>
          </a:p>
          <a:p>
            <a:pPr>
              <a:buFont typeface="Arial" panose="020B0604020202020204" pitchFamily="34" charset="0"/>
              <a:buChar char="•"/>
            </a:pPr>
            <a:r>
              <a:rPr lang="en-US" dirty="0"/>
              <a:t>Wednesday, 2024-07-16, AM2 (10:30 – 12:30h)</a:t>
            </a:r>
          </a:p>
          <a:p>
            <a:pPr>
              <a:buFont typeface="Arial" panose="020B0604020202020204" pitchFamily="34" charset="0"/>
              <a:buChar char="•"/>
            </a:pPr>
            <a:r>
              <a:rPr lang="en-US" dirty="0"/>
              <a:t>Meeting link: </a:t>
            </a:r>
            <a:r>
              <a:rPr lang="en-US" dirty="0">
                <a:hlinkClick r:id="rId4"/>
              </a:rPr>
              <a:t>https://ieeesa.webex.com/ieeesa/j.php?MTID=ma3ead224df92e2252fb6cc4931a4e342</a:t>
            </a:r>
            <a:r>
              <a:rPr lang="en-US" dirty="0"/>
              <a:t> </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4D535-6777-5286-5156-94F483919DD5}"/>
              </a:ext>
            </a:extLst>
          </p:cNvPr>
          <p:cNvSpPr>
            <a:spLocks noGrp="1"/>
          </p:cNvSpPr>
          <p:nvPr>
            <p:ph type="title"/>
          </p:nvPr>
        </p:nvSpPr>
        <p:spPr/>
        <p:txBody>
          <a:bodyPr/>
          <a:lstStyle/>
          <a:p>
            <a:r>
              <a:rPr lang="en-US" dirty="0"/>
              <a:t>Please Join via Webex</a:t>
            </a:r>
          </a:p>
        </p:txBody>
      </p:sp>
      <p:sp>
        <p:nvSpPr>
          <p:cNvPr id="3" name="Content Placeholder 2">
            <a:extLst>
              <a:ext uri="{FF2B5EF4-FFF2-40B4-BE49-F238E27FC236}">
                <a16:creationId xmlns:a16="http://schemas.microsoft.com/office/drawing/2014/main" id="{EC5D33F1-66C2-A8DE-C1F4-E6F7D6B487B7}"/>
              </a:ext>
            </a:extLst>
          </p:cNvPr>
          <p:cNvSpPr>
            <a:spLocks noGrp="1"/>
          </p:cNvSpPr>
          <p:nvPr>
            <p:ph idx="1"/>
          </p:nvPr>
        </p:nvSpPr>
        <p:spPr/>
        <p:txBody>
          <a:bodyPr/>
          <a:lstStyle/>
          <a:p>
            <a:r>
              <a:rPr lang="en-US" dirty="0"/>
              <a:t>We will run elections / motions that require a count via Webex.</a:t>
            </a:r>
          </a:p>
          <a:p>
            <a:endParaRPr lang="en-US" dirty="0"/>
          </a:p>
          <a:p>
            <a:r>
              <a:rPr lang="en-US" dirty="0"/>
              <a:t>So please join even if you are in the room.  Please do </a:t>
            </a:r>
            <a:r>
              <a:rPr lang="en-US" i="1" u="sng" dirty="0"/>
              <a:t>not</a:t>
            </a:r>
            <a:r>
              <a:rPr lang="en-US" dirty="0"/>
              <a:t> connect audio if you are in the room.</a:t>
            </a:r>
          </a:p>
        </p:txBody>
      </p:sp>
      <p:sp>
        <p:nvSpPr>
          <p:cNvPr id="4" name="Slide Number Placeholder 3">
            <a:extLst>
              <a:ext uri="{FF2B5EF4-FFF2-40B4-BE49-F238E27FC236}">
                <a16:creationId xmlns:a16="http://schemas.microsoft.com/office/drawing/2014/main" id="{EEAEAFF8-551D-1EEE-7807-C703F78FF7E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8BCDFC3-1E64-719C-76FB-CC5C52A7876F}"/>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2F15A8-46CE-C9D9-5018-304FF0E5F89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15208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Tree>
    <p:extLst>
      <p:ext uri="{BB962C8B-B14F-4D97-AF65-F5344CB8AC3E}">
        <p14:creationId xmlns:p14="http://schemas.microsoft.com/office/powerpoint/2010/main" val="696557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11-24/0970r1</a:t>
            </a:r>
            <a:r>
              <a:rPr lang="en-US" dirty="0"/>
              <a:t>.</a:t>
            </a:r>
          </a:p>
          <a:p>
            <a:endParaRPr lang="en-US" dirty="0"/>
          </a:p>
          <a:p>
            <a:r>
              <a:rPr lang="en-US" dirty="0"/>
              <a:t>Mover:</a:t>
            </a:r>
          </a:p>
          <a:p>
            <a:r>
              <a:rPr lang="en-US" dirty="0"/>
              <a:t>Second:</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11-24/0932r0.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July 2024</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Tree>
    <p:extLst>
      <p:ext uri="{BB962C8B-B14F-4D97-AF65-F5344CB8AC3E}">
        <p14:creationId xmlns:p14="http://schemas.microsoft.com/office/powerpoint/2010/main" val="40549369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1691</TotalTime>
  <Words>1490</Words>
  <Application>Microsoft Macintosh PowerPoint</Application>
  <PresentationFormat>Widescreen</PresentationFormat>
  <Paragraphs>237</Paragraphs>
  <Slides>28</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 Unicode MS</vt:lpstr>
      <vt:lpstr>Arial</vt:lpstr>
      <vt:lpstr>Times New Roman</vt:lpstr>
      <vt:lpstr>Office Theme</vt:lpstr>
      <vt:lpstr>Document</vt:lpstr>
      <vt:lpstr>Chair’s Meeting Slides Coex SC -- Coexistence</vt:lpstr>
      <vt:lpstr>Abstract</vt:lpstr>
      <vt:lpstr>Coex SC Leadership</vt:lpstr>
      <vt:lpstr>WebEx dial-in information</vt:lpstr>
      <vt:lpstr>Please Join via Webex</vt:lpstr>
      <vt:lpstr>(1) Opening formalities</vt:lpstr>
      <vt:lpstr>Motion: Approval of Agenda</vt:lpstr>
      <vt:lpstr>Motion: Approval of minutes</vt:lpstr>
      <vt:lpstr>(2) Announcements</vt:lpstr>
      <vt:lpstr>Review of IEEE-SA pre-PAR meeting guidelines</vt:lpstr>
      <vt:lpstr>Registration for the July IEEE 802 plenary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81</cp:revision>
  <cp:lastPrinted>1601-01-01T00:00:00Z</cp:lastPrinted>
  <dcterms:created xsi:type="dcterms:W3CDTF">2023-03-14T15:47:57Z</dcterms:created>
  <dcterms:modified xsi:type="dcterms:W3CDTF">2024-07-15T14:56:28Z</dcterms:modified>
  <cp:category/>
</cp:coreProperties>
</file>