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2" r:id="rId4"/>
    <p:sldId id="263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802.11-24/0971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802.11-24/0971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802.11-24/0971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802.11-24/0971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802.11-24/0971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802.11-24/0971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5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802.11-24/0971r0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July 2024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July 2024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July 2024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sz="2000" dirty="0"/>
              <a:t>This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Meeting slot(s) </a:t>
            </a:r>
            <a:r>
              <a:rPr lang="en-GB" sz="2000" dirty="0">
                <a:solidFill>
                  <a:srgbClr val="FF0000"/>
                </a:solidFill>
              </a:rPr>
              <a:t>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</a:t>
            </a:r>
            <a:r>
              <a:rPr lang="en-GB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13:30 – 15:30h (</a:t>
            </a:r>
            <a:r>
              <a:rPr lang="en-GB" sz="1800" dirty="0">
                <a:solidFill>
                  <a:srgbClr val="FF0000"/>
                </a:solidFill>
              </a:rPr>
              <a:t>PM 1</a:t>
            </a:r>
            <a:r>
              <a:rPr lang="en-GB" sz="1800" dirty="0"/>
              <a:t>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Discussion of submissions (see next slide)</a:t>
            </a:r>
            <a:endParaRPr lang="en-GB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Preparing for TUE EVE joint session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Wednesday</a:t>
            </a:r>
            <a:r>
              <a:rPr lang="en-GB" sz="1800" dirty="0"/>
              <a:t> 10:30 – 12:30h (</a:t>
            </a:r>
            <a:r>
              <a:rPr lang="en-GB" sz="1800" dirty="0">
                <a:solidFill>
                  <a:srgbClr val="FF0000"/>
                </a:solidFill>
              </a:rPr>
              <a:t>AM2</a:t>
            </a:r>
            <a:r>
              <a:rPr lang="en-GB" sz="18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Discussion of submissions (see next slide)</a:t>
            </a: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FF0000"/>
                </a:solidFill>
              </a:rPr>
              <a:t>Joint 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 &amp; 802.15ab.4</a:t>
            </a:r>
            <a:r>
              <a:rPr lang="en-GB" sz="2000" dirty="0"/>
              <a:t>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19.30 – 21.30h (</a:t>
            </a:r>
            <a:r>
              <a:rPr lang="en-GB" sz="1800" dirty="0">
                <a:solidFill>
                  <a:srgbClr val="FF0000"/>
                </a:solidFill>
              </a:rPr>
              <a:t>EVE</a:t>
            </a:r>
            <a:r>
              <a:rPr lang="en-GB" sz="18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802.15.4ab CAD – comments received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 err="1"/>
              <a:t>Coex</a:t>
            </a:r>
            <a:r>
              <a:rPr lang="en-GB" sz="1600" dirty="0"/>
              <a:t> comments on / Status of 802.15.4ab Draft and 802.15.4m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Submission: Energy Detect Proposal for NB Technologies (11-24/1182)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</a:t>
            </a:r>
            <a:r>
              <a:rPr lang="en-GB"/>
              <a:t>– July </a:t>
            </a:r>
            <a:r>
              <a:rPr lang="en-GB" dirty="0"/>
              <a:t>2024 (cont.)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dirty="0"/>
              <a:t>Agenda items / discussion topics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Agenda: 11-24/0970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E6A3F5E-88B1-97DD-CFE4-A5A17FC134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322904"/>
              </p:ext>
            </p:extLst>
          </p:nvPr>
        </p:nvGraphicFramePr>
        <p:xfrm>
          <a:off x="4367808" y="2564904"/>
          <a:ext cx="5927080" cy="3343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1344">
                  <a:extLst>
                    <a:ext uri="{9D8B030D-6E8A-4147-A177-3AD203B41FA5}">
                      <a16:colId xmlns:a16="http://schemas.microsoft.com/office/drawing/2014/main" val="3046483093"/>
                    </a:ext>
                  </a:extLst>
                </a:gridCol>
                <a:gridCol w="1575736">
                  <a:extLst>
                    <a:ext uri="{9D8B030D-6E8A-4147-A177-3AD203B41FA5}">
                      <a16:colId xmlns:a16="http://schemas.microsoft.com/office/drawing/2014/main" val="2105571459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sng" strike="noStrike" dirty="0">
                          <a:effectLst/>
                        </a:rPr>
                        <a:t>Bluetooth SG update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sng" strike="noStrike">
                          <a:effectLst/>
                        </a:rPr>
                        <a:t>11-24/1085</a:t>
                      </a:r>
                      <a:endParaRPr lang="en-US" sz="14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6822367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3155755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sng" strike="noStrike" dirty="0">
                          <a:effectLst/>
                        </a:rPr>
                        <a:t>ETSI TC BRAN update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sng" strike="noStrike">
                          <a:effectLst/>
                        </a:rPr>
                        <a:t>11-24/1233</a:t>
                      </a:r>
                      <a:endParaRPr lang="en-US" sz="14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9789717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t"/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4553078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sng" strike="noStrike" dirty="0">
                          <a:effectLst/>
                        </a:rPr>
                        <a:t>NB Status Update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sng" strike="noStrike">
                          <a:effectLst/>
                        </a:rPr>
                        <a:t>11-24/1143</a:t>
                      </a:r>
                      <a:endParaRPr lang="en-US" sz="14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8042843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t"/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0964593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sng" strike="noStrike" dirty="0">
                          <a:effectLst/>
                        </a:rPr>
                        <a:t>Narrowband Frequency-Hopping blocking Wideband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sng" strike="noStrike">
                          <a:effectLst/>
                        </a:rPr>
                        <a:t>11-24/1138</a:t>
                      </a:r>
                      <a:endParaRPr lang="en-US" sz="14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6312626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63175318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>
                          <a:effectLst/>
                        </a:rPr>
                        <a:t>NB Hop Density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 dirty="0">
                          <a:effectLst/>
                        </a:rPr>
                        <a:t>11-24/1150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51954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585314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>
                          <a:effectLst/>
                        </a:rPr>
                        <a:t>Is 802.11 Compatible with SLB?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 dirty="0">
                          <a:effectLst/>
                        </a:rPr>
                        <a:t>11-24/1148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7190888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922608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>
                          <a:effectLst/>
                        </a:rPr>
                        <a:t>Co-Existence of Wi-Fi with Narrowband Technology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 dirty="0">
                          <a:effectLst/>
                        </a:rPr>
                        <a:t>11-24/1059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58240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8951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260</Words>
  <Application>Microsoft Macintosh PowerPoint</Application>
  <PresentationFormat>Widescreen</PresentationFormat>
  <Paragraphs>70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Unicode MS</vt:lpstr>
      <vt:lpstr>Aptos Narrow</vt:lpstr>
      <vt:lpstr>Arial</vt:lpstr>
      <vt:lpstr>Times New Roman</vt:lpstr>
      <vt:lpstr>Wingdings</vt:lpstr>
      <vt:lpstr>Office Theme</vt:lpstr>
      <vt:lpstr>Document</vt:lpstr>
      <vt:lpstr>Coex SC Snapshot July 2024</vt:lpstr>
      <vt:lpstr>Abstract</vt:lpstr>
      <vt:lpstr>Coex SC (Coexistence) – July 2024 </vt:lpstr>
      <vt:lpstr>Coex SC (Coexistence) – July 2024 (cont.)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July 2024</dc:title>
  <dc:subject/>
  <dc:creator>Emmelmann, Marc</dc:creator>
  <cp:keywords/>
  <dc:description/>
  <cp:lastModifiedBy>Emmelmann, Marc</cp:lastModifiedBy>
  <cp:revision>18</cp:revision>
  <cp:lastPrinted>1601-01-01T00:00:00Z</cp:lastPrinted>
  <dcterms:created xsi:type="dcterms:W3CDTF">2023-03-12T05:55:52Z</dcterms:created>
  <dcterms:modified xsi:type="dcterms:W3CDTF">2024-07-13T08:48:56Z</dcterms:modified>
  <cp:category/>
</cp:coreProperties>
</file>