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00" r:id="rId17"/>
    <p:sldId id="2399"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65" d="100"/>
          <a:sy n="65" d="100"/>
        </p:scale>
        <p:origin x="96" y="31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24/06/01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465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802.11-24/0965r0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952-00-00bh-resolutions-for-editorial-comments.xlsx" TargetMode="External"/><Relationship Id="rId5" Type="http://schemas.openxmlformats.org/officeDocument/2006/relationships/hyperlink" Target="https://mentor.ieee.org/802.11/dcn/24/11-24-0883-06-00bh-p802-11bh-initial-sa-comments.xlsx" TargetMode="External"/><Relationship Id="rId4" Type="http://schemas.openxmlformats.org/officeDocument/2006/relationships/hyperlink" Target="https://mentor.ieee.org/802.11/dcn/24/11-24-0929-01-00bh-invitation-letter-for-june-tgbh-adhoc-sunnyvale.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968-00-00bh-tgbh-sa-ballot-misc-cids.docx" TargetMode="External"/><Relationship Id="rId3" Type="http://schemas.openxmlformats.org/officeDocument/2006/relationships/hyperlink" Target="https://mentor.ieee.org/802.11/dcn/24/11-24-0789-03-00bh-cr-for-pasn-id.docm" TargetMode="External"/><Relationship Id="rId7" Type="http://schemas.openxmlformats.org/officeDocument/2006/relationships/hyperlink" Target="https://mentor.ieee.org/802.11/dcn/24/11-24-0931-00-00bh-cids-3121-and-3122.docx" TargetMode="External"/><Relationship Id="rId12" Type="http://schemas.openxmlformats.org/officeDocument/2006/relationships/hyperlink" Target="https://mentor.ieee.org/802.11/dcn/24/11-24-0898-01-00bh-sa-cr-for-cid313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895-00-00bh-cr-for-sa-comments-in-11-10-9.docx" TargetMode="External"/><Relationship Id="rId11" Type="http://schemas.openxmlformats.org/officeDocument/2006/relationships/hyperlink" Target="https://mentor.ieee.org/802.11/dcn/24/11-24-0919-03-00bh-cr-on-activated-vs-supported.docx" TargetMode="External"/><Relationship Id="rId5" Type="http://schemas.openxmlformats.org/officeDocument/2006/relationships/hyperlink" Target="https://mentor.ieee.org/802.11/dcn/24/11-24-0893-01-00bh-cr-for-sa-comments-in-9-4-2.docx" TargetMode="External"/><Relationship Id="rId10" Type="http://schemas.openxmlformats.org/officeDocument/2006/relationships/hyperlink" Target="https://mentor.ieee.org/802.11/dcn/23/11-23-2148-01-00bh-probability-of-irm-duplicates.pptx" TargetMode="External"/><Relationship Id="rId4" Type="http://schemas.openxmlformats.org/officeDocument/2006/relationships/hyperlink" Target="https://mentor.ieee.org/802.11/dcn/24/11-24-0916-04-00bh-cids-on-irm.docx" TargetMode="External"/><Relationship Id="rId9" Type="http://schemas.openxmlformats.org/officeDocument/2006/relationships/hyperlink" Target="https://mentor.ieee.org/802.11/dcn/24/11-24-0884-00-00bh-p802-11bh-initial-sa-comments-personal-comments.xls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4 June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11-22/0651r45</a:t>
            </a:r>
            <a:endParaRPr lang="en-US" sz="2400" b="0" dirty="0"/>
          </a:p>
          <a:p>
            <a:pPr marL="857250" lvl="1" indent="-457200">
              <a:lnSpc>
                <a:spcPct val="70000"/>
              </a:lnSpc>
              <a:spcBef>
                <a:spcPts val="300"/>
              </a:spcBef>
              <a:spcAft>
                <a:spcPts val="600"/>
              </a:spcAft>
              <a:buFont typeface="Arial" panose="020B0604020202020204" pitchFamily="34" charset="0"/>
              <a:buChar char="•"/>
              <a:defRPr/>
            </a:pPr>
            <a:r>
              <a:rPr lang="en-US" sz="2400" dirty="0"/>
              <a:t>Reminder: Ad hoc (F2F/Hybrid), June 18-20: </a:t>
            </a:r>
            <a:r>
              <a:rPr lang="en-US" sz="2400" dirty="0">
                <a:hlinkClick r:id="rId4"/>
              </a:rPr>
              <a:t>11-24/0929r1</a:t>
            </a:r>
            <a:r>
              <a:rPr lang="en-US" sz="2400" dirty="0"/>
              <a:t> </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Initial SA ballot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 document: </a:t>
            </a:r>
            <a:r>
              <a:rPr lang="en-US" sz="2400" dirty="0">
                <a:hlinkClick r:id="rId5"/>
              </a:rPr>
              <a:t>11-24/0883r6</a:t>
            </a:r>
            <a:r>
              <a:rPr lang="en-US" sz="2400" dirty="0"/>
              <a:t> </a:t>
            </a:r>
          </a:p>
          <a:p>
            <a:pPr marL="1257300" lvl="2" indent="-457200">
              <a:lnSpc>
                <a:spcPct val="70000"/>
              </a:lnSpc>
              <a:spcBef>
                <a:spcPts val="300"/>
              </a:spcBef>
              <a:spcAft>
                <a:spcPts val="600"/>
              </a:spcAft>
              <a:buFont typeface="Arial" panose="020B0604020202020204" pitchFamily="34" charset="0"/>
              <a:buChar char="•"/>
              <a:defRPr/>
            </a:pPr>
            <a:r>
              <a:rPr lang="en-US" sz="2200" dirty="0"/>
              <a:t>Unassigned:</a:t>
            </a:r>
          </a:p>
          <a:p>
            <a:pPr marL="1714500" lvl="3" indent="-457200">
              <a:lnSpc>
                <a:spcPct val="70000"/>
              </a:lnSpc>
              <a:spcBef>
                <a:spcPts val="300"/>
              </a:spcBef>
              <a:spcAft>
                <a:spcPts val="600"/>
              </a:spcAft>
              <a:buFont typeface="Arial" panose="020B0604020202020204" pitchFamily="34" charset="0"/>
              <a:buChar char="•"/>
              <a:defRPr/>
            </a:pPr>
            <a:r>
              <a:rPr lang="en-US" sz="2000" dirty="0"/>
              <a:t>CID 3007: Jay Yang?</a:t>
            </a:r>
          </a:p>
          <a:p>
            <a:pPr marL="1714500" lvl="3" indent="-457200">
              <a:lnSpc>
                <a:spcPct val="70000"/>
              </a:lnSpc>
              <a:spcBef>
                <a:spcPts val="300"/>
              </a:spcBef>
              <a:spcAft>
                <a:spcPts val="600"/>
              </a:spcAft>
              <a:buFont typeface="Arial" panose="020B0604020202020204" pitchFamily="34" charset="0"/>
              <a:buChar char="•"/>
              <a:defRPr/>
            </a:pPr>
            <a:r>
              <a:rPr lang="en-US" sz="2000" dirty="0"/>
              <a:t>CID 3095: Discuss</a:t>
            </a:r>
          </a:p>
          <a:p>
            <a:pPr marL="1714500" lvl="3" indent="-457200">
              <a:lnSpc>
                <a:spcPct val="70000"/>
              </a:lnSpc>
              <a:spcBef>
                <a:spcPts val="300"/>
              </a:spcBef>
              <a:spcAft>
                <a:spcPts val="600"/>
              </a:spcAft>
              <a:buFont typeface="Arial" panose="020B0604020202020204" pitchFamily="34" charset="0"/>
              <a:buChar char="•"/>
              <a:defRPr/>
            </a:pPr>
            <a:r>
              <a:rPr lang="en-US" sz="2000" dirty="0"/>
              <a:t>CID 3137, 3183, 3190: Mark Rison/Discuss?</a:t>
            </a:r>
          </a:p>
          <a:p>
            <a:pPr marL="857250" lvl="1" indent="-457200">
              <a:lnSpc>
                <a:spcPct val="70000"/>
              </a:lnSpc>
              <a:spcBef>
                <a:spcPts val="300"/>
              </a:spcBef>
              <a:spcAft>
                <a:spcPts val="600"/>
              </a:spcAft>
              <a:buFont typeface="Arial" panose="020B0604020202020204" pitchFamily="34" charset="0"/>
              <a:buChar char="•"/>
              <a:defRPr/>
            </a:pPr>
            <a:r>
              <a:rPr lang="en-US" sz="2400" dirty="0"/>
              <a:t>Editorial CIDs update: </a:t>
            </a:r>
            <a:r>
              <a:rPr lang="en-US" sz="2400" dirty="0">
                <a:hlinkClick r:id="rId6"/>
              </a:rPr>
              <a:t>11-24/0952r0</a:t>
            </a:r>
            <a:r>
              <a:rPr lang="en-US" sz="2400" dirty="0"/>
              <a:t> (Ansley)</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 (slide 17)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96695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https://mentor.ieee.org/802.11/dcn/24/11-24-0789-03-00bh-cr-for-pasn-id.docm</a:t>
            </a:r>
            <a:r>
              <a:rPr lang="en-US" sz="1800" dirty="0"/>
              <a:t> (Li) </a:t>
            </a:r>
            <a:r>
              <a:rPr lang="en-US" sz="1800" dirty="0">
                <a:highlight>
                  <a:srgbClr val="FFFF00"/>
                </a:highlight>
              </a:rPr>
              <a:t>update?</a:t>
            </a:r>
          </a:p>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4"/>
              </a:rPr>
              <a:t>https://mentor.ieee.org/802.11/dcn/24/11-24-0916-04-00bh-cids-on-irm.docx</a:t>
            </a:r>
            <a:r>
              <a:rPr lang="en-US" sz="1800" b="1" dirty="0">
                <a:effectLst/>
                <a:ea typeface="MS Mincho" panose="02020609040205080304" pitchFamily="49" charset="-128"/>
              </a:rPr>
              <a:t> (Smith)</a:t>
            </a:r>
            <a:endParaRPr lang="en-US" sz="1800" b="1" dirty="0">
              <a:effectLst/>
              <a:highlight>
                <a:srgbClr val="FFFF00"/>
              </a:highlight>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r>
              <a:rPr lang="en-US" sz="1800" dirty="0">
                <a:hlinkClick r:id="rId5"/>
              </a:rPr>
              <a:t>https://mentor.ieee.org/802.11/dcn/24/11-24-0893-01-00bh-cr-for-sa-comments-in-9-4-2.docx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https://mentor.ieee.org/802.11/dcn/24/11-24-0895-00-00bh-cr-for-sa-comments-in-11-10-9.docx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https://mentor.ieee.org/802.11/dcn/24/11-24-0931-00-00bh-cids-3121-and-3122.docx</a:t>
            </a:r>
            <a:r>
              <a:rPr lang="en-US" sz="1800" dirty="0"/>
              <a:t> (de la Oliva)</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https://mentor.ieee.org/802.11/dcn/24/11-24-0968-00-00bh-tgbh-sa-ballot-misc-cids.docx</a:t>
            </a:r>
            <a:r>
              <a:rPr lang="en-US" sz="1800" dirty="0"/>
              <a:t> (Smith)</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https://mentor.ieee.org/802.11/dcn/23/11-23-2148-01-00bh-probability-of-irm-duplicates.pptx</a:t>
            </a:r>
            <a:r>
              <a:rPr lang="en-US" sz="1800" dirty="0"/>
              <a:t> (Smith)</a:t>
            </a:r>
          </a:p>
          <a:p>
            <a:pPr marL="0" indent="0">
              <a:spcBef>
                <a:spcPts val="300"/>
              </a:spcBef>
              <a:spcAft>
                <a:spcPts val="0"/>
              </a:spcAft>
              <a:defRPr/>
            </a:pPr>
            <a:r>
              <a:rPr lang="en-US" sz="1800" dirty="0"/>
              <a:t>Bring back/for further discussion:</a:t>
            </a: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https://mentor.ieee.org/802.11/dcn/24/11-24-0919-03-00bh-cr-on-activated-vs-supported.docx</a:t>
            </a:r>
            <a:r>
              <a:rPr lang="en-US" sz="1800" dirty="0"/>
              <a:t> (Stacey)</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https://mentor.ieee.org/802.11/dcn/24/11-24-0898-01-00bh-sa-cr-for-cid3131.docx</a:t>
            </a:r>
            <a:r>
              <a:rPr lang="en-US" sz="1800" dirty="0"/>
              <a:t> (Mutgan)</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009883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4 June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4 June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90132</TotalTime>
  <Words>2182</Words>
  <Application>Microsoft Office PowerPoint</Application>
  <PresentationFormat>Widescreen</PresentationFormat>
  <Paragraphs>199</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TGbh-agenda-2024-June-4</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4 June 2024</vt:lpstr>
      <vt:lpstr>Timeline (updated May 14, 2024)</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570</cp:revision>
  <cp:lastPrinted>1601-01-01T00:00:00Z</cp:lastPrinted>
  <dcterms:created xsi:type="dcterms:W3CDTF">2021-01-26T19:12:38Z</dcterms:created>
  <dcterms:modified xsi:type="dcterms:W3CDTF">2024-06-01T15:55:02Z</dcterms:modified>
</cp:coreProperties>
</file>