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332" r:id="rId3"/>
    <p:sldId id="2383" r:id="rId4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F3B874-D603-4649-A82B-14A5AD8C0C13}" v="4" dt="2024-07-05T13:50:00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5821" autoAdjust="0"/>
  </p:normalViewPr>
  <p:slideViewPr>
    <p:cSldViewPr>
      <p:cViewPr varScale="1">
        <p:scale>
          <a:sx n="106" d="100"/>
          <a:sy n="106" d="100"/>
        </p:scale>
        <p:origin x="2292" y="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36" y="26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07AE481-62B0-42F2-BDF9-FB4B8432EFBC}"/>
    <pc:docChg chg="modSld">
      <pc:chgData name="Xiaofei Wang" userId="6e1836d3-2ed9-4ae5-8700-9029b71c19c7" providerId="ADAL" clId="{907AE481-62B0-42F2-BDF9-FB4B8432EFBC}" dt="2024-05-13T07:12:18.223" v="1" actId="20577"/>
      <pc:docMkLst>
        <pc:docMk/>
      </pc:docMkLst>
      <pc:sldChg chg="modSp mod">
        <pc:chgData name="Xiaofei Wang" userId="6e1836d3-2ed9-4ae5-8700-9029b71c19c7" providerId="ADAL" clId="{907AE481-62B0-42F2-BDF9-FB4B8432EFBC}" dt="2024-05-13T07:12:18.223" v="1" actId="20577"/>
        <pc:sldMkLst>
          <pc:docMk/>
          <pc:sldMk cId="2450507270" sldId="2383"/>
        </pc:sldMkLst>
        <pc:spChg chg="mod">
          <ac:chgData name="Xiaofei Wang" userId="6e1836d3-2ed9-4ae5-8700-9029b71c19c7" providerId="ADAL" clId="{907AE481-62B0-42F2-BDF9-FB4B8432EFBC}" dt="2024-05-13T07:12:18.223" v="1" actId="20577"/>
          <ac:spMkLst>
            <pc:docMk/>
            <pc:sldMk cId="2450507270" sldId="2383"/>
            <ac:spMk id="15363" creationId="{00000000-0000-0000-0000-000000000000}"/>
          </ac:spMkLst>
        </pc:spChg>
      </pc:sldChg>
    </pc:docChg>
  </pc:docChgLst>
  <pc:docChgLst>
    <pc:chgData name="Xiaofei Wang" userId="6e1836d3-2ed9-4ae5-8700-9029b71c19c7" providerId="ADAL" clId="{29F3B874-D603-4649-A82B-14A5AD8C0C13}"/>
    <pc:docChg chg="custSel addSld modSld modMainMaster modNotesMaster modHandout">
      <pc:chgData name="Xiaofei Wang" userId="6e1836d3-2ed9-4ae5-8700-9029b71c19c7" providerId="ADAL" clId="{29F3B874-D603-4649-A82B-14A5AD8C0C13}" dt="2024-07-05T13:52:25.350" v="242" actId="20577"/>
      <pc:docMkLst>
        <pc:docMk/>
      </pc:docMkLst>
      <pc:sldChg chg="modSp add mod">
        <pc:chgData name="Xiaofei Wang" userId="6e1836d3-2ed9-4ae5-8700-9029b71c19c7" providerId="ADAL" clId="{29F3B874-D603-4649-A82B-14A5AD8C0C13}" dt="2024-07-05T13:49:29.476" v="44" actId="20577"/>
        <pc:sldMkLst>
          <pc:docMk/>
          <pc:sldMk cId="0" sldId="290"/>
        </pc:sldMkLst>
        <pc:spChg chg="mod">
          <ac:chgData name="Xiaofei Wang" userId="6e1836d3-2ed9-4ae5-8700-9029b71c19c7" providerId="ADAL" clId="{29F3B874-D603-4649-A82B-14A5AD8C0C13}" dt="2024-07-05T13:49:29.476" v="44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29F3B874-D603-4649-A82B-14A5AD8C0C13}" dt="2024-07-05T13:49:21.926" v="36" actId="1076"/>
          <ac:spMkLst>
            <pc:docMk/>
            <pc:sldMk cId="0" sldId="290"/>
            <ac:spMk id="1028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49:07.763" v="3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49:15.788" v="3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add mod">
        <pc:chgData name="Xiaofei Wang" userId="6e1836d3-2ed9-4ae5-8700-9029b71c19c7" providerId="ADAL" clId="{29F3B874-D603-4649-A82B-14A5AD8C0C13}" dt="2024-07-05T13:50:14.837" v="69" actId="20577"/>
        <pc:sldMkLst>
          <pc:docMk/>
          <pc:sldMk cId="0" sldId="332"/>
        </pc:sldMkLst>
        <pc:spChg chg="mod">
          <ac:chgData name="Xiaofei Wang" userId="6e1836d3-2ed9-4ae5-8700-9029b71c19c7" providerId="ADAL" clId="{29F3B874-D603-4649-A82B-14A5AD8C0C13}" dt="2024-07-05T13:46:30.651" v="2" actId="1076"/>
          <ac:spMkLst>
            <pc:docMk/>
            <pc:sldMk cId="0" sldId="332"/>
            <ac:spMk id="3075" creationId="{045C5F91-7E5E-4101-9D99-9A940BB1C4B5}"/>
          </ac:spMkLst>
        </pc:spChg>
        <pc:spChg chg="mod">
          <ac:chgData name="Xiaofei Wang" userId="6e1836d3-2ed9-4ae5-8700-9029b71c19c7" providerId="ADAL" clId="{29F3B874-D603-4649-A82B-14A5AD8C0C13}" dt="2024-07-05T13:50:03.580" v="53" actId="20577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29F3B874-D603-4649-A82B-14A5AD8C0C13}" dt="2024-07-05T13:46:35.171" v="3" actId="1076"/>
          <ac:spMkLst>
            <pc:docMk/>
            <pc:sldMk cId="0" sldId="332"/>
            <ac:spMk id="17411" creationId="{8B02B45E-32DD-E1B8-2B9E-96BDB327CCDF}"/>
          </ac:spMkLst>
        </pc:spChg>
        <pc:spChg chg="mod">
          <ac:chgData name="Xiaofei Wang" userId="6e1836d3-2ed9-4ae5-8700-9029b71c19c7" providerId="ADAL" clId="{29F3B874-D603-4649-A82B-14A5AD8C0C13}" dt="2024-07-05T13:50:14.837" v="69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29F3B874-D603-4649-A82B-14A5AD8C0C13}" dt="2024-07-05T13:52:25.350" v="242" actId="20577"/>
        <pc:sldMkLst>
          <pc:docMk/>
          <pc:sldMk cId="2450507270" sldId="2383"/>
        </pc:sldMkLst>
        <pc:spChg chg="mod">
          <ac:chgData name="Xiaofei Wang" userId="6e1836d3-2ed9-4ae5-8700-9029b71c19c7" providerId="ADAL" clId="{29F3B874-D603-4649-A82B-14A5AD8C0C13}" dt="2024-07-05T13:50:23.422" v="76" actId="20577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52:25.350" v="242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50:28.038" v="83" actId="20577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29F3B874-D603-4649-A82B-14A5AD8C0C13}" dt="2024-07-05T13:49:53.612" v="45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29F3B874-D603-4649-A82B-14A5AD8C0C13}" dt="2024-07-05T13:49:53.612" v="45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25665" y="83057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802.11-24/956r0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84731" y="20213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802.11-24/956r0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3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802.11-24/956r0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0" y="6477000"/>
            <a:ext cx="1717779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1371600"/>
            <a:ext cx="5829300" cy="800100"/>
          </a:xfrm>
          <a:noFill/>
        </p:spPr>
        <p:txBody>
          <a:bodyPr/>
          <a:lstStyle/>
          <a:p>
            <a:r>
              <a:rPr lang="en-US" dirty="0"/>
              <a:t>July 2024 AIML SC Snapshot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7350" y="2000250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500" dirty="0"/>
              <a:t>Date:</a:t>
            </a:r>
            <a:r>
              <a:rPr lang="en-US" sz="1500" b="0" dirty="0"/>
              <a:t> 2024-07-11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547813" y="2625328"/>
          <a:ext cx="6379369" cy="1137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625328"/>
                        <a:ext cx="6379369" cy="1137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1543050" y="2312194"/>
            <a:ext cx="10858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9056" tIns="34529" rIns="69056" bIns="34529"/>
          <a:lstStyle/>
          <a:p>
            <a:pPr marL="257175" indent="-257175" eaLnBrk="0" hangingPunct="0">
              <a:spcBef>
                <a:spcPct val="20000"/>
              </a:spcBef>
            </a:pPr>
            <a:r>
              <a:rPr lang="en-US" sz="15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2751" y="304800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85800" y="353325"/>
            <a:ext cx="7069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5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2024</a:t>
            </a:r>
            <a:endParaRPr lang="en-GB" altLang="en-US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315200" y="6553200"/>
            <a:ext cx="1295227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192" y="6495267"/>
            <a:ext cx="323808" cy="1384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 b="0" dirty="0"/>
              <a:t>Slide </a:t>
            </a:r>
            <a:fld id="{422EB9C2-4523-4101-8834-B68FD7935310}" type="slidenum">
              <a:rPr lang="en-GB" altLang="en-US" sz="9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9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100" dirty="0"/>
              <a:t>This contribution contains the snapshot for the AIML SC for July 2024.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SC </a:t>
            </a:r>
            <a:r>
              <a:rPr lang="en-US" altLang="ja-JP" dirty="0"/>
              <a:t>– July 2024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marL="457200" lvl="1" indent="0">
              <a:buNone/>
            </a:pPr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July 2024 meeting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Minutes approval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Additional AIML use cases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Additional feasibility and technical studies on existing and new use cases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technical and technical report presentations</a:t>
            </a:r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buFont typeface="Arial"/>
              <a:buChar char="•"/>
            </a:pPr>
            <a:r>
              <a:rPr lang="en-US" sz="2000" dirty="0"/>
              <a:t>July 2024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 slot: operating in ET (Montreal Time)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Tuesday July 16: </a:t>
            </a:r>
            <a:r>
              <a:rPr lang="en-US" altLang="en-US" sz="1600" b="1" dirty="0"/>
              <a:t>	AM2</a:t>
            </a:r>
          </a:p>
          <a:p>
            <a:pPr lvl="1">
              <a:buFont typeface="Arial"/>
              <a:buChar char="•"/>
            </a:pPr>
            <a:endParaRPr lang="en-US" sz="300" dirty="0"/>
          </a:p>
          <a:p>
            <a:pPr lvl="1">
              <a:buFont typeface="Arial"/>
              <a:buChar char="•"/>
            </a:pPr>
            <a:r>
              <a:rPr lang="en-US" sz="1800" dirty="0"/>
              <a:t>Agenda: 11-24/955r0</a:t>
            </a:r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/>
              <a:t>July 2024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26146" y="6475413"/>
            <a:ext cx="1717779" cy="184666"/>
          </a:xfrm>
          <a:noFill/>
        </p:spPr>
        <p:txBody>
          <a:bodyPr/>
          <a:lstStyle/>
          <a:p>
            <a:r>
              <a:rPr lang="en-US" dirty="0"/>
              <a:t>Xiaofei Wang (InterDigital)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072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359786</TotalTime>
  <Words>156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Document</vt:lpstr>
      <vt:lpstr>July 2024 AIML SC Snapshot</vt:lpstr>
      <vt:lpstr>Abstract</vt:lpstr>
      <vt:lpstr>IEEE 802.11 AIML SC – July 2024 Artificial Intelligence and Machine Learning </vt:lpstr>
    </vt:vector>
  </TitlesOfParts>
  <Company>Aruba, an HPE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Xiaofei Wang</cp:lastModifiedBy>
  <cp:revision>3588</cp:revision>
  <cp:lastPrinted>2014-03-15T03:57:02Z</cp:lastPrinted>
  <dcterms:created xsi:type="dcterms:W3CDTF">1998-02-10T13:07:52Z</dcterms:created>
  <dcterms:modified xsi:type="dcterms:W3CDTF">2024-07-05T13:52:29Z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2024-07-05T13:45:57Z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e6033c03-4732-4952-b56b-2482b2e21937</vt:lpwstr>
  </property>
  <property fmtid="{D5CDD505-2E9C-101B-9397-08002B2CF9AE}" pid="8" name="MSIP_Label_4d2f777e-4347-4fc6-823a-b44ab313546a_ContentBits">
    <vt:lpwstr>0</vt:lpwstr>
  </property>
</Properties>
</file>