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9" r:id="rId5"/>
    <p:sldId id="306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4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38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2024	doc.: IEEE 802.11-24/0947r0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64-03-0arc-arc-sc-agenda-may-202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2024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Agenda is here: </a:t>
            </a:r>
            <a:r>
              <a:rPr lang="en-US" sz="2800" dirty="0">
                <a:hlinkClick r:id="rId3"/>
              </a:rPr>
              <a:t>11-24/0664r3</a:t>
            </a:r>
            <a:r>
              <a:rPr lang="en-US" sz="2800" dirty="0"/>
              <a:t>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Three relatively minor comments remained to be resolved this week (in the 802.1 maintenance meeting)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All were resolved to the satisfaction of the 802.11 representatives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WG recirc will be done very soon, expecting little/no comments, and starting SA ballot per the conditional approval already granted.  Intent is to have SA ballot results in time for July session.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4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a typeface="Calibri" panose="020F0502020204030204" pitchFamily="34" charset="0"/>
              </a:rPr>
              <a:t>WBA E2E QoS presentation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Deferred to July at request of the member that attends the related WBA meetings.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Annex 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The author of an updated proposal progressing the Annex G replacement, was not available.  This item is deferred to July.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4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802.11’s “Portal”, and mapping to/usage of IEEE Std 802 terminology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Access Domains: “802 Access Domains”?  In 802.11, an ESS?  TGbe implications?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Is the DS a bridge (small ‘b’)?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Clarify EPD/LPD within 802.11: </a:t>
            </a:r>
            <a:r>
              <a:rPr lang="en-US" sz="2000" dirty="0">
                <a:hlinkClick r:id="rId3"/>
              </a:rPr>
              <a:t>11-20/0174r0</a:t>
            </a:r>
            <a:endParaRPr lang="en-US" sz="2000" dirty="0"/>
          </a:p>
          <a:p>
            <a:pPr marL="1485900" lvl="4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Follow the lead from 802REVc?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Monitor results of IEEE P802REVc recirculation ballot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WBA E2E QoS coordination,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Monitoring/future activities, or other relevant topics, if any contributions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Teleconferences – Might need one, to contribute comments on P802REVc ballot(s).  Will schedule with 10-days notice.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July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13213</TotalTime>
  <Words>419</Words>
  <Application>Microsoft Office PowerPoint</Application>
  <PresentationFormat>On-screen Show (4:3)</PresentationFormat>
  <Paragraphs>64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 - 1</vt:lpstr>
      <vt:lpstr>Work Completed - 2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398</cp:revision>
  <cp:lastPrinted>1998-02-10T13:28:06Z</cp:lastPrinted>
  <dcterms:created xsi:type="dcterms:W3CDTF">2009-07-15T16:38:20Z</dcterms:created>
  <dcterms:modified xsi:type="dcterms:W3CDTF">2024-05-16T15:52:45Z</dcterms:modified>
</cp:coreProperties>
</file>