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1"/>
  </p:notesMasterIdLst>
  <p:handoutMasterIdLst>
    <p:handoutMasterId r:id="rId7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536" r:id="rId39"/>
    <p:sldId id="2537" r:id="rId40"/>
    <p:sldId id="2693" r:id="rId41"/>
    <p:sldId id="2694" r:id="rId42"/>
    <p:sldId id="2696" r:id="rId43"/>
    <p:sldId id="2697" r:id="rId44"/>
    <p:sldId id="2551" r:id="rId45"/>
    <p:sldId id="2527" r:id="rId46"/>
    <p:sldId id="2703" r:id="rId47"/>
    <p:sldId id="2704" r:id="rId48"/>
    <p:sldId id="2705" r:id="rId49"/>
    <p:sldId id="2706" r:id="rId50"/>
    <p:sldId id="2707" r:id="rId51"/>
    <p:sldId id="2708" r:id="rId52"/>
    <p:sldId id="2675" r:id="rId53"/>
    <p:sldId id="2676" r:id="rId54"/>
    <p:sldId id="2661" r:id="rId55"/>
    <p:sldId id="2680" r:id="rId56"/>
    <p:sldId id="2585" r:id="rId57"/>
    <p:sldId id="2666" r:id="rId58"/>
    <p:sldId id="2667" r:id="rId59"/>
    <p:sldId id="315" r:id="rId60"/>
    <p:sldId id="312" r:id="rId61"/>
    <p:sldId id="318" r:id="rId62"/>
    <p:sldId id="472" r:id="rId63"/>
    <p:sldId id="473" r:id="rId64"/>
    <p:sldId id="474" r:id="rId65"/>
    <p:sldId id="480" r:id="rId66"/>
    <p:sldId id="259" r:id="rId67"/>
    <p:sldId id="260" r:id="rId68"/>
    <p:sldId id="261" r:id="rId69"/>
    <p:sldId id="2525"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693"/>
            <p14:sldId id="2694"/>
            <p14:sldId id="2696"/>
            <p14:sldId id="2697"/>
            <p14:sldId id="2551"/>
            <p14:sldId id="2527"/>
          </p14:sldIdLst>
        </p14:section>
        <p14:section name="Aug. 20th Telecon" id="{D320C05A-DC27-4FAB-BF0B-145F5F84408B}">
          <p14:sldIdLst>
            <p14:sldId id="2703"/>
            <p14:sldId id="2704"/>
            <p14:sldId id="2705"/>
            <p14:sldId id="2706"/>
            <p14:sldId id="2707"/>
            <p14:sldId id="2708"/>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092A2D-D689-46CF-AC19-5EB4B4B26643}" v="3" dt="2024-08-19T19:53:26.8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microsoft.com/office/2016/11/relationships/changesInfo" Target="changesInfos/changesInfo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0092A2D-D689-46CF-AC19-5EB4B4B26643}"/>
    <pc:docChg chg="undo custSel addSld delSld modSld modMainMaster addSection modSection">
      <pc:chgData name="Segev, Jonathan" userId="7c67a1b0-8725-4553-8055-0888dbcaef94" providerId="ADAL" clId="{60092A2D-D689-46CF-AC19-5EB4B4B26643}" dt="2024-08-19T19:57:44.569" v="207" actId="6549"/>
      <pc:docMkLst>
        <pc:docMk/>
      </pc:docMkLst>
      <pc:sldChg chg="modSp mod">
        <pc:chgData name="Segev, Jonathan" userId="7c67a1b0-8725-4553-8055-0888dbcaef94" providerId="ADAL" clId="{60092A2D-D689-46CF-AC19-5EB4B4B26643}" dt="2024-08-19T19:50:09.820" v="3" actId="20577"/>
        <pc:sldMkLst>
          <pc:docMk/>
          <pc:sldMk cId="0" sldId="256"/>
        </pc:sldMkLst>
        <pc:spChg chg="mod">
          <ac:chgData name="Segev, Jonathan" userId="7c67a1b0-8725-4553-8055-0888dbcaef94" providerId="ADAL" clId="{60092A2D-D689-46CF-AC19-5EB4B4B26643}" dt="2024-08-19T19:50:09.820" v="3" actId="20577"/>
          <ac:spMkLst>
            <pc:docMk/>
            <pc:sldMk cId="0" sldId="256"/>
            <ac:spMk id="3074" creationId="{00000000-0000-0000-0000-000000000000}"/>
          </ac:spMkLst>
        </pc:spChg>
      </pc:sldChg>
      <pc:sldChg chg="addSp delSp mod">
        <pc:chgData name="Segev, Jonathan" userId="7c67a1b0-8725-4553-8055-0888dbcaef94" providerId="ADAL" clId="{60092A2D-D689-46CF-AC19-5EB4B4B26643}" dt="2024-08-19T19:52:15.033" v="9" actId="22"/>
        <pc:sldMkLst>
          <pc:docMk/>
          <pc:sldMk cId="1384547585" sldId="2527"/>
        </pc:sldMkLst>
        <pc:spChg chg="add del">
          <ac:chgData name="Segev, Jonathan" userId="7c67a1b0-8725-4553-8055-0888dbcaef94" providerId="ADAL" clId="{60092A2D-D689-46CF-AC19-5EB4B4B26643}" dt="2024-08-19T19:52:15.033" v="9" actId="22"/>
          <ac:spMkLst>
            <pc:docMk/>
            <pc:sldMk cId="1384547585" sldId="2527"/>
            <ac:spMk id="7" creationId="{22528E98-9577-63BA-E418-BE931EA4B95B}"/>
          </ac:spMkLst>
        </pc:spChg>
      </pc:sldChg>
      <pc:sldChg chg="modSp add mod">
        <pc:chgData name="Segev, Jonathan" userId="7c67a1b0-8725-4553-8055-0888dbcaef94" providerId="ADAL" clId="{60092A2D-D689-46CF-AC19-5EB4B4B26643}" dt="2024-08-19T19:55:18.983" v="135" actId="20577"/>
        <pc:sldMkLst>
          <pc:docMk/>
          <pc:sldMk cId="1287432045" sldId="2703"/>
        </pc:sldMkLst>
        <pc:spChg chg="mod">
          <ac:chgData name="Segev, Jonathan" userId="7c67a1b0-8725-4553-8055-0888dbcaef94" providerId="ADAL" clId="{60092A2D-D689-46CF-AC19-5EB4B4B26643}" dt="2024-08-19T19:53:39.355" v="18" actId="6549"/>
          <ac:spMkLst>
            <pc:docMk/>
            <pc:sldMk cId="1287432045" sldId="2703"/>
            <ac:spMk id="2" creationId="{00000000-0000-0000-0000-000000000000}"/>
          </ac:spMkLst>
        </pc:spChg>
        <pc:spChg chg="mod">
          <ac:chgData name="Segev, Jonathan" userId="7c67a1b0-8725-4553-8055-0888dbcaef94" providerId="ADAL" clId="{60092A2D-D689-46CF-AC19-5EB4B4B26643}" dt="2024-08-19T19:55:18.983" v="135" actId="20577"/>
          <ac:spMkLst>
            <pc:docMk/>
            <pc:sldMk cId="1287432045" sldId="2703"/>
            <ac:spMk id="3" creationId="{00000000-0000-0000-0000-000000000000}"/>
          </ac:spMkLst>
        </pc:spChg>
      </pc:sldChg>
      <pc:sldChg chg="modSp add mod">
        <pc:chgData name="Segev, Jonathan" userId="7c67a1b0-8725-4553-8055-0888dbcaef94" providerId="ADAL" clId="{60092A2D-D689-46CF-AC19-5EB4B4B26643}" dt="2024-08-19T19:57:44.569" v="207" actId="6549"/>
        <pc:sldMkLst>
          <pc:docMk/>
          <pc:sldMk cId="4084491074" sldId="2704"/>
        </pc:sldMkLst>
        <pc:spChg chg="mod">
          <ac:chgData name="Segev, Jonathan" userId="7c67a1b0-8725-4553-8055-0888dbcaef94" providerId="ADAL" clId="{60092A2D-D689-46CF-AC19-5EB4B4B26643}" dt="2024-08-19T19:57:44.569" v="207" actId="6549"/>
          <ac:spMkLst>
            <pc:docMk/>
            <pc:sldMk cId="4084491074" sldId="2704"/>
            <ac:spMk id="2" creationId="{00000000-0000-0000-0000-000000000000}"/>
          </ac:spMkLst>
        </pc:spChg>
        <pc:graphicFrameChg chg="modGraphic">
          <ac:chgData name="Segev, Jonathan" userId="7c67a1b0-8725-4553-8055-0888dbcaef94" providerId="ADAL" clId="{60092A2D-D689-46CF-AC19-5EB4B4B26643}" dt="2024-08-19T19:55:54.957" v="188" actId="6549"/>
          <ac:graphicFrameMkLst>
            <pc:docMk/>
            <pc:sldMk cId="4084491074" sldId="2704"/>
            <ac:graphicFrameMk id="9" creationId="{6FE6361A-A12D-831B-EB4E-D9E3C9E2F3FD}"/>
          </ac:graphicFrameMkLst>
        </pc:graphicFrameChg>
      </pc:sldChg>
      <pc:sldChg chg="modSp add mod">
        <pc:chgData name="Segev, Jonathan" userId="7c67a1b0-8725-4553-8055-0888dbcaef94" providerId="ADAL" clId="{60092A2D-D689-46CF-AC19-5EB4B4B26643}" dt="2024-08-19T19:56:05.972" v="190" actId="6549"/>
        <pc:sldMkLst>
          <pc:docMk/>
          <pc:sldMk cId="2085465974" sldId="2705"/>
        </pc:sldMkLst>
        <pc:graphicFrameChg chg="modGraphic">
          <ac:chgData name="Segev, Jonathan" userId="7c67a1b0-8725-4553-8055-0888dbcaef94" providerId="ADAL" clId="{60092A2D-D689-46CF-AC19-5EB4B4B26643}" dt="2024-08-19T19:56:05.972" v="190" actId="6549"/>
          <ac:graphicFrameMkLst>
            <pc:docMk/>
            <pc:sldMk cId="2085465974" sldId="2705"/>
            <ac:graphicFrameMk id="8" creationId="{00C81417-4E60-CFDB-8D41-C8E720FA8899}"/>
          </ac:graphicFrameMkLst>
        </pc:graphicFrameChg>
      </pc:sldChg>
      <pc:sldChg chg="modSp add mod">
        <pc:chgData name="Segev, Jonathan" userId="7c67a1b0-8725-4553-8055-0888dbcaef94" providerId="ADAL" clId="{60092A2D-D689-46CF-AC19-5EB4B4B26643}" dt="2024-08-19T19:56:33.549" v="195" actId="400"/>
        <pc:sldMkLst>
          <pc:docMk/>
          <pc:sldMk cId="878120636" sldId="2706"/>
        </pc:sldMkLst>
        <pc:spChg chg="mod">
          <ac:chgData name="Segev, Jonathan" userId="7c67a1b0-8725-4553-8055-0888dbcaef94" providerId="ADAL" clId="{60092A2D-D689-46CF-AC19-5EB4B4B26643}" dt="2024-08-19T19:56:33.549" v="195" actId="400"/>
          <ac:spMkLst>
            <pc:docMk/>
            <pc:sldMk cId="878120636" sldId="2706"/>
            <ac:spMk id="8" creationId="{CC5B7EB9-3DEF-4981-89A9-614127FF9327}"/>
          </ac:spMkLst>
        </pc:spChg>
      </pc:sldChg>
      <pc:sldChg chg="add">
        <pc:chgData name="Segev, Jonathan" userId="7c67a1b0-8725-4553-8055-0888dbcaef94" providerId="ADAL" clId="{60092A2D-D689-46CF-AC19-5EB4B4B26643}" dt="2024-08-19T19:52:58.770" v="10"/>
        <pc:sldMkLst>
          <pc:docMk/>
          <pc:sldMk cId="518510483" sldId="2707"/>
        </pc:sldMkLst>
      </pc:sldChg>
      <pc:sldChg chg="add">
        <pc:chgData name="Segev, Jonathan" userId="7c67a1b0-8725-4553-8055-0888dbcaef94" providerId="ADAL" clId="{60092A2D-D689-46CF-AC19-5EB4B4B26643}" dt="2024-08-19T19:52:58.770" v="10"/>
        <pc:sldMkLst>
          <pc:docMk/>
          <pc:sldMk cId="247126515" sldId="2708"/>
        </pc:sldMkLst>
      </pc:sldChg>
      <pc:sldChg chg="add del">
        <pc:chgData name="Segev, Jonathan" userId="7c67a1b0-8725-4553-8055-0888dbcaef94" providerId="ADAL" clId="{60092A2D-D689-46CF-AC19-5EB4B4B26643}" dt="2024-08-19T19:55:59.395" v="189" actId="47"/>
        <pc:sldMkLst>
          <pc:docMk/>
          <pc:sldMk cId="2773183493" sldId="2709"/>
        </pc:sldMkLst>
      </pc:sldChg>
      <pc:sldMasterChg chg="modSp mod">
        <pc:chgData name="Segev, Jonathan" userId="7c67a1b0-8725-4553-8055-0888dbcaef94" providerId="ADAL" clId="{60092A2D-D689-46CF-AC19-5EB4B4B26643}" dt="2024-08-19T19:50:18.571" v="5" actId="20577"/>
        <pc:sldMasterMkLst>
          <pc:docMk/>
          <pc:sldMasterMk cId="0" sldId="2147483648"/>
        </pc:sldMasterMkLst>
        <pc:spChg chg="mod">
          <ac:chgData name="Segev, Jonathan" userId="7c67a1b0-8725-4553-8055-0888dbcaef94" providerId="ADAL" clId="{60092A2D-D689-46CF-AC19-5EB4B4B26643}" dt="2024-08-19T19:50:18.571" v="5"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Aug.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Aug.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Aug.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Aug.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Aug.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Aug.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2024-08-19</a:t>
            </a:r>
          </a:p>
        </p:txBody>
      </p:sp>
      <p:sp>
        <p:nvSpPr>
          <p:cNvPr id="6" name="Date Placeholder 3"/>
          <p:cNvSpPr>
            <a:spLocks noGrp="1"/>
          </p:cNvSpPr>
          <p:nvPr>
            <p:ph type="dt" idx="10"/>
          </p:nvPr>
        </p:nvSpPr>
        <p:spPr/>
        <p:txBody>
          <a:bodyPr/>
          <a:lstStyle/>
          <a:p>
            <a:r>
              <a:rPr lang="en-US"/>
              <a:t>Aug.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Aug.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August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LB287 results.</a:t>
            </a:r>
          </a:p>
          <a:p>
            <a:pPr algn="just">
              <a:spcBef>
                <a:spcPct val="20000"/>
              </a:spcBef>
              <a:buFontTx/>
              <a:buChar char="•"/>
            </a:pPr>
            <a:r>
              <a:rPr lang="en-US" sz="1600" b="0" dirty="0"/>
              <a:t>Conduct group comment resolutions to technical and editorial comments. </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Aug.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035983482"/>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Aug.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21031826"/>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Aug.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153657</TotalTime>
  <Words>6025</Words>
  <Application>Microsoft Office PowerPoint</Application>
  <PresentationFormat>Widescreen</PresentationFormat>
  <Paragraphs>941</Paragraphs>
  <Slides>68</Slides>
  <Notes>15</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68</vt:i4>
      </vt:variant>
    </vt:vector>
  </HeadingPairs>
  <TitlesOfParts>
    <vt:vector size="81"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Scheduled TGbk telecons</vt:lpstr>
      <vt:lpstr>July Meeting Progress and Targets Towards the Sep. Meeting</vt:lpstr>
      <vt:lpstr>TGbk Projected Timeline (previous)</vt:lpstr>
      <vt:lpstr>TGbk Projected Timeline (updated)</vt:lpstr>
      <vt:lpstr>AOB</vt:lpstr>
      <vt:lpstr>PowerPoint Presentation</vt:lpstr>
      <vt:lpstr>August 20th Telecon</vt:lpstr>
      <vt:lpstr>Submission List for the Aug. 20th Telecon</vt:lpstr>
      <vt:lpstr>Submission pipeline</vt:lpstr>
      <vt:lpstr>Scheduled TGbk telecons</vt:lpstr>
      <vt:lpstr>PowerPoint Presentation</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770</cp:revision>
  <cp:lastPrinted>1601-01-01T00:00:00Z</cp:lastPrinted>
  <dcterms:created xsi:type="dcterms:W3CDTF">2018-08-06T10:28:59Z</dcterms:created>
  <dcterms:modified xsi:type="dcterms:W3CDTF">2024-08-19T19:57:50Z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