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2692" r:id="rId29"/>
    <p:sldId id="2690" r:id="rId30"/>
    <p:sldId id="2691" r:id="rId31"/>
    <p:sldId id="680" r:id="rId32"/>
    <p:sldId id="2530" r:id="rId33"/>
    <p:sldId id="2531" r:id="rId34"/>
    <p:sldId id="2533" r:id="rId35"/>
    <p:sldId id="2673" r:id="rId36"/>
    <p:sldId id="2535" r:id="rId37"/>
    <p:sldId id="2536" r:id="rId38"/>
    <p:sldId id="2537" r:id="rId39"/>
    <p:sldId id="2551" r:id="rId40"/>
    <p:sldId id="2527" r:id="rId41"/>
    <p:sldId id="2675" r:id="rId42"/>
    <p:sldId id="2676" r:id="rId43"/>
    <p:sldId id="2661" r:id="rId44"/>
    <p:sldId id="2680" r:id="rId45"/>
    <p:sldId id="2585" r:id="rId46"/>
    <p:sldId id="2666" r:id="rId47"/>
    <p:sldId id="2667" r:id="rId48"/>
    <p:sldId id="315" r:id="rId49"/>
    <p:sldId id="312" r:id="rId50"/>
    <p:sldId id="318" r:id="rId51"/>
    <p:sldId id="472" r:id="rId52"/>
    <p:sldId id="473" r:id="rId53"/>
    <p:sldId id="474" r:id="rId54"/>
    <p:sldId id="480" r:id="rId55"/>
    <p:sldId id="259" r:id="rId56"/>
    <p:sldId id="260" r:id="rId57"/>
    <p:sldId id="261" r:id="rId58"/>
    <p:sldId id="2525"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5th - July IEEE meeting week" id="{DE843586-E506-4D30-A655-52B441F0114A}">
          <p14:sldIdLst>
            <p14:sldId id="690"/>
            <p14:sldId id="694"/>
            <p14:sldId id="2568"/>
            <p14:sldId id="2692"/>
            <p14:sldId id="2690"/>
            <p14:sldId id="2691"/>
            <p14:sldId id="680"/>
          </p14:sldIdLst>
        </p14:section>
        <p14:section name="July 16th AM1 - July IEEE meeting week" id="{D686ED55-D2EA-43E3-A87F-725BDBE41CF2}">
          <p14:sldIdLst>
            <p14:sldId id="2530"/>
            <p14:sldId id="2531"/>
            <p14:sldId id="2533"/>
            <p14:sldId id="2673"/>
            <p14:sldId id="2535"/>
          </p14:sldIdLst>
        </p14:section>
        <p14:section name="July 16th PM1 - July IEEE meeting week" id="{8E838D38-B45C-442C-8603-25CE94919C41}">
          <p14:sldIdLst>
            <p14:sldId id="2536"/>
            <p14:sldId id="2537"/>
            <p14:sldId id="2551"/>
            <p14:sldId id="2527"/>
          </p14:sldIdLst>
        </p14:section>
        <p14:section name="backup" id="{FF6EDB1C-C306-49D7-A384-68EFB90F1F12}">
          <p14:sldIdLst>
            <p14:sldId id="2675"/>
            <p14:sldId id="2676"/>
            <p14:sldId id="2661"/>
            <p14:sldId id="2680"/>
            <p14:sldId id="2585"/>
            <p14:sldId id="2666"/>
            <p14:sldId id="266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74790A-B3B6-4B67-855D-860B5CDAA196}" v="66" dt="2024-07-15T17:11:28.60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A74790A-B3B6-4B67-855D-860B5CDAA196}"/>
    <pc:docChg chg="undo redo custSel addSld delSld modSld modMainMaster addSection delSection modSection">
      <pc:chgData name="Segev, Jonathan" userId="7c67a1b0-8725-4553-8055-0888dbcaef94" providerId="ADAL" clId="{CA74790A-B3B6-4B67-855D-860B5CDAA196}" dt="2024-07-15T17:13:19.025" v="1817" actId="17846"/>
      <pc:docMkLst>
        <pc:docMk/>
      </pc:docMkLst>
      <pc:sldChg chg="modSp mod">
        <pc:chgData name="Segev, Jonathan" userId="7c67a1b0-8725-4553-8055-0888dbcaef94" providerId="ADAL" clId="{CA74790A-B3B6-4B67-855D-860B5CDAA196}" dt="2024-07-15T17:06:57.922" v="1662" actId="6549"/>
        <pc:sldMkLst>
          <pc:docMk/>
          <pc:sldMk cId="0" sldId="256"/>
        </pc:sldMkLst>
        <pc:spChg chg="mod">
          <ac:chgData name="Segev, Jonathan" userId="7c67a1b0-8725-4553-8055-0888dbcaef94" providerId="ADAL" clId="{CA74790A-B3B6-4B67-855D-860B5CDAA196}" dt="2024-07-15T17:06:40.850" v="1658" actId="20577"/>
          <ac:spMkLst>
            <pc:docMk/>
            <pc:sldMk cId="0" sldId="256"/>
            <ac:spMk id="3073" creationId="{00000000-0000-0000-0000-000000000000}"/>
          </ac:spMkLst>
        </pc:spChg>
        <pc:spChg chg="mod">
          <ac:chgData name="Segev, Jonathan" userId="7c67a1b0-8725-4553-8055-0888dbcaef94" providerId="ADAL" clId="{CA74790A-B3B6-4B67-855D-860B5CDAA196}" dt="2024-07-15T17:06:57.922" v="1662" actId="6549"/>
          <ac:spMkLst>
            <pc:docMk/>
            <pc:sldMk cId="0" sldId="256"/>
            <ac:spMk id="3074" creationId="{00000000-0000-0000-0000-000000000000}"/>
          </ac:spMkLst>
        </pc:spChg>
      </pc:sldChg>
      <pc:sldChg chg="modSp mod">
        <pc:chgData name="Segev, Jonathan" userId="7c67a1b0-8725-4553-8055-0888dbcaef94" providerId="ADAL" clId="{CA74790A-B3B6-4B67-855D-860B5CDAA196}" dt="2024-07-09T22:02:00.396" v="77" actId="20577"/>
        <pc:sldMkLst>
          <pc:docMk/>
          <pc:sldMk cId="0" sldId="257"/>
        </pc:sldMkLst>
        <pc:spChg chg="mod">
          <ac:chgData name="Segev, Jonathan" userId="7c67a1b0-8725-4553-8055-0888dbcaef94" providerId="ADAL" clId="{CA74790A-B3B6-4B67-855D-860B5CDAA196}" dt="2024-07-09T22:02:00.396" v="77" actId="20577"/>
          <ac:spMkLst>
            <pc:docMk/>
            <pc:sldMk cId="0" sldId="257"/>
            <ac:spMk id="4098" creationId="{00000000-0000-0000-0000-000000000000}"/>
          </ac:spMkLst>
        </pc:spChg>
      </pc:sldChg>
      <pc:sldChg chg="modSp mod">
        <pc:chgData name="Segev, Jonathan" userId="7c67a1b0-8725-4553-8055-0888dbcaef94" providerId="ADAL" clId="{CA74790A-B3B6-4B67-855D-860B5CDAA196}" dt="2024-07-09T22:01:37.268" v="53" actId="20577"/>
        <pc:sldMkLst>
          <pc:docMk/>
          <pc:sldMk cId="1558500835" sldId="265"/>
        </pc:sldMkLst>
        <pc:spChg chg="mod">
          <ac:chgData name="Segev, Jonathan" userId="7c67a1b0-8725-4553-8055-0888dbcaef94" providerId="ADAL" clId="{CA74790A-B3B6-4B67-855D-860B5CDAA196}" dt="2024-07-09T22:01:37.268" v="53" actId="20577"/>
          <ac:spMkLst>
            <pc:docMk/>
            <pc:sldMk cId="1558500835" sldId="265"/>
            <ac:spMk id="3" creationId="{00000000-0000-0000-0000-000000000000}"/>
          </ac:spMkLst>
        </pc:spChg>
      </pc:sldChg>
      <pc:sldChg chg="modSp mod">
        <pc:chgData name="Segev, Jonathan" userId="7c67a1b0-8725-4553-8055-0888dbcaef94" providerId="ADAL" clId="{CA74790A-B3B6-4B67-855D-860B5CDAA196}" dt="2024-07-15T17:11:34.124" v="1808" actId="21"/>
        <pc:sldMkLst>
          <pc:docMk/>
          <pc:sldMk cId="1606978152" sldId="345"/>
        </pc:sldMkLst>
        <pc:graphicFrameChg chg="mod modGraphic">
          <ac:chgData name="Segev, Jonathan" userId="7c67a1b0-8725-4553-8055-0888dbcaef94" providerId="ADAL" clId="{CA74790A-B3B6-4B67-855D-860B5CDAA196}" dt="2024-07-15T17:11:34.124" v="1808" actId="21"/>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CA74790A-B3B6-4B67-855D-860B5CDAA196}" dt="2024-07-09T22:07:31.364" v="300" actId="20577"/>
        <pc:sldMkLst>
          <pc:docMk/>
          <pc:sldMk cId="4011216508" sldId="569"/>
        </pc:sldMkLst>
        <pc:spChg chg="mod">
          <ac:chgData name="Segev, Jonathan" userId="7c67a1b0-8725-4553-8055-0888dbcaef94" providerId="ADAL" clId="{CA74790A-B3B6-4B67-855D-860B5CDAA196}" dt="2024-07-09T22:04:25.274" v="81" actId="20577"/>
          <ac:spMkLst>
            <pc:docMk/>
            <pc:sldMk cId="4011216508" sldId="569"/>
            <ac:spMk id="2" creationId="{00000000-0000-0000-0000-000000000000}"/>
          </ac:spMkLst>
        </pc:spChg>
        <pc:spChg chg="mod">
          <ac:chgData name="Segev, Jonathan" userId="7c67a1b0-8725-4553-8055-0888dbcaef94" providerId="ADAL" clId="{CA74790A-B3B6-4B67-855D-860B5CDAA196}" dt="2024-07-09T22:06:47.930" v="249"/>
          <ac:spMkLst>
            <pc:docMk/>
            <pc:sldMk cId="4011216508" sldId="569"/>
            <ac:spMk id="3" creationId="{00000000-0000-0000-0000-000000000000}"/>
          </ac:spMkLst>
        </pc:spChg>
        <pc:spChg chg="mod">
          <ac:chgData name="Segev, Jonathan" userId="7c67a1b0-8725-4553-8055-0888dbcaef94" providerId="ADAL" clId="{CA74790A-B3B6-4B67-855D-860B5CDAA196}" dt="2024-07-09T22:07:31.364" v="300" actId="20577"/>
          <ac:spMkLst>
            <pc:docMk/>
            <pc:sldMk cId="4011216508" sldId="569"/>
            <ac:spMk id="7" creationId="{13C21951-EF11-4B7C-A112-83E121BD1D41}"/>
          </ac:spMkLst>
        </pc:spChg>
      </pc:sldChg>
      <pc:sldChg chg="del">
        <pc:chgData name="Segev, Jonathan" userId="7c67a1b0-8725-4553-8055-0888dbcaef94" providerId="ADAL" clId="{CA74790A-B3B6-4B67-855D-860B5CDAA196}" dt="2024-07-09T23:09:17.451" v="894" actId="47"/>
        <pc:sldMkLst>
          <pc:docMk/>
          <pc:sldMk cId="1818059161" sldId="679"/>
        </pc:sldMkLst>
      </pc:sldChg>
      <pc:sldChg chg="modSp mod">
        <pc:chgData name="Segev, Jonathan" userId="7c67a1b0-8725-4553-8055-0888dbcaef94" providerId="ADAL" clId="{CA74790A-B3B6-4B67-855D-860B5CDAA196}" dt="2024-07-09T22:52:41.532" v="463" actId="6549"/>
        <pc:sldMkLst>
          <pc:docMk/>
          <pc:sldMk cId="2279493781" sldId="690"/>
        </pc:sldMkLst>
        <pc:spChg chg="mod">
          <ac:chgData name="Segev, Jonathan" userId="7c67a1b0-8725-4553-8055-0888dbcaef94" providerId="ADAL" clId="{CA74790A-B3B6-4B67-855D-860B5CDAA196}" dt="2024-07-09T22:45:17.442" v="430" actId="20577"/>
          <ac:spMkLst>
            <pc:docMk/>
            <pc:sldMk cId="2279493781" sldId="690"/>
            <ac:spMk id="2" creationId="{00000000-0000-0000-0000-000000000000}"/>
          </ac:spMkLst>
        </pc:spChg>
        <pc:spChg chg="mod">
          <ac:chgData name="Segev, Jonathan" userId="7c67a1b0-8725-4553-8055-0888dbcaef94" providerId="ADAL" clId="{CA74790A-B3B6-4B67-855D-860B5CDAA196}" dt="2024-07-09T22:52:41.532" v="463" actId="6549"/>
          <ac:spMkLst>
            <pc:docMk/>
            <pc:sldMk cId="2279493781" sldId="690"/>
            <ac:spMk id="3" creationId="{00000000-0000-0000-0000-000000000000}"/>
          </ac:spMkLst>
        </pc:spChg>
      </pc:sldChg>
      <pc:sldChg chg="modSp mod">
        <pc:chgData name="Segev, Jonathan" userId="7c67a1b0-8725-4553-8055-0888dbcaef94" providerId="ADAL" clId="{CA74790A-B3B6-4B67-855D-860B5CDAA196}" dt="2024-07-15T17:09:56.423" v="1767" actId="20577"/>
        <pc:sldMkLst>
          <pc:docMk/>
          <pc:sldMk cId="3473345634" sldId="694"/>
        </pc:sldMkLst>
        <pc:spChg chg="mod">
          <ac:chgData name="Segev, Jonathan" userId="7c67a1b0-8725-4553-8055-0888dbcaef94" providerId="ADAL" clId="{CA74790A-B3B6-4B67-855D-860B5CDAA196}" dt="2024-07-09T23:17:40.415" v="998" actId="20577"/>
          <ac:spMkLst>
            <pc:docMk/>
            <pc:sldMk cId="3473345634" sldId="694"/>
            <ac:spMk id="2" creationId="{00000000-0000-0000-0000-000000000000}"/>
          </ac:spMkLst>
        </pc:spChg>
        <pc:graphicFrameChg chg="mod modGraphic">
          <ac:chgData name="Segev, Jonathan" userId="7c67a1b0-8725-4553-8055-0888dbcaef94" providerId="ADAL" clId="{CA74790A-B3B6-4B67-855D-860B5CDAA196}" dt="2024-07-15T17:09:56.423" v="1767"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CA74790A-B3B6-4B67-855D-860B5CDAA196}" dt="2024-07-09T22:44:16.408" v="414" actId="20577"/>
        <pc:sldMkLst>
          <pc:docMk/>
          <pc:sldMk cId="1968720319" sldId="2366"/>
        </pc:sldMkLst>
        <pc:spChg chg="mod">
          <ac:chgData name="Segev, Jonathan" userId="7c67a1b0-8725-4553-8055-0888dbcaef94" providerId="ADAL" clId="{CA74790A-B3B6-4B67-855D-860B5CDAA196}" dt="2024-07-09T22:44:16.408" v="414" actId="20577"/>
          <ac:spMkLst>
            <pc:docMk/>
            <pc:sldMk cId="1968720319" sldId="2366"/>
            <ac:spMk id="3" creationId="{00000000-0000-0000-0000-000000000000}"/>
          </ac:spMkLst>
        </pc:spChg>
      </pc:sldChg>
      <pc:sldChg chg="modSp mod">
        <pc:chgData name="Segev, Jonathan" userId="7c67a1b0-8725-4553-8055-0888dbcaef94" providerId="ADAL" clId="{CA74790A-B3B6-4B67-855D-860B5CDAA196}" dt="2024-07-15T17:10:09.874" v="1781" actId="20577"/>
        <pc:sldMkLst>
          <pc:docMk/>
          <pc:sldMk cId="343005988" sldId="2530"/>
        </pc:sldMkLst>
        <pc:spChg chg="mod">
          <ac:chgData name="Segev, Jonathan" userId="7c67a1b0-8725-4553-8055-0888dbcaef94" providerId="ADAL" clId="{CA74790A-B3B6-4B67-855D-860B5CDAA196}" dt="2024-07-15T17:10:09.874" v="1781" actId="20577"/>
          <ac:spMkLst>
            <pc:docMk/>
            <pc:sldMk cId="343005988" sldId="2530"/>
            <ac:spMk id="2" creationId="{00000000-0000-0000-0000-000000000000}"/>
          </ac:spMkLst>
        </pc:spChg>
      </pc:sldChg>
      <pc:sldChg chg="modSp mod">
        <pc:chgData name="Segev, Jonathan" userId="7c67a1b0-8725-4553-8055-0888dbcaef94" providerId="ADAL" clId="{CA74790A-B3B6-4B67-855D-860B5CDAA196}" dt="2024-07-15T17:10:26.630" v="1794"/>
        <pc:sldMkLst>
          <pc:docMk/>
          <pc:sldMk cId="726842924" sldId="2531"/>
        </pc:sldMkLst>
        <pc:spChg chg="mod">
          <ac:chgData name="Segev, Jonathan" userId="7c67a1b0-8725-4553-8055-0888dbcaef94" providerId="ADAL" clId="{CA74790A-B3B6-4B67-855D-860B5CDAA196}" dt="2024-07-15T17:10:23.476" v="1792" actId="20577"/>
          <ac:spMkLst>
            <pc:docMk/>
            <pc:sldMk cId="726842924" sldId="2531"/>
            <ac:spMk id="2" creationId="{00000000-0000-0000-0000-000000000000}"/>
          </ac:spMkLst>
        </pc:spChg>
        <pc:graphicFrameChg chg="mod modGraphic">
          <ac:chgData name="Segev, Jonathan" userId="7c67a1b0-8725-4553-8055-0888dbcaef94" providerId="ADAL" clId="{CA74790A-B3B6-4B67-855D-860B5CDAA196}" dt="2024-07-15T17:10:26.630" v="1794"/>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CA74790A-B3B6-4B67-855D-860B5CDAA196}" dt="2024-07-15T17:12:42.492" v="1814" actId="6549"/>
        <pc:sldMkLst>
          <pc:docMk/>
          <pc:sldMk cId="875095996" sldId="2536"/>
        </pc:sldMkLst>
        <pc:spChg chg="mod">
          <ac:chgData name="Segev, Jonathan" userId="7c67a1b0-8725-4553-8055-0888dbcaef94" providerId="ADAL" clId="{CA74790A-B3B6-4B67-855D-860B5CDAA196}" dt="2024-07-15T17:12:42.492" v="1814" actId="6549"/>
          <ac:spMkLst>
            <pc:docMk/>
            <pc:sldMk cId="875095996" sldId="2536"/>
            <ac:spMk id="2" creationId="{00000000-0000-0000-0000-000000000000}"/>
          </ac:spMkLst>
        </pc:spChg>
      </pc:sldChg>
      <pc:sldChg chg="modSp mod">
        <pc:chgData name="Segev, Jonathan" userId="7c67a1b0-8725-4553-8055-0888dbcaef94" providerId="ADAL" clId="{CA74790A-B3B6-4B67-855D-860B5CDAA196}" dt="2024-07-15T17:13:00.726" v="1815" actId="20577"/>
        <pc:sldMkLst>
          <pc:docMk/>
          <pc:sldMk cId="451544889" sldId="2537"/>
        </pc:sldMkLst>
        <pc:spChg chg="mod">
          <ac:chgData name="Segev, Jonathan" userId="7c67a1b0-8725-4553-8055-0888dbcaef94" providerId="ADAL" clId="{CA74790A-B3B6-4B67-855D-860B5CDAA196}" dt="2024-07-15T17:13:00.726" v="1815" actId="20577"/>
          <ac:spMkLst>
            <pc:docMk/>
            <pc:sldMk cId="451544889" sldId="2537"/>
            <ac:spMk id="2" creationId="{00000000-0000-0000-0000-000000000000}"/>
          </ac:spMkLst>
        </pc:spChg>
        <pc:graphicFrameChg chg="mod">
          <ac:chgData name="Segev, Jonathan" userId="7c67a1b0-8725-4553-8055-0888dbcaef94" providerId="ADAL" clId="{CA74790A-B3B6-4B67-855D-860B5CDAA196}" dt="2024-07-15T17:10:41.126" v="1801"/>
          <ac:graphicFrameMkLst>
            <pc:docMk/>
            <pc:sldMk cId="451544889" sldId="2537"/>
            <ac:graphicFrameMk id="7" creationId="{00000000-0000-0000-0000-000000000000}"/>
          </ac:graphicFrameMkLst>
        </pc:graphicFrameChg>
      </pc:sldChg>
      <pc:sldChg chg="del">
        <pc:chgData name="Segev, Jonathan" userId="7c67a1b0-8725-4553-8055-0888dbcaef94" providerId="ADAL" clId="{CA74790A-B3B6-4B67-855D-860B5CDAA196}" dt="2024-07-09T22:24:26.787" v="405" actId="47"/>
        <pc:sldMkLst>
          <pc:docMk/>
          <pc:sldMk cId="3188154941" sldId="2552"/>
        </pc:sldMkLst>
      </pc:sldChg>
      <pc:sldChg chg="del">
        <pc:chgData name="Segev, Jonathan" userId="7c67a1b0-8725-4553-8055-0888dbcaef94" providerId="ADAL" clId="{CA74790A-B3B6-4B67-855D-860B5CDAA196}" dt="2024-07-09T22:14:13.058" v="404" actId="18676"/>
        <pc:sldMkLst>
          <pc:docMk/>
          <pc:sldMk cId="1087431890" sldId="2555"/>
        </pc:sldMkLst>
      </pc:sldChg>
      <pc:sldChg chg="del">
        <pc:chgData name="Segev, Jonathan" userId="7c67a1b0-8725-4553-8055-0888dbcaef94" providerId="ADAL" clId="{CA74790A-B3B6-4B67-855D-860B5CDAA196}" dt="2024-07-09T22:14:13.058" v="404" actId="18676"/>
        <pc:sldMkLst>
          <pc:docMk/>
          <pc:sldMk cId="2003109545" sldId="2556"/>
        </pc:sldMkLst>
      </pc:sldChg>
      <pc:sldChg chg="del">
        <pc:chgData name="Segev, Jonathan" userId="7c67a1b0-8725-4553-8055-0888dbcaef94" providerId="ADAL" clId="{CA74790A-B3B6-4B67-855D-860B5CDAA196}" dt="2024-07-09T22:14:13.058" v="404" actId="18676"/>
        <pc:sldMkLst>
          <pc:docMk/>
          <pc:sldMk cId="1976725893" sldId="2557"/>
        </pc:sldMkLst>
      </pc:sldChg>
      <pc:sldChg chg="del">
        <pc:chgData name="Segev, Jonathan" userId="7c67a1b0-8725-4553-8055-0888dbcaef94" providerId="ADAL" clId="{CA74790A-B3B6-4B67-855D-860B5CDAA196}" dt="2024-07-09T22:14:13.058" v="404" actId="18676"/>
        <pc:sldMkLst>
          <pc:docMk/>
          <pc:sldMk cId="2432537812" sldId="2558"/>
        </pc:sldMkLst>
      </pc:sldChg>
      <pc:sldChg chg="modSp mod">
        <pc:chgData name="Segev, Jonathan" userId="7c67a1b0-8725-4553-8055-0888dbcaef94" providerId="ADAL" clId="{CA74790A-B3B6-4B67-855D-860B5CDAA196}" dt="2024-07-09T23:01:58.686" v="671" actId="20577"/>
        <pc:sldMkLst>
          <pc:docMk/>
          <pc:sldMk cId="3946000988" sldId="2568"/>
        </pc:sldMkLst>
        <pc:spChg chg="mod">
          <ac:chgData name="Segev, Jonathan" userId="7c67a1b0-8725-4553-8055-0888dbcaef94" providerId="ADAL" clId="{CA74790A-B3B6-4B67-855D-860B5CDAA196}" dt="2024-07-09T23:01:18.915" v="546" actId="6549"/>
          <ac:spMkLst>
            <pc:docMk/>
            <pc:sldMk cId="3946000988" sldId="2568"/>
            <ac:spMk id="2" creationId="{42B57EFF-F822-6147-2BE9-657BF13E47AD}"/>
          </ac:spMkLst>
        </pc:spChg>
        <pc:spChg chg="mod">
          <ac:chgData name="Segev, Jonathan" userId="7c67a1b0-8725-4553-8055-0888dbcaef94" providerId="ADAL" clId="{CA74790A-B3B6-4B67-855D-860B5CDAA196}" dt="2024-07-09T23:01:58.686" v="671" actId="20577"/>
          <ac:spMkLst>
            <pc:docMk/>
            <pc:sldMk cId="3946000988" sldId="2568"/>
            <ac:spMk id="3" creationId="{1DB6B5C0-7FA0-1961-22AC-BD91DFBC4ABC}"/>
          </ac:spMkLst>
        </pc:spChg>
      </pc:sldChg>
      <pc:sldChg chg="del">
        <pc:chgData name="Segev, Jonathan" userId="7c67a1b0-8725-4553-8055-0888dbcaef94" providerId="ADAL" clId="{CA74790A-B3B6-4B67-855D-860B5CDAA196}" dt="2024-07-09T22:14:05.175" v="403" actId="18676"/>
        <pc:sldMkLst>
          <pc:docMk/>
          <pc:sldMk cId="3592442569" sldId="2651"/>
        </pc:sldMkLst>
      </pc:sldChg>
      <pc:sldChg chg="del">
        <pc:chgData name="Segev, Jonathan" userId="7c67a1b0-8725-4553-8055-0888dbcaef94" providerId="ADAL" clId="{CA74790A-B3B6-4B67-855D-860B5CDAA196}" dt="2024-07-09T22:14:05.175" v="403" actId="18676"/>
        <pc:sldMkLst>
          <pc:docMk/>
          <pc:sldMk cId="3207771490" sldId="2652"/>
        </pc:sldMkLst>
      </pc:sldChg>
      <pc:sldChg chg="del">
        <pc:chgData name="Segev, Jonathan" userId="7c67a1b0-8725-4553-8055-0888dbcaef94" providerId="ADAL" clId="{CA74790A-B3B6-4B67-855D-860B5CDAA196}" dt="2024-07-09T22:14:05.175" v="403" actId="18676"/>
        <pc:sldMkLst>
          <pc:docMk/>
          <pc:sldMk cId="1946419219" sldId="2655"/>
        </pc:sldMkLst>
      </pc:sldChg>
      <pc:sldChg chg="del">
        <pc:chgData name="Segev, Jonathan" userId="7c67a1b0-8725-4553-8055-0888dbcaef94" providerId="ADAL" clId="{CA74790A-B3B6-4B67-855D-860B5CDAA196}" dt="2024-07-09T22:14:05.175" v="403" actId="18676"/>
        <pc:sldMkLst>
          <pc:docMk/>
          <pc:sldMk cId="1904992900" sldId="2656"/>
        </pc:sldMkLst>
      </pc:sldChg>
      <pc:sldChg chg="del">
        <pc:chgData name="Segev, Jonathan" userId="7c67a1b0-8725-4553-8055-0888dbcaef94" providerId="ADAL" clId="{CA74790A-B3B6-4B67-855D-860B5CDAA196}" dt="2024-07-09T22:14:05.175" v="403" actId="18676"/>
        <pc:sldMkLst>
          <pc:docMk/>
          <pc:sldMk cId="469642857" sldId="2657"/>
        </pc:sldMkLst>
      </pc:sldChg>
      <pc:sldChg chg="del">
        <pc:chgData name="Segev, Jonathan" userId="7c67a1b0-8725-4553-8055-0888dbcaef94" providerId="ADAL" clId="{CA74790A-B3B6-4B67-855D-860B5CDAA196}" dt="2024-07-09T22:14:05.175" v="403" actId="18676"/>
        <pc:sldMkLst>
          <pc:docMk/>
          <pc:sldMk cId="4105088105" sldId="2658"/>
        </pc:sldMkLst>
      </pc:sldChg>
      <pc:sldChg chg="del">
        <pc:chgData name="Segev, Jonathan" userId="7c67a1b0-8725-4553-8055-0888dbcaef94" providerId="ADAL" clId="{CA74790A-B3B6-4B67-855D-860B5CDAA196}" dt="2024-07-09T22:13:57.293" v="402" actId="18676"/>
        <pc:sldMkLst>
          <pc:docMk/>
          <pc:sldMk cId="1625285418" sldId="2682"/>
        </pc:sldMkLst>
      </pc:sldChg>
      <pc:sldChg chg="del">
        <pc:chgData name="Segev, Jonathan" userId="7c67a1b0-8725-4553-8055-0888dbcaef94" providerId="ADAL" clId="{CA74790A-B3B6-4B67-855D-860B5CDAA196}" dt="2024-07-09T22:13:57.293" v="402" actId="18676"/>
        <pc:sldMkLst>
          <pc:docMk/>
          <pc:sldMk cId="2917597931" sldId="2683"/>
        </pc:sldMkLst>
      </pc:sldChg>
      <pc:sldChg chg="del">
        <pc:chgData name="Segev, Jonathan" userId="7c67a1b0-8725-4553-8055-0888dbcaef94" providerId="ADAL" clId="{CA74790A-B3B6-4B67-855D-860B5CDAA196}" dt="2024-07-09T22:13:57.293" v="402" actId="18676"/>
        <pc:sldMkLst>
          <pc:docMk/>
          <pc:sldMk cId="1057718885" sldId="2684"/>
        </pc:sldMkLst>
      </pc:sldChg>
      <pc:sldChg chg="del">
        <pc:chgData name="Segev, Jonathan" userId="7c67a1b0-8725-4553-8055-0888dbcaef94" providerId="ADAL" clId="{CA74790A-B3B6-4B67-855D-860B5CDAA196}" dt="2024-07-09T22:13:57.293" v="402" actId="18676"/>
        <pc:sldMkLst>
          <pc:docMk/>
          <pc:sldMk cId="1487883236" sldId="2685"/>
        </pc:sldMkLst>
      </pc:sldChg>
      <pc:sldChg chg="del">
        <pc:chgData name="Segev, Jonathan" userId="7c67a1b0-8725-4553-8055-0888dbcaef94" providerId="ADAL" clId="{CA74790A-B3B6-4B67-855D-860B5CDAA196}" dt="2024-07-09T22:13:57.293" v="402" actId="18676"/>
        <pc:sldMkLst>
          <pc:docMk/>
          <pc:sldMk cId="4021055466" sldId="2686"/>
        </pc:sldMkLst>
      </pc:sldChg>
      <pc:sldChg chg="del">
        <pc:chgData name="Segev, Jonathan" userId="7c67a1b0-8725-4553-8055-0888dbcaef94" providerId="ADAL" clId="{CA74790A-B3B6-4B67-855D-860B5CDAA196}" dt="2024-07-09T22:13:57.293" v="402" actId="18676"/>
        <pc:sldMkLst>
          <pc:docMk/>
          <pc:sldMk cId="3900325201" sldId="2687"/>
        </pc:sldMkLst>
      </pc:sldChg>
      <pc:sldChg chg="del">
        <pc:chgData name="Segev, Jonathan" userId="7c67a1b0-8725-4553-8055-0888dbcaef94" providerId="ADAL" clId="{CA74790A-B3B6-4B67-855D-860B5CDAA196}" dt="2024-07-09T22:13:57.293" v="402" actId="18676"/>
        <pc:sldMkLst>
          <pc:docMk/>
          <pc:sldMk cId="2069786223" sldId="2688"/>
        </pc:sldMkLst>
      </pc:sldChg>
      <pc:sldChg chg="del">
        <pc:chgData name="Segev, Jonathan" userId="7c67a1b0-8725-4553-8055-0888dbcaef94" providerId="ADAL" clId="{CA74790A-B3B6-4B67-855D-860B5CDAA196}" dt="2024-07-09T22:13:57.293" v="402" actId="18676"/>
        <pc:sldMkLst>
          <pc:docMk/>
          <pc:sldMk cId="4248668760" sldId="2689"/>
        </pc:sldMkLst>
      </pc:sldChg>
      <pc:sldChg chg="modSp mod">
        <pc:chgData name="Segev, Jonathan" userId="7c67a1b0-8725-4553-8055-0888dbcaef94" providerId="ADAL" clId="{CA74790A-B3B6-4B67-855D-860B5CDAA196}" dt="2024-07-09T23:11:31.563" v="919" actId="1076"/>
        <pc:sldMkLst>
          <pc:docMk/>
          <pc:sldMk cId="871878070" sldId="2690"/>
        </pc:sldMkLst>
        <pc:spChg chg="mod">
          <ac:chgData name="Segev, Jonathan" userId="7c67a1b0-8725-4553-8055-0888dbcaef94" providerId="ADAL" clId="{CA74790A-B3B6-4B67-855D-860B5CDAA196}" dt="2024-07-09T23:02:33.769" v="713" actId="20577"/>
          <ac:spMkLst>
            <pc:docMk/>
            <pc:sldMk cId="871878070" sldId="2690"/>
            <ac:spMk id="4097" creationId="{00000000-0000-0000-0000-000000000000}"/>
          </ac:spMkLst>
        </pc:spChg>
        <pc:spChg chg="mod">
          <ac:chgData name="Segev, Jonathan" userId="7c67a1b0-8725-4553-8055-0888dbcaef94" providerId="ADAL" clId="{CA74790A-B3B6-4B67-855D-860B5CDAA196}" dt="2024-07-09T23:09:31.917" v="917" actId="20577"/>
          <ac:spMkLst>
            <pc:docMk/>
            <pc:sldMk cId="871878070" sldId="2690"/>
            <ac:spMk id="4098" creationId="{00000000-0000-0000-0000-000000000000}"/>
          </ac:spMkLst>
        </pc:spChg>
        <pc:graphicFrameChg chg="mod">
          <ac:chgData name="Segev, Jonathan" userId="7c67a1b0-8725-4553-8055-0888dbcaef94" providerId="ADAL" clId="{CA74790A-B3B6-4B67-855D-860B5CDAA196}" dt="2024-07-09T23:11:31.563" v="919" actId="1076"/>
          <ac:graphicFrameMkLst>
            <pc:docMk/>
            <pc:sldMk cId="871878070" sldId="2690"/>
            <ac:graphicFrameMk id="2" creationId="{449CEF1F-AC4C-3343-3628-12BD01E882FF}"/>
          </ac:graphicFrameMkLst>
        </pc:graphicFrameChg>
        <pc:graphicFrameChg chg="mod">
          <ac:chgData name="Segev, Jonathan" userId="7c67a1b0-8725-4553-8055-0888dbcaef94" providerId="ADAL" clId="{CA74790A-B3B6-4B67-855D-860B5CDAA196}" dt="2024-07-09T23:07:27.367" v="791"/>
          <ac:graphicFrameMkLst>
            <pc:docMk/>
            <pc:sldMk cId="871878070" sldId="2690"/>
            <ac:graphicFrameMk id="10" creationId="{34FCDD0E-8FCF-57EE-55D1-D0B74A61D7A3}"/>
          </ac:graphicFrameMkLst>
        </pc:graphicFrameChg>
      </pc:sldChg>
      <pc:sldChg chg="addSp modSp new mod">
        <pc:chgData name="Segev, Jonathan" userId="7c67a1b0-8725-4553-8055-0888dbcaef94" providerId="ADAL" clId="{CA74790A-B3B6-4B67-855D-860B5CDAA196}" dt="2024-07-10T16:46:57.542" v="1657" actId="1036"/>
        <pc:sldMkLst>
          <pc:docMk/>
          <pc:sldMk cId="2885587691" sldId="2692"/>
        </pc:sldMkLst>
        <pc:spChg chg="mod">
          <ac:chgData name="Segev, Jonathan" userId="7c67a1b0-8725-4553-8055-0888dbcaef94" providerId="ADAL" clId="{CA74790A-B3B6-4B67-855D-860B5CDAA196}" dt="2024-07-09T23:26:22.412" v="1033" actId="403"/>
          <ac:spMkLst>
            <pc:docMk/>
            <pc:sldMk cId="2885587691" sldId="2692"/>
            <ac:spMk id="2" creationId="{4390691B-B40C-3B78-DAC0-7EA73FFC3F9A}"/>
          </ac:spMkLst>
        </pc:spChg>
        <pc:spChg chg="mod">
          <ac:chgData name="Segev, Jonathan" userId="7c67a1b0-8725-4553-8055-0888dbcaef94" providerId="ADAL" clId="{CA74790A-B3B6-4B67-855D-860B5CDAA196}" dt="2024-07-09T23:33:11.084" v="1368" actId="113"/>
          <ac:spMkLst>
            <pc:docMk/>
            <pc:sldMk cId="2885587691" sldId="2692"/>
            <ac:spMk id="3" creationId="{5BFE6DAA-7385-5654-6BBA-8039F5A98202}"/>
          </ac:spMkLst>
        </pc:spChg>
        <pc:spChg chg="add mod">
          <ac:chgData name="Segev, Jonathan" userId="7c67a1b0-8725-4553-8055-0888dbcaef94" providerId="ADAL" clId="{CA74790A-B3B6-4B67-855D-860B5CDAA196}" dt="2024-07-10T16:46:57.542" v="1657" actId="1036"/>
          <ac:spMkLst>
            <pc:docMk/>
            <pc:sldMk cId="2885587691" sldId="2692"/>
            <ac:spMk id="8" creationId="{81FB0260-FB85-61C6-D635-6BDC98921B60}"/>
          </ac:spMkLst>
        </pc:spChg>
        <pc:spChg chg="add mod">
          <ac:chgData name="Segev, Jonathan" userId="7c67a1b0-8725-4553-8055-0888dbcaef94" providerId="ADAL" clId="{CA74790A-B3B6-4B67-855D-860B5CDAA196}" dt="2024-07-09T23:33:26.999" v="1374"/>
          <ac:spMkLst>
            <pc:docMk/>
            <pc:sldMk cId="2885587691" sldId="2692"/>
            <ac:spMk id="9" creationId="{D1E70F71-6EFF-769C-3920-BC030D1466DB}"/>
          </ac:spMkLst>
        </pc:spChg>
        <pc:graphicFrameChg chg="add mod">
          <ac:chgData name="Segev, Jonathan" userId="7c67a1b0-8725-4553-8055-0888dbcaef94" providerId="ADAL" clId="{CA74790A-B3B6-4B67-855D-860B5CDAA196}" dt="2024-07-09T23:30:41.837" v="1053" actId="1036"/>
          <ac:graphicFrameMkLst>
            <pc:docMk/>
            <pc:sldMk cId="2885587691" sldId="2692"/>
            <ac:graphicFrameMk id="7" creationId="{23E6F815-7389-4E26-18CA-419D64C88C91}"/>
          </ac:graphicFrameMkLst>
        </pc:graphicFrameChg>
      </pc:sldChg>
      <pc:sldMasterChg chg="modSp mod">
        <pc:chgData name="Segev, Jonathan" userId="7c67a1b0-8725-4553-8055-0888dbcaef94" providerId="ADAL" clId="{CA74790A-B3B6-4B67-855D-860B5CDAA196}" dt="2024-07-09T22:01:06.702" v="33" actId="20577"/>
        <pc:sldMasterMkLst>
          <pc:docMk/>
          <pc:sldMasterMk cId="0" sldId="2147483648"/>
        </pc:sldMasterMkLst>
        <pc:spChg chg="mod">
          <ac:chgData name="Segev, Jonathan" userId="7c67a1b0-8725-4553-8055-0888dbcaef94" providerId="ADAL" clId="{CA74790A-B3B6-4B67-855D-860B5CDAA196}" dt="2024-07-09T22:01:06.702" v="33" actId="20577"/>
          <ac:spMkLst>
            <pc:docMk/>
            <pc:sldMasterMk cId="0" sldId="2147483648"/>
            <ac:spMk id="10" creationId="{00000000-0000-0000-0000-000000000000}"/>
          </ac:spMkLst>
        </pc:spChg>
      </pc:sldMasterChg>
    </pc:docChg>
  </pc:docChgLst>
  <pc:docChgLst>
    <pc:chgData name="Segev, Jonathan" userId="7c67a1b0-8725-4553-8055-0888dbcaef94" providerId="ADAL" clId="{AC2D3B64-DC99-4630-8882-E4CFD3D39197}"/>
    <pc:docChg chg="undo custSel addSld modSld modSection">
      <pc:chgData name="Segev, Jonathan" userId="7c67a1b0-8725-4553-8055-0888dbcaef94" providerId="ADAL" clId="{AC2D3B64-DC99-4630-8882-E4CFD3D39197}" dt="2024-05-14T11:28:29.517" v="320" actId="20577"/>
      <pc:docMkLst>
        <pc:docMk/>
      </pc:docMkLst>
      <pc:sldChg chg="modSp mod">
        <pc:chgData name="Segev, Jonathan" userId="7c67a1b0-8725-4553-8055-0888dbcaef94" providerId="ADAL" clId="{AC2D3B64-DC99-4630-8882-E4CFD3D39197}" dt="2024-05-13T11:46:14.507" v="213" actId="20577"/>
        <pc:sldMkLst>
          <pc:docMk/>
          <pc:sldMk cId="1606978152" sldId="345"/>
        </pc:sldMkLst>
        <pc:graphicFrameChg chg="mod modGraphic">
          <ac:chgData name="Segev, Jonathan" userId="7c67a1b0-8725-4553-8055-0888dbcaef94" providerId="ADAL" clId="{AC2D3B64-DC99-4630-8882-E4CFD3D39197}" dt="2024-05-13T11:46:14.507" v="213"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AC2D3B64-DC99-4630-8882-E4CFD3D39197}" dt="2024-05-13T08:43:00.454" v="70" actId="6549"/>
        <pc:sldMkLst>
          <pc:docMk/>
          <pc:sldMk cId="4011216508" sldId="569"/>
        </pc:sldMkLst>
        <pc:spChg chg="mod">
          <ac:chgData name="Segev, Jonathan" userId="7c67a1b0-8725-4553-8055-0888dbcaef94" providerId="ADAL" clId="{AC2D3B64-DC99-4630-8882-E4CFD3D39197}" dt="2024-05-13T08:43:00.454" v="70" actId="6549"/>
          <ac:spMkLst>
            <pc:docMk/>
            <pc:sldMk cId="4011216508" sldId="569"/>
            <ac:spMk id="3" creationId="{00000000-0000-0000-0000-000000000000}"/>
          </ac:spMkLst>
        </pc:spChg>
      </pc:sldChg>
      <pc:sldChg chg="modSp mod">
        <pc:chgData name="Segev, Jonathan" userId="7c67a1b0-8725-4553-8055-0888dbcaef94" providerId="ADAL" clId="{AC2D3B64-DC99-4630-8882-E4CFD3D39197}" dt="2024-05-13T08:50:51.484" v="114" actId="13926"/>
        <pc:sldMkLst>
          <pc:docMk/>
          <pc:sldMk cId="1818059161" sldId="679"/>
        </pc:sldMkLst>
        <pc:spChg chg="mod">
          <ac:chgData name="Segev, Jonathan" userId="7c67a1b0-8725-4553-8055-0888dbcaef94" providerId="ADAL" clId="{AC2D3B64-DC99-4630-8882-E4CFD3D39197}" dt="2024-05-13T08:48:26.807" v="101" actId="113"/>
          <ac:spMkLst>
            <pc:docMk/>
            <pc:sldMk cId="1818059161" sldId="679"/>
            <ac:spMk id="2" creationId="{7A5D5F0D-2B7C-4331-BBF9-46A6803CCBA9}"/>
          </ac:spMkLst>
        </pc:spChg>
        <pc:spChg chg="mod">
          <ac:chgData name="Segev, Jonathan" userId="7c67a1b0-8725-4553-8055-0888dbcaef94" providerId="ADAL" clId="{AC2D3B64-DC99-4630-8882-E4CFD3D39197}" dt="2024-05-13T08:50:51.484" v="114" actId="13926"/>
          <ac:spMkLst>
            <pc:docMk/>
            <pc:sldMk cId="1818059161" sldId="679"/>
            <ac:spMk id="3" creationId="{FEFA7477-838A-44F2-B338-9C1F78BF57C5}"/>
          </ac:spMkLst>
        </pc:spChg>
      </pc:sldChg>
      <pc:sldChg chg="modSp mod">
        <pc:chgData name="Segev, Jonathan" userId="7c67a1b0-8725-4553-8055-0888dbcaef94" providerId="ADAL" clId="{AC2D3B64-DC99-4630-8882-E4CFD3D39197}" dt="2024-05-13T08:47:37.032" v="97" actId="20577"/>
        <pc:sldMkLst>
          <pc:docMk/>
          <pc:sldMk cId="2279493781" sldId="690"/>
        </pc:sldMkLst>
        <pc:spChg chg="mod">
          <ac:chgData name="Segev, Jonathan" userId="7c67a1b0-8725-4553-8055-0888dbcaef94" providerId="ADAL" clId="{AC2D3B64-DC99-4630-8882-E4CFD3D39197}" dt="2024-05-13T08:47:37.032" v="97" actId="20577"/>
          <ac:spMkLst>
            <pc:docMk/>
            <pc:sldMk cId="2279493781" sldId="690"/>
            <ac:spMk id="3" creationId="{00000000-0000-0000-0000-000000000000}"/>
          </ac:spMkLst>
        </pc:spChg>
      </pc:sldChg>
      <pc:sldChg chg="modSp mod">
        <pc:chgData name="Segev, Jonathan" userId="7c67a1b0-8725-4553-8055-0888dbcaef94" providerId="ADAL" clId="{AC2D3B64-DC99-4630-8882-E4CFD3D39197}" dt="2024-05-13T11:50:42.275" v="270" actId="20577"/>
        <pc:sldMkLst>
          <pc:docMk/>
          <pc:sldMk cId="3473345634" sldId="694"/>
        </pc:sldMkLst>
        <pc:graphicFrameChg chg="modGraphic">
          <ac:chgData name="Segev, Jonathan" userId="7c67a1b0-8725-4553-8055-0888dbcaef94" providerId="ADAL" clId="{AC2D3B64-DC99-4630-8882-E4CFD3D39197}" dt="2024-05-13T11:50:42.275" v="270"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AC2D3B64-DC99-4630-8882-E4CFD3D39197}" dt="2024-05-14T11:27:21.670" v="309" actId="20577"/>
        <pc:sldMkLst>
          <pc:docMk/>
          <pc:sldMk cId="343005988" sldId="2530"/>
        </pc:sldMkLst>
        <pc:spChg chg="mod">
          <ac:chgData name="Segev, Jonathan" userId="7c67a1b0-8725-4553-8055-0888dbcaef94" providerId="ADAL" clId="{AC2D3B64-DC99-4630-8882-E4CFD3D39197}" dt="2024-05-14T11:27:21.670" v="309" actId="20577"/>
          <ac:spMkLst>
            <pc:docMk/>
            <pc:sldMk cId="343005988" sldId="2530"/>
            <ac:spMk id="3" creationId="{00000000-0000-0000-0000-000000000000}"/>
          </ac:spMkLst>
        </pc:spChg>
      </pc:sldChg>
      <pc:sldChg chg="modSp mod">
        <pc:chgData name="Segev, Jonathan" userId="7c67a1b0-8725-4553-8055-0888dbcaef94" providerId="ADAL" clId="{AC2D3B64-DC99-4630-8882-E4CFD3D39197}" dt="2024-05-14T11:28:29.517" v="320" actId="20577"/>
        <pc:sldMkLst>
          <pc:docMk/>
          <pc:sldMk cId="726842924" sldId="2531"/>
        </pc:sldMkLst>
        <pc:graphicFrameChg chg="mod modGraphic">
          <ac:chgData name="Segev, Jonathan" userId="7c67a1b0-8725-4553-8055-0888dbcaef94" providerId="ADAL" clId="{AC2D3B64-DC99-4630-8882-E4CFD3D39197}" dt="2024-05-14T11:28:29.517" v="320" actId="20577"/>
          <ac:graphicFrameMkLst>
            <pc:docMk/>
            <pc:sldMk cId="726842924" sldId="2531"/>
            <ac:graphicFrameMk id="7" creationId="{00000000-0000-0000-0000-000000000000}"/>
          </ac:graphicFrameMkLst>
        </pc:graphicFrameChg>
      </pc:sldChg>
      <pc:sldChg chg="add">
        <pc:chgData name="Segev, Jonathan" userId="7c67a1b0-8725-4553-8055-0888dbcaef94" providerId="ADAL" clId="{AC2D3B64-DC99-4630-8882-E4CFD3D39197}" dt="2024-05-13T08:48:17.725" v="98" actId="2890"/>
        <pc:sldMkLst>
          <pc:docMk/>
          <pc:sldMk cId="2573978713" sldId="269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A002-4891-A508-C8F8069E6BB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A002-4891-A508-C8F8069E6BB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802.11-24/945r0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dkO9BB"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September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TG next steps and resulting plans for the week.</a:t>
            </a:r>
          </a:p>
          <a:p>
            <a:pPr algn="just">
              <a:spcBef>
                <a:spcPct val="20000"/>
              </a:spcBef>
              <a:buFontTx/>
              <a:buChar char="•"/>
            </a:pPr>
            <a:r>
              <a:rPr lang="en-US" sz="1800" b="0" dirty="0"/>
              <a:t>Review MDR status and any opens to MDR feedback.</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needed.</a:t>
            </a:r>
          </a:p>
          <a:p>
            <a:pPr algn="just">
              <a:spcBef>
                <a:spcPct val="20000"/>
              </a:spcBef>
              <a:buFontTx/>
              <a:buChar char="•"/>
            </a:pPr>
            <a:r>
              <a:rPr lang="en-US" sz="1800" b="0" kern="0" dirty="0"/>
              <a:t>Approve draft recirculation (special order). </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78311531"/>
              </p:ext>
            </p:extLst>
          </p:nvPr>
        </p:nvGraphicFramePr>
        <p:xfrm>
          <a:off x="907229" y="1265032"/>
          <a:ext cx="9380329" cy="3809824"/>
        </p:xfrm>
        <a:graphic>
          <a:graphicData uri="http://schemas.openxmlformats.org/drawingml/2006/table">
            <a:tbl>
              <a:tblPr firstRow="1" bandRow="1">
                <a:tableStyleId>{21E4AEA4-8DFA-4A89-87EB-49C32662AFE0}</a:tableStyleId>
              </a:tblPr>
              <a:tblGrid>
                <a:gridCol w="1095052">
                  <a:extLst>
                    <a:ext uri="{9D8B030D-6E8A-4147-A177-3AD203B41FA5}">
                      <a16:colId xmlns:a16="http://schemas.microsoft.com/office/drawing/2014/main" val="20000"/>
                    </a:ext>
                  </a:extLst>
                </a:gridCol>
                <a:gridCol w="1552408">
                  <a:extLst>
                    <a:ext uri="{9D8B030D-6E8A-4147-A177-3AD203B41FA5}">
                      <a16:colId xmlns:a16="http://schemas.microsoft.com/office/drawing/2014/main" val="20001"/>
                    </a:ext>
                  </a:extLst>
                </a:gridCol>
                <a:gridCol w="5163071">
                  <a:extLst>
                    <a:ext uri="{9D8B030D-6E8A-4147-A177-3AD203B41FA5}">
                      <a16:colId xmlns:a16="http://schemas.microsoft.com/office/drawing/2014/main" val="20002"/>
                    </a:ext>
                  </a:extLst>
                </a:gridCol>
                <a:gridCol w="156979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11-24-954</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p>
                      <a:endParaRPr lang="en-US" sz="1400" dirty="0"/>
                    </a:p>
                  </a:txBody>
                  <a:tcPr marT="45712" marB="45712"/>
                </a:tc>
                <a:extLst>
                  <a:ext uri="{0D108BD9-81ED-4DB2-BD59-A6C34878D82A}">
                    <a16:rowId xmlns:a16="http://schemas.microsoft.com/office/drawing/2014/main" val="203708871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dirty="0"/>
                        <a:t>40min</a:t>
                      </a:r>
                    </a:p>
                  </a:txBody>
                  <a:tcPr marT="45712" marB="45712"/>
                </a:tc>
                <a:extLst>
                  <a:ext uri="{0D108BD9-81ED-4DB2-BD59-A6C34878D82A}">
                    <a16:rowId xmlns:a16="http://schemas.microsoft.com/office/drawing/2014/main" val="208133428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457751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15</a:t>
            </a:r>
            <a:r>
              <a:rPr lang="en-US" altLang="en-US" baseline="30000" dirty="0">
                <a:solidFill>
                  <a:schemeClr val="tx2"/>
                </a:solidFill>
              </a:rPr>
              <a:t>th</a:t>
            </a:r>
            <a:r>
              <a:rPr lang="en-US" altLang="en-US" dirty="0">
                <a:solidFill>
                  <a:schemeClr val="tx2"/>
                </a:solidFill>
              </a:rPr>
              <a:t> PM2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TG next steps and resulting plans for the week.</a:t>
            </a:r>
          </a:p>
          <a:p>
            <a:pPr algn="just">
              <a:spcBef>
                <a:spcPct val="20000"/>
              </a:spcBef>
              <a:buFontTx/>
              <a:buChar char="•"/>
            </a:pPr>
            <a:r>
              <a:rPr lang="en-US" sz="1600" b="0" dirty="0"/>
              <a:t>Review MDR status and any opens to MDR feedback.</a:t>
            </a:r>
          </a:p>
          <a:p>
            <a:pPr algn="just">
              <a:spcBef>
                <a:spcPct val="20000"/>
              </a:spcBef>
              <a:buFontTx/>
              <a:buChar char="•"/>
            </a:pPr>
            <a:r>
              <a:rPr lang="en-US" sz="1600" b="0" dirty="0"/>
              <a:t>LB286 Comment resolution.</a:t>
            </a:r>
            <a:endParaRPr lang="en-US" altLang="en-US" sz="1600" b="0" dirty="0"/>
          </a:p>
          <a:p>
            <a:pPr algn="just">
              <a:spcBef>
                <a:spcPct val="20000"/>
              </a:spcBef>
              <a:buFontTx/>
              <a:buChar char="•"/>
            </a:pPr>
            <a:r>
              <a:rPr lang="en-US" sz="1600" b="0" dirty="0"/>
              <a:t>Review LB286 progress and MDR feedback plans – editor.</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92818917"/>
              </p:ext>
            </p:extLst>
          </p:nvPr>
        </p:nvGraphicFramePr>
        <p:xfrm>
          <a:off x="914401" y="1260086"/>
          <a:ext cx="10460566" cy="207254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25min</a:t>
                      </a:r>
                    </a:p>
                  </a:txBody>
                  <a:tcPr marT="45712" marB="45712"/>
                </a:tc>
                <a:extLst>
                  <a:ext uri="{0D108BD9-81ED-4DB2-BD59-A6C34878D82A}">
                    <a16:rowId xmlns:a16="http://schemas.microsoft.com/office/drawing/2014/main" val="3066023250"/>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0691B-B40C-3B78-DAC0-7EA73FFC3F9A}"/>
              </a:ext>
            </a:extLst>
          </p:cNvPr>
          <p:cNvSpPr>
            <a:spLocks noGrp="1"/>
          </p:cNvSpPr>
          <p:nvPr>
            <p:ph type="title"/>
          </p:nvPr>
        </p:nvSpPr>
        <p:spPr/>
        <p:txBody>
          <a:bodyPr/>
          <a:lstStyle/>
          <a:p>
            <a:r>
              <a:rPr lang="en-US" sz="4000" b="0" dirty="0"/>
              <a:t>Review TG next steps and plans for the week</a:t>
            </a:r>
            <a:endParaRPr lang="en-US" sz="4000" dirty="0"/>
          </a:p>
        </p:txBody>
      </p:sp>
      <p:sp>
        <p:nvSpPr>
          <p:cNvPr id="3" name="Content Placeholder 2">
            <a:extLst>
              <a:ext uri="{FF2B5EF4-FFF2-40B4-BE49-F238E27FC236}">
                <a16:creationId xmlns:a16="http://schemas.microsoft.com/office/drawing/2014/main" id="{5BFE6DAA-7385-5654-6BBA-8039F5A98202}"/>
              </a:ext>
            </a:extLst>
          </p:cNvPr>
          <p:cNvSpPr>
            <a:spLocks noGrp="1"/>
          </p:cNvSpPr>
          <p:nvPr>
            <p:ph idx="1"/>
          </p:nvPr>
        </p:nvSpPr>
        <p:spPr>
          <a:xfrm>
            <a:off x="914401" y="1981202"/>
            <a:ext cx="10361084" cy="1770880"/>
          </a:xfrm>
        </p:spPr>
        <p:txBody>
          <a:bodyPr/>
          <a:lstStyle/>
          <a:p>
            <a:pPr>
              <a:buFont typeface="Arial" panose="020B0604020202020204" pitchFamily="34" charset="0"/>
              <a:buChar char="•"/>
            </a:pPr>
            <a:r>
              <a:rPr lang="en-US" sz="2000" b="0" dirty="0"/>
              <a:t>Response to LB 286 and MDR feedback near completion.</a:t>
            </a:r>
          </a:p>
          <a:p>
            <a:pPr>
              <a:buFont typeface="Arial" panose="020B0604020202020204" pitchFamily="34" charset="0"/>
              <a:buChar char="•"/>
            </a:pPr>
            <a:r>
              <a:rPr lang="en-US" sz="2000" b="0" dirty="0"/>
              <a:t>D2.0 has substantial changes.</a:t>
            </a:r>
          </a:p>
          <a:p>
            <a:pPr>
              <a:buFont typeface="Arial" panose="020B0604020202020204" pitchFamily="34" charset="0"/>
              <a:buChar char="•"/>
            </a:pPr>
            <a:r>
              <a:rPr lang="en-US" sz="2000" b="0" dirty="0"/>
              <a:t>To go to SA ballot stage an unchanged draft is required.</a:t>
            </a:r>
          </a:p>
          <a:p>
            <a:pPr>
              <a:buFont typeface="Arial" panose="020B0604020202020204" pitchFamily="34" charset="0"/>
              <a:buChar char="•"/>
            </a:pPr>
            <a:r>
              <a:rPr lang="en-US" sz="2000" b="0" dirty="0"/>
              <a:t>Generate D3.0 out of the meeting.</a:t>
            </a:r>
          </a:p>
        </p:txBody>
      </p:sp>
      <p:sp>
        <p:nvSpPr>
          <p:cNvPr id="4" name="Slide Number Placeholder 3">
            <a:extLst>
              <a:ext uri="{FF2B5EF4-FFF2-40B4-BE49-F238E27FC236}">
                <a16:creationId xmlns:a16="http://schemas.microsoft.com/office/drawing/2014/main" id="{2EC99F61-7A4F-32DC-0324-EA272118331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A019A66-9A74-1900-8FA7-868F23834FC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E55671-AD9F-9382-974B-0BAEF2129DC8}"/>
              </a:ext>
            </a:extLst>
          </p:cNvPr>
          <p:cNvSpPr>
            <a:spLocks noGrp="1"/>
          </p:cNvSpPr>
          <p:nvPr>
            <p:ph type="dt" idx="15"/>
          </p:nvPr>
        </p:nvSpPr>
        <p:spPr/>
        <p:txBody>
          <a:bodyPr/>
          <a:lstStyle/>
          <a:p>
            <a:r>
              <a:rPr lang="en-US"/>
              <a:t>July 2024</a:t>
            </a:r>
            <a:endParaRPr lang="en-GB" dirty="0"/>
          </a:p>
        </p:txBody>
      </p:sp>
      <p:graphicFrame>
        <p:nvGraphicFramePr>
          <p:cNvPr id="7" name="Chart 6">
            <a:extLst>
              <a:ext uri="{FF2B5EF4-FFF2-40B4-BE49-F238E27FC236}">
                <a16:creationId xmlns:a16="http://schemas.microsoft.com/office/drawing/2014/main" id="{23E6F815-7389-4E26-18CA-419D64C88C91}"/>
              </a:ext>
            </a:extLst>
          </p:cNvPr>
          <p:cNvGraphicFramePr/>
          <p:nvPr>
            <p:extLst>
              <p:ext uri="{D42A27DB-BD31-4B8C-83A1-F6EECF244321}">
                <p14:modId xmlns:p14="http://schemas.microsoft.com/office/powerpoint/2010/main" val="3301393196"/>
              </p:ext>
            </p:extLst>
          </p:nvPr>
        </p:nvGraphicFramePr>
        <p:xfrm>
          <a:off x="7411453" y="3621632"/>
          <a:ext cx="4661211" cy="2903712"/>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2">
            <a:extLst>
              <a:ext uri="{FF2B5EF4-FFF2-40B4-BE49-F238E27FC236}">
                <a16:creationId xmlns:a16="http://schemas.microsoft.com/office/drawing/2014/main" id="{81FB0260-FB85-61C6-D635-6BDC98921B60}"/>
              </a:ext>
            </a:extLst>
          </p:cNvPr>
          <p:cNvSpPr txBox="1">
            <a:spLocks/>
          </p:cNvSpPr>
          <p:nvPr/>
        </p:nvSpPr>
        <p:spPr bwMode="auto">
          <a:xfrm>
            <a:off x="914401" y="3476498"/>
            <a:ext cx="6765775" cy="24727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Go to a recirculation ballot and receive minimal comments.</a:t>
            </a:r>
          </a:p>
          <a:p>
            <a:pPr>
              <a:buFont typeface="Arial" panose="020B0604020202020204" pitchFamily="34" charset="0"/>
              <a:buChar char="•"/>
            </a:pPr>
            <a:r>
              <a:rPr lang="en-US" sz="2000" b="0" kern="0" dirty="0"/>
              <a:t>Comments results in no changes to D3.0.</a:t>
            </a:r>
          </a:p>
          <a:p>
            <a:pPr>
              <a:buFont typeface="Arial" panose="020B0604020202020204" pitchFamily="34" charset="0"/>
              <a:buChar char="•"/>
            </a:pPr>
            <a:r>
              <a:rPr lang="en-US" sz="2000" b="0" kern="0" dirty="0"/>
              <a:t>Generate a report to EC on unsatisfied commenters.</a:t>
            </a:r>
          </a:p>
          <a:p>
            <a:pPr>
              <a:buFont typeface="Arial" panose="020B0604020202020204" pitchFamily="34" charset="0"/>
              <a:buChar char="•"/>
            </a:pPr>
            <a:r>
              <a:rPr lang="en-US" sz="2000" b="0" kern="0" dirty="0"/>
              <a:t>Request an unconditional SA ballot initiation out of the September meeting. </a:t>
            </a:r>
          </a:p>
        </p:txBody>
      </p:sp>
    </p:spTree>
    <p:extLst>
      <p:ext uri="{BB962C8B-B14F-4D97-AF65-F5344CB8AC3E}">
        <p14:creationId xmlns:p14="http://schemas.microsoft.com/office/powerpoint/2010/main" val="288558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and MDR feedback Status </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TGbk</a:t>
            </a:r>
            <a:r>
              <a:rPr lang="en-US" dirty="0"/>
              <a:t> editor led discussion.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and progress: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resolution status (received/resolved):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 72/66</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983536446"/>
              </p:ext>
            </p:extLst>
          </p:nvPr>
        </p:nvGraphicFramePr>
        <p:xfrm>
          <a:off x="7622649" y="1268760"/>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496021876"/>
              </p:ext>
            </p:extLst>
          </p:nvPr>
        </p:nvGraphicFramePr>
        <p:xfrm>
          <a:off x="7192996" y="3787748"/>
          <a:ext cx="4661211" cy="26397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16</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16</a:t>
            </a:r>
            <a:r>
              <a:rPr lang="en-US" altLang="en-US" baseline="30000" dirty="0">
                <a:solidFill>
                  <a:schemeClr val="tx2"/>
                </a:solidFill>
              </a:rPr>
              <a:t>th</a:t>
            </a:r>
            <a:r>
              <a:rPr lang="en-US" altLang="en-US" dirty="0">
                <a:solidFill>
                  <a:schemeClr val="tx2"/>
                </a:solidFill>
              </a:rPr>
              <a:t> AM1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7750054"/>
              </p:ext>
            </p:extLst>
          </p:nvPr>
        </p:nvGraphicFramePr>
        <p:xfrm>
          <a:off x="914401" y="1260086"/>
          <a:ext cx="10460566" cy="20725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731993483"/>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702414741"/>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03332890"/>
              </p:ext>
            </p:extLst>
          </p:nvPr>
        </p:nvGraphicFramePr>
        <p:xfrm>
          <a:off x="914401" y="1260086"/>
          <a:ext cx="10460566" cy="32612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2568658642"/>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2024 IEEE 802.11 meeting week, and teleconferences running between the July and September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July IEEE 802 wireless plenary session:</a:t>
            </a:r>
            <a:endParaRPr lang="en-US" sz="2000" b="0" dirty="0"/>
          </a:p>
          <a:p>
            <a:pPr>
              <a:buFont typeface="Arial" panose="020B0604020202020204" pitchFamily="34" charset="0"/>
              <a:buChar char="•"/>
            </a:pPr>
            <a:r>
              <a:rPr lang="en-US" sz="2000" b="0" dirty="0"/>
              <a:t>This meeting is part of the July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153359</TotalTime>
  <Words>5329</Words>
  <Application>Microsoft Office PowerPoint</Application>
  <PresentationFormat>Widescreen</PresentationFormat>
  <Paragraphs>775</Paragraphs>
  <Slides>58</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8"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July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Plenary Meeting Week Agenda</vt:lpstr>
      <vt:lpstr>Submission List for the week (1)</vt:lpstr>
      <vt:lpstr>July IEEE Meeting –  July 15th PM2 </vt:lpstr>
      <vt:lpstr>Submission List for the July 15th meeting</vt:lpstr>
      <vt:lpstr>Consider Motions</vt:lpstr>
      <vt:lpstr>Review TG next steps and plans for the week</vt:lpstr>
      <vt:lpstr>LB 286 and MDR feedback Status </vt:lpstr>
      <vt:lpstr>Review Submissions</vt:lpstr>
      <vt:lpstr>PowerPoint Presentation</vt:lpstr>
      <vt:lpstr>July IEEE Meeting –  July 16th AM1</vt:lpstr>
      <vt:lpstr>Submission List for the July 16th AM1</vt:lpstr>
      <vt:lpstr>Consider telecon minutes </vt:lpstr>
      <vt:lpstr>Review Submissions</vt:lpstr>
      <vt:lpstr>PowerPoint Presentation</vt:lpstr>
      <vt:lpstr>July IEEE Meeting –  16th PM1</vt:lpstr>
      <vt:lpstr>Submission List for the May 16th PM1 meeting</vt:lpstr>
      <vt:lpstr>AOB</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764</cp:revision>
  <cp:lastPrinted>1601-01-01T00:00:00Z</cp:lastPrinted>
  <dcterms:created xsi:type="dcterms:W3CDTF">2018-08-06T10:28:59Z</dcterms:created>
  <dcterms:modified xsi:type="dcterms:W3CDTF">2024-07-15T17:13:20Z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