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CDF2CFA5-C554-4D78-929F-09156D1DF07D}"/>
    <pc:docChg chg="undo custSel modSld modMainMaster">
      <pc:chgData name="Cariou, Laurent" userId="4453f93f-2ed2-46e8-bb8c-3237fbfdd40b" providerId="ADAL" clId="{CDF2CFA5-C554-4D78-929F-09156D1DF07D}" dt="2024-05-16T14:19:18.389" v="415" actId="20577"/>
      <pc:docMkLst>
        <pc:docMk/>
      </pc:docMkLst>
      <pc:sldChg chg="modSp mod">
        <pc:chgData name="Cariou, Laurent" userId="4453f93f-2ed2-46e8-bb8c-3237fbfdd40b" providerId="ADAL" clId="{CDF2CFA5-C554-4D78-929F-09156D1DF07D}" dt="2024-05-16T09:48:49.115" v="206" actId="20577"/>
        <pc:sldMkLst>
          <pc:docMk/>
          <pc:sldMk cId="0" sldId="288"/>
        </pc:sldMkLst>
        <pc:spChg chg="mod">
          <ac:chgData name="Cariou, Laurent" userId="4453f93f-2ed2-46e8-bb8c-3237fbfdd40b" providerId="ADAL" clId="{CDF2CFA5-C554-4D78-929F-09156D1DF07D}" dt="2024-05-16T09:48:40.445" v="198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CDF2CFA5-C554-4D78-929F-09156D1DF07D}" dt="2024-05-16T09:48:49.115" v="20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CDF2CFA5-C554-4D78-929F-09156D1DF07D}" dt="2024-05-16T09:48:44.701" v="20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CDF2CFA5-C554-4D78-929F-09156D1DF07D}" dt="2024-05-16T09:48:37.644" v="195" actId="20577"/>
        <pc:sldMkLst>
          <pc:docMk/>
          <pc:sldMk cId="0" sldId="290"/>
        </pc:sldMkLst>
        <pc:spChg chg="mod">
          <ac:chgData name="Cariou, Laurent" userId="4453f93f-2ed2-46e8-bb8c-3237fbfdd40b" providerId="ADAL" clId="{CDF2CFA5-C554-4D78-929F-09156D1DF07D}" dt="2024-05-16T09:48:37.644" v="195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CDF2CFA5-C554-4D78-929F-09156D1DF07D}" dt="2024-05-16T09:45:38.866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CDF2CFA5-C554-4D78-929F-09156D1DF07D}" dt="2024-05-16T09:45:45.7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CDF2CFA5-C554-4D78-929F-09156D1DF07D}" dt="2024-05-16T14:19:18.389" v="415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CDF2CFA5-C554-4D78-929F-09156D1DF07D}" dt="2024-05-16T09:48:32.545" v="192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CDF2CFA5-C554-4D78-929F-09156D1DF07D}" dt="2024-05-16T14:19:18.389" v="415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CDF2CFA5-C554-4D78-929F-09156D1DF07D}" dt="2024-05-16T09:46:01.411" v="1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DF2CFA5-C554-4D78-929F-09156D1DF07D}" dt="2024-05-16T09:46:01.411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84FA0083-2F85-466E-A6FD-2FF4F4E81DF1}"/>
    <pc:docChg chg="undo custSel modSld modMainMaster">
      <pc:chgData name="Cariou, Laurent" userId="4453f93f-2ed2-46e8-bb8c-3237fbfdd40b" providerId="ADAL" clId="{84FA0083-2F85-466E-A6FD-2FF4F4E81DF1}" dt="2024-03-15T01:51:51.574" v="237" actId="20577"/>
      <pc:docMkLst>
        <pc:docMk/>
      </pc:docMkLst>
      <pc:sldChg chg="modSp mod">
        <pc:chgData name="Cariou, Laurent" userId="4453f93f-2ed2-46e8-bb8c-3237fbfdd40b" providerId="ADAL" clId="{84FA0083-2F85-466E-A6FD-2FF4F4E81DF1}" dt="2024-03-15T01:51:51.574" v="237" actId="20577"/>
        <pc:sldMkLst>
          <pc:docMk/>
          <pc:sldMk cId="0" sldId="288"/>
        </pc:sldMkLst>
        <pc:spChg chg="mod">
          <ac:chgData name="Cariou, Laurent" userId="4453f93f-2ed2-46e8-bb8c-3237fbfdd40b" providerId="ADAL" clId="{84FA0083-2F85-466E-A6FD-2FF4F4E81DF1}" dt="2024-03-14T21:08:20.874" v="235" actId="103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5T01:51:51.574" v="237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84FA0083-2F85-466E-A6FD-2FF4F4E81DF1}" dt="2024-03-14T21:07:23.573" v="18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26.421" v="236" actId="20577"/>
        <pc:sldMkLst>
          <pc:docMk/>
          <pc:sldMk cId="0" sldId="290"/>
        </pc:sldMkLst>
        <pc:spChg chg="mod">
          <ac:chgData name="Cariou, Laurent" userId="4453f93f-2ed2-46e8-bb8c-3237fbfdd40b" providerId="ADAL" clId="{84FA0083-2F85-466E-A6FD-2FF4F4E81DF1}" dt="2024-03-14T21:08:26.421" v="236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84FA0083-2F85-466E-A6FD-2FF4F4E81DF1}" dt="2024-03-14T21:03:37.359" v="1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84FA0083-2F85-466E-A6FD-2FF4F4E81DF1}" dt="2024-03-14T21:03:43.220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14.839" v="22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84FA0083-2F85-466E-A6FD-2FF4F4E81DF1}" dt="2024-03-14T21:08:14.839" v="22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4T21:07:09.577" v="18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84FA0083-2F85-466E-A6FD-2FF4F4E81DF1}" dt="2024-03-14T21:03:30.400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4FA0083-2F85-466E-A6FD-2FF4F4E81DF1}" dt="2024-03-14T21:03:30.400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802.11-24/0942r0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2024 IMMW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4 contributions focused on the scope of the project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PAR and CSD documents are stable since 4 months.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As planned by SG timeline, we ran motion on PAR and CSD documents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Motion failed: PAR 130Y, 49N, 27A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group was unable to identify tangible reasons for these unexpected last-minute objections</a:t>
            </a:r>
          </a:p>
          <a:p>
            <a:pPr lvl="1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Document 24/926r0: will be uploaded soon </a:t>
            </a:r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Approve PAR and CSD documents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6960</TotalTime>
  <Words>162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May 2024 IMMW SG Closing Report</vt:lpstr>
      <vt:lpstr>Work Completed</vt:lpstr>
      <vt:lpstr>Plans for July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2024-05-16T14:19:27Z</dcterms:modified>
  <cp:category/>
</cp:coreProperties>
</file>