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7"/>
  </p:notesMasterIdLst>
  <p:handoutMasterIdLst>
    <p:handoutMasterId r:id="rId18"/>
  </p:handoutMasterIdLst>
  <p:sldIdLst>
    <p:sldId id="256" r:id="rId7"/>
    <p:sldId id="286" r:id="rId8"/>
    <p:sldId id="301" r:id="rId9"/>
    <p:sldId id="277" r:id="rId10"/>
    <p:sldId id="297" r:id="rId11"/>
    <p:sldId id="298" r:id="rId12"/>
    <p:sldId id="299" r:id="rId13"/>
    <p:sldId id="300" r:id="rId14"/>
    <p:sldId id="289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05" autoAdjust="0"/>
    <p:restoredTop sz="94660"/>
  </p:normalViewPr>
  <p:slideViewPr>
    <p:cSldViewPr>
      <p:cViewPr varScale="1">
        <p:scale>
          <a:sx n="67" d="100"/>
          <a:sy n="67" d="100"/>
        </p:scale>
        <p:origin x="1000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Klaus Doppler, et.al.,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67022"/>
            <a:ext cx="10363200" cy="127290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TXOP Sharing Group – Shared AP Selection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091080"/>
              </p:ext>
            </p:extLst>
          </p:nvPr>
        </p:nvGraphicFramePr>
        <p:xfrm>
          <a:off x="998538" y="2417763"/>
          <a:ext cx="99425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40609" imgH="3368990" progId="Word.Document.8">
                  <p:embed/>
                </p:oleObj>
              </mc:Choice>
              <mc:Fallback>
                <p:oleObj name="Document" r:id="rId3" imgW="10540609" imgH="33689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7763"/>
                        <a:ext cx="9942512" cy="3163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23/0041r0, “Considerations on Coordinated TDMA (C-TDMA)”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23/0249r1, “Extended TXOP Sharing”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23/0261r0, “C-TDMA procedure in UHR”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23/0739r1, “Follow-up on Coordinated TDMA (C-TDMA)”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23/1962r1, “Gain analysis for coordinated AP transmissions”</a:t>
            </a:r>
          </a:p>
          <a:p>
            <a:pPr marL="0" indent="0">
              <a:buNone/>
            </a:pPr>
            <a:r>
              <a:rPr lang="en-US" altLang="zh-CN" sz="1800" dirty="0"/>
              <a:t>[6] 23/1912r1, “Coordinated TDMA Procedure”</a:t>
            </a:r>
          </a:p>
          <a:p>
            <a:pPr marL="0" indent="0">
              <a:buNone/>
            </a:pPr>
            <a:r>
              <a:rPr lang="en-US" altLang="zh-CN" sz="1800" dirty="0"/>
              <a:t>[7] 23/1085r0, “Thoughts on Coordinated TDMA”</a:t>
            </a:r>
          </a:p>
          <a:p>
            <a:pPr marL="0" indent="0">
              <a:buNone/>
            </a:pPr>
            <a:r>
              <a:rPr lang="en-US" altLang="zh-CN" sz="1800" dirty="0"/>
              <a:t>[8] 23/1910r1, “Coordinated TDMA (Follow up)”</a:t>
            </a:r>
          </a:p>
          <a:p>
            <a:pPr marL="0" indent="0">
              <a:buNone/>
            </a:pPr>
            <a:r>
              <a:rPr lang="en-US" altLang="zh-CN" sz="1800" dirty="0"/>
              <a:t>[9] 24/0441r0, “TXOP Return in C-TDMA”</a:t>
            </a:r>
          </a:p>
          <a:p>
            <a:pPr marL="0" indent="0">
              <a:buNone/>
            </a:pPr>
            <a:r>
              <a:rPr lang="en-US" altLang="zh-CN" sz="1800" dirty="0"/>
              <a:t>[10] 24/0093r1, “NAV setting for Coordinated TDMA”</a:t>
            </a:r>
          </a:p>
          <a:p>
            <a:pPr marL="0" indent="0">
              <a:buNone/>
            </a:pPr>
            <a:r>
              <a:rPr lang="en-US" altLang="zh-CN" sz="1800" dirty="0"/>
              <a:t>[11] 24/0227r1, “TXOP Protection in C-TDMA”</a:t>
            </a:r>
          </a:p>
          <a:p>
            <a:pPr marL="0" indent="0">
              <a:buNone/>
            </a:pPr>
            <a:r>
              <a:rPr lang="en-US" altLang="zh-CN" sz="1800" dirty="0"/>
              <a:t>[12] 24/0387r0, “TXOP Sharing for C-BF transmission”</a:t>
            </a:r>
          </a:p>
          <a:p>
            <a:pPr marL="0" indent="0">
              <a:buNone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84A8-8A9D-2B6C-D25A-2C2B35CC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C2C0F-1FC2-5227-3A55-8760ADF6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91799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There have been multiple contributions on TXOP sharing and coordinated TDMA (C-TDMA) e.g. [1]-[11].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Multi-AP Coordination (MAPC) set has been proposed in [6]; MAPC can be used to coordinate PS, channel use, TWT, NPRCA… TXOP Sharing is hyper-local for BSS on the same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TXOP can be rather long (5ms) and low latency traffic may arrive at a potential Shared AP which is unknown to the Sharing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In this contribution we discuss the need for a TXOP Sharing Group that takes newly arrived low latency traffic into account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F0635-ADE1-0411-590D-AC7C85923E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CF8FC-003F-6F1C-7C63-1A73E3553C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4744C1-ED77-4E02-89F6-ACD50FD763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427448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84A8-8A9D-2B6C-D25A-2C2B35CC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Sharing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C2C0F-1FC2-5227-3A55-8760ADF6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0" y="1981201"/>
            <a:ext cx="5181599" cy="4113213"/>
          </a:xfrm>
        </p:spPr>
        <p:txBody>
          <a:bodyPr>
            <a:normAutofit/>
          </a:bodyPr>
          <a:lstStyle/>
          <a:p>
            <a:pPr marL="0" indent="0"/>
            <a:r>
              <a:rPr lang="en-US" sz="2000" dirty="0"/>
              <a:t>TXOP Sharing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OBSS operating on the same primary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Can be a subset of MAPC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mechanism to share TXOP between OBSS participating in the TXOP Sharing Group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F0635-ADE1-0411-590D-AC7C85923E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CF8FC-003F-6F1C-7C63-1A73E3553C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4744C1-ED77-4E02-89F6-ACD50FD763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1C3B94C-1763-1043-384C-745058E5F454}"/>
              </a:ext>
            </a:extLst>
          </p:cNvPr>
          <p:cNvSpPr/>
          <p:nvPr/>
        </p:nvSpPr>
        <p:spPr bwMode="auto">
          <a:xfrm>
            <a:off x="2360045" y="3486533"/>
            <a:ext cx="265262" cy="320237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EB0B8E-363E-D2D4-2C90-46377D473D12}"/>
              </a:ext>
            </a:extLst>
          </p:cNvPr>
          <p:cNvSpPr txBox="1"/>
          <p:nvPr/>
        </p:nvSpPr>
        <p:spPr>
          <a:xfrm>
            <a:off x="2240727" y="3098495"/>
            <a:ext cx="637824" cy="388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A7F2BE-0F16-B41F-B540-5F0DF9F24693}"/>
              </a:ext>
            </a:extLst>
          </p:cNvPr>
          <p:cNvSpPr/>
          <p:nvPr/>
        </p:nvSpPr>
        <p:spPr bwMode="auto">
          <a:xfrm>
            <a:off x="2040486" y="4114748"/>
            <a:ext cx="132631" cy="160118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9E9FAA-41DC-6637-30B0-83CC21173A1E}"/>
              </a:ext>
            </a:extLst>
          </p:cNvPr>
          <p:cNvSpPr txBox="1"/>
          <p:nvPr/>
        </p:nvSpPr>
        <p:spPr>
          <a:xfrm>
            <a:off x="1800151" y="3764863"/>
            <a:ext cx="779619" cy="388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424BBD-4A16-7E45-2D25-873841780942}"/>
              </a:ext>
            </a:extLst>
          </p:cNvPr>
          <p:cNvSpPr/>
          <p:nvPr/>
        </p:nvSpPr>
        <p:spPr bwMode="auto">
          <a:xfrm>
            <a:off x="593799" y="1906509"/>
            <a:ext cx="3750658" cy="3581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B6653C4-4D1A-87C1-A1D0-65A55281E2C2}"/>
              </a:ext>
            </a:extLst>
          </p:cNvPr>
          <p:cNvSpPr/>
          <p:nvPr/>
        </p:nvSpPr>
        <p:spPr bwMode="auto">
          <a:xfrm>
            <a:off x="3032998" y="3942224"/>
            <a:ext cx="265262" cy="32023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617E13-2D3A-D019-5832-0DD3FEA37EBF}"/>
              </a:ext>
            </a:extLst>
          </p:cNvPr>
          <p:cNvSpPr txBox="1"/>
          <p:nvPr/>
        </p:nvSpPr>
        <p:spPr>
          <a:xfrm>
            <a:off x="2913680" y="355418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BEF431C-3839-D1D9-963B-F99EA1A75058}"/>
              </a:ext>
            </a:extLst>
          </p:cNvPr>
          <p:cNvSpPr/>
          <p:nvPr/>
        </p:nvSpPr>
        <p:spPr bwMode="auto">
          <a:xfrm>
            <a:off x="2713439" y="4570439"/>
            <a:ext cx="132631" cy="160118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174B47C-90E1-90D4-DA12-40860E1F03CD}"/>
              </a:ext>
            </a:extLst>
          </p:cNvPr>
          <p:cNvSpPr txBox="1"/>
          <p:nvPr/>
        </p:nvSpPr>
        <p:spPr>
          <a:xfrm>
            <a:off x="2473104" y="4220554"/>
            <a:ext cx="895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C78E9DE-0029-A48F-A53A-3EC55B07CCB5}"/>
              </a:ext>
            </a:extLst>
          </p:cNvPr>
          <p:cNvSpPr/>
          <p:nvPr/>
        </p:nvSpPr>
        <p:spPr bwMode="auto">
          <a:xfrm>
            <a:off x="1266752" y="2362200"/>
            <a:ext cx="3750658" cy="3581400"/>
          </a:xfrm>
          <a:prstGeom prst="ellipse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760C05E-FFF9-895C-D955-20C1BA39BCD8}"/>
              </a:ext>
            </a:extLst>
          </p:cNvPr>
          <p:cNvSpPr/>
          <p:nvPr/>
        </p:nvSpPr>
        <p:spPr bwMode="auto">
          <a:xfrm>
            <a:off x="3959188" y="3732496"/>
            <a:ext cx="265262" cy="320237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6FDFD4-714E-CA21-806A-DB841DDB24DE}"/>
              </a:ext>
            </a:extLst>
          </p:cNvPr>
          <p:cNvSpPr txBox="1"/>
          <p:nvPr/>
        </p:nvSpPr>
        <p:spPr>
          <a:xfrm>
            <a:off x="3839870" y="3344458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AP3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6E34519-5991-5EFF-9F07-5595927C5C2D}"/>
              </a:ext>
            </a:extLst>
          </p:cNvPr>
          <p:cNvSpPr/>
          <p:nvPr/>
        </p:nvSpPr>
        <p:spPr bwMode="auto">
          <a:xfrm>
            <a:off x="3639629" y="4360711"/>
            <a:ext cx="132631" cy="160118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06EECC-6FD4-0EA6-E413-960ABF04F2D6}"/>
              </a:ext>
            </a:extLst>
          </p:cNvPr>
          <p:cNvSpPr txBox="1"/>
          <p:nvPr/>
        </p:nvSpPr>
        <p:spPr>
          <a:xfrm>
            <a:off x="3399294" y="4010826"/>
            <a:ext cx="895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STA3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F3AA38D-C70D-50AC-5748-A0E9C501C570}"/>
              </a:ext>
            </a:extLst>
          </p:cNvPr>
          <p:cNvSpPr/>
          <p:nvPr/>
        </p:nvSpPr>
        <p:spPr bwMode="auto">
          <a:xfrm>
            <a:off x="2192942" y="2152472"/>
            <a:ext cx="3750658" cy="3581400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8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450A8-1DAB-D467-B21A-BBB247E10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Recap) Multi-AP C-TDMA MAC procedure [12]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666D3-5EE7-FD45-45E3-799BFB0A7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019799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Discussion on extending the 11be Triggered TXOP Sharing (TXS) framework to Coordinated Time Division Multiple Access (C-TDMA) in 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An MU-RTS TXS Trigger frame can be used for a sharing AP to allocate a time duration to a </a:t>
            </a:r>
            <a:r>
              <a:rPr lang="en-US" sz="1600" b="1" dirty="0"/>
              <a:t>selected</a:t>
            </a:r>
            <a:r>
              <a:rPr lang="en-US" sz="1600" dirty="0"/>
              <a:t> single shared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Potential signaling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sharing AP transmits an MU-RTS TXS Trigger frame to a shared AP for C-TDMA time allocation.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shared AP responds with a CTS frame in response to the MU-RTS TXS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shared AP can do frame exchange with its associated non-AP STAs during the allocation time indicated in the MU-RTS TXS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Often the Sharing AP does not know which of the Shared AP in the vicinity needs the TXOP and has e.g. low latency traffic to transmit</a:t>
            </a:r>
          </a:p>
          <a:p>
            <a:pPr marL="457200" lvl="1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19B3D-C296-5EA0-1C67-E82DADB7EA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5618-4CDB-1172-A3B3-8658B9BEC0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5AA89D-82E4-3A65-0536-779341AA9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1E08ED-23A6-D383-C130-36CC914AE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30390"/>
            <a:ext cx="4387318" cy="276262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243F1E4-CCA0-CD45-DBBF-4699DAB8EDA6}"/>
              </a:ext>
            </a:extLst>
          </p:cNvPr>
          <p:cNvGrpSpPr/>
          <p:nvPr/>
        </p:nvGrpSpPr>
        <p:grpSpPr>
          <a:xfrm>
            <a:off x="7772400" y="4672386"/>
            <a:ext cx="3843747" cy="1606376"/>
            <a:chOff x="4614453" y="4572000"/>
            <a:chExt cx="4416663" cy="1911176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D3924E67-40E5-2BCC-E075-FD7E1CF7FF4E}"/>
                </a:ext>
              </a:extLst>
            </p:cNvPr>
            <p:cNvSpPr/>
            <p:nvPr/>
          </p:nvSpPr>
          <p:spPr bwMode="auto">
            <a:xfrm>
              <a:off x="5257800" y="5224165"/>
              <a:ext cx="304800" cy="38100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BDA81F7-A23B-D1F6-30FF-E71A80DDEA76}"/>
                </a:ext>
              </a:extLst>
            </p:cNvPr>
            <p:cNvSpPr txBox="1"/>
            <p:nvPr/>
          </p:nvSpPr>
          <p:spPr>
            <a:xfrm>
              <a:off x="5120697" y="4762500"/>
              <a:ext cx="732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A61D05E-EF34-4C20-B76F-76C772E898C8}"/>
                </a:ext>
              </a:extLst>
            </p:cNvPr>
            <p:cNvSpPr/>
            <p:nvPr/>
          </p:nvSpPr>
          <p:spPr bwMode="auto">
            <a:xfrm>
              <a:off x="6193367" y="5685830"/>
              <a:ext cx="304800" cy="38100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FDD136F-F826-49EB-C475-255413A9997B}"/>
                </a:ext>
              </a:extLst>
            </p:cNvPr>
            <p:cNvSpPr txBox="1"/>
            <p:nvPr/>
          </p:nvSpPr>
          <p:spPr>
            <a:xfrm>
              <a:off x="6056264" y="5224165"/>
              <a:ext cx="732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2E95BD9-F0E6-20BB-DCA1-7137EBB393F5}"/>
                </a:ext>
              </a:extLst>
            </p:cNvPr>
            <p:cNvSpPr/>
            <p:nvPr/>
          </p:nvSpPr>
          <p:spPr bwMode="auto">
            <a:xfrm>
              <a:off x="7292502" y="5033665"/>
              <a:ext cx="304800" cy="38100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81A6D8A-F6CD-F1C0-EBE6-6AC5A70DD5E2}"/>
                </a:ext>
              </a:extLst>
            </p:cNvPr>
            <p:cNvSpPr txBox="1"/>
            <p:nvPr/>
          </p:nvSpPr>
          <p:spPr>
            <a:xfrm>
              <a:off x="7155399" y="4572000"/>
              <a:ext cx="732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AP3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61CE7D9-BB3A-4F19-2F62-CD5779CFF2E2}"/>
                </a:ext>
              </a:extLst>
            </p:cNvPr>
            <p:cNvSpPr/>
            <p:nvPr/>
          </p:nvSpPr>
          <p:spPr bwMode="auto">
            <a:xfrm>
              <a:off x="4890610" y="5971580"/>
              <a:ext cx="152400" cy="1905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F5F9A8F-AA22-97BB-C2FF-5255E63BCD8C}"/>
                </a:ext>
              </a:extLst>
            </p:cNvPr>
            <p:cNvSpPr txBox="1"/>
            <p:nvPr/>
          </p:nvSpPr>
          <p:spPr>
            <a:xfrm>
              <a:off x="4614453" y="5555307"/>
              <a:ext cx="895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F69323-E456-A35B-AADA-B392BAF67501}"/>
                </a:ext>
              </a:extLst>
            </p:cNvPr>
            <p:cNvSpPr/>
            <p:nvPr/>
          </p:nvSpPr>
          <p:spPr bwMode="auto">
            <a:xfrm>
              <a:off x="6747108" y="6187133"/>
              <a:ext cx="152400" cy="1905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ED520EE-06CE-B71C-A92F-68A6C547068E}"/>
                </a:ext>
              </a:extLst>
            </p:cNvPr>
            <p:cNvSpPr txBox="1"/>
            <p:nvPr/>
          </p:nvSpPr>
          <p:spPr>
            <a:xfrm>
              <a:off x="6470951" y="5770860"/>
              <a:ext cx="895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E7ACAC7-DD1F-0C01-D33F-8B0DCC8D7D4E}"/>
                </a:ext>
              </a:extLst>
            </p:cNvPr>
            <p:cNvSpPr/>
            <p:nvPr/>
          </p:nvSpPr>
          <p:spPr bwMode="auto">
            <a:xfrm>
              <a:off x="7994747" y="5284316"/>
              <a:ext cx="152400" cy="1905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3B8C157-C7A5-3C6C-4878-13830A6349D2}"/>
                </a:ext>
              </a:extLst>
            </p:cNvPr>
            <p:cNvSpPr txBox="1"/>
            <p:nvPr/>
          </p:nvSpPr>
          <p:spPr>
            <a:xfrm>
              <a:off x="7718590" y="4868043"/>
              <a:ext cx="895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STA3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B993913-576C-716D-A128-E280215E4EE8}"/>
                </a:ext>
              </a:extLst>
            </p:cNvPr>
            <p:cNvSpPr/>
            <p:nvPr/>
          </p:nvSpPr>
          <p:spPr bwMode="auto">
            <a:xfrm>
              <a:off x="7709205" y="6042025"/>
              <a:ext cx="304800" cy="381000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CCD0E03-14AC-6764-30F1-45452A80DEBC}"/>
                </a:ext>
              </a:extLst>
            </p:cNvPr>
            <p:cNvSpPr txBox="1"/>
            <p:nvPr/>
          </p:nvSpPr>
          <p:spPr>
            <a:xfrm>
              <a:off x="7572102" y="5580360"/>
              <a:ext cx="732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AP4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392899D-C087-6091-4B4C-9FE0ECD2E2F6}"/>
                </a:ext>
              </a:extLst>
            </p:cNvPr>
            <p:cNvSpPr/>
            <p:nvPr/>
          </p:nvSpPr>
          <p:spPr bwMode="auto">
            <a:xfrm>
              <a:off x="8411450" y="6292676"/>
              <a:ext cx="152400" cy="1905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BEFC6B9-ED10-9B05-A63D-87033024EF29}"/>
                </a:ext>
              </a:extLst>
            </p:cNvPr>
            <p:cNvSpPr txBox="1"/>
            <p:nvPr/>
          </p:nvSpPr>
          <p:spPr>
            <a:xfrm>
              <a:off x="8135293" y="5876403"/>
              <a:ext cx="895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STA4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3089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A2E9-BE51-F3F4-A1BC-9257A092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Sharing with Probe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65302-E8CA-C351-428C-421EC8932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571999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Form a TXOP Sharing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Offer TXOP Sharing to group or individual members of TXOP Sharing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Receive TXOP request from these TXOP group members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Grant remainder or fraction of the remaining TXOP to Shared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Possibility to reuse existing frames or to define new frames for that exchange</a:t>
            </a:r>
            <a:endParaRPr lang="en-US" sz="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419EA-AB29-8E02-D927-F9FF46B6AA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286F-F10C-37E8-522A-C0FEB99406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854286-838E-D536-06E2-40827DE336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F37BFC-745B-AA3E-6811-6688C55F5CFD}"/>
              </a:ext>
            </a:extLst>
          </p:cNvPr>
          <p:cNvCxnSpPr>
            <a:cxnSpLocks/>
          </p:cNvCxnSpPr>
          <p:nvPr/>
        </p:nvCxnSpPr>
        <p:spPr bwMode="auto">
          <a:xfrm flipV="1">
            <a:off x="6409933" y="2959989"/>
            <a:ext cx="4979851" cy="8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B4AD06-7363-9969-ECAB-2F9813F2531D}"/>
              </a:ext>
            </a:extLst>
          </p:cNvPr>
          <p:cNvSpPr txBox="1"/>
          <p:nvPr/>
        </p:nvSpPr>
        <p:spPr>
          <a:xfrm>
            <a:off x="5571735" y="2523180"/>
            <a:ext cx="1006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Sharing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419A65-B368-45F3-DA71-B3F2450D3745}"/>
              </a:ext>
            </a:extLst>
          </p:cNvPr>
          <p:cNvCxnSpPr/>
          <p:nvPr/>
        </p:nvCxnSpPr>
        <p:spPr bwMode="auto">
          <a:xfrm flipV="1">
            <a:off x="65623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06813A-1024-1325-E609-32BE6FB018C0}"/>
              </a:ext>
            </a:extLst>
          </p:cNvPr>
          <p:cNvCxnSpPr/>
          <p:nvPr/>
        </p:nvCxnSpPr>
        <p:spPr bwMode="auto">
          <a:xfrm flipV="1">
            <a:off x="64861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B53B6E-C2CA-557E-84F3-738AC5795442}"/>
              </a:ext>
            </a:extLst>
          </p:cNvPr>
          <p:cNvCxnSpPr/>
          <p:nvPr/>
        </p:nvCxnSpPr>
        <p:spPr bwMode="auto">
          <a:xfrm flipV="1">
            <a:off x="66385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C92523-BF6D-3AA9-C3FB-0D062A42A2E5}"/>
              </a:ext>
            </a:extLst>
          </p:cNvPr>
          <p:cNvCxnSpPr>
            <a:cxnSpLocks/>
          </p:cNvCxnSpPr>
          <p:nvPr/>
        </p:nvCxnSpPr>
        <p:spPr bwMode="auto">
          <a:xfrm>
            <a:off x="6562333" y="2739999"/>
            <a:ext cx="21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C9C7E71-9967-6896-7AF6-761691FB7DE1}"/>
              </a:ext>
            </a:extLst>
          </p:cNvPr>
          <p:cNvSpPr/>
          <p:nvPr/>
        </p:nvSpPr>
        <p:spPr bwMode="auto">
          <a:xfrm>
            <a:off x="6774781" y="2428190"/>
            <a:ext cx="701950" cy="54037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TXOP Sharing offer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B33013-9BA2-E2B0-745F-B0B5DFB7136A}"/>
              </a:ext>
            </a:extLst>
          </p:cNvPr>
          <p:cNvCxnSpPr>
            <a:cxnSpLocks/>
          </p:cNvCxnSpPr>
          <p:nvPr/>
        </p:nvCxnSpPr>
        <p:spPr bwMode="auto">
          <a:xfrm>
            <a:off x="6449542" y="3545170"/>
            <a:ext cx="49402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45BFD4A-F8DA-DD95-6D6C-1C1A69A3DF64}"/>
              </a:ext>
            </a:extLst>
          </p:cNvPr>
          <p:cNvSpPr txBox="1"/>
          <p:nvPr/>
        </p:nvSpPr>
        <p:spPr>
          <a:xfrm>
            <a:off x="5571735" y="3099781"/>
            <a:ext cx="94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Shared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(BSS2)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72051EB-94C1-08C7-5351-65C04E3C2051}"/>
              </a:ext>
            </a:extLst>
          </p:cNvPr>
          <p:cNvSpPr/>
          <p:nvPr/>
        </p:nvSpPr>
        <p:spPr bwMode="auto">
          <a:xfrm>
            <a:off x="7497951" y="3099811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TXOP request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F83EA5-F0BD-1D7E-9199-761B72F38FB4}"/>
              </a:ext>
            </a:extLst>
          </p:cNvPr>
          <p:cNvCxnSpPr>
            <a:cxnSpLocks/>
          </p:cNvCxnSpPr>
          <p:nvPr/>
        </p:nvCxnSpPr>
        <p:spPr bwMode="auto">
          <a:xfrm flipV="1">
            <a:off x="6409931" y="4694697"/>
            <a:ext cx="4979852" cy="281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BEBCCFE-67BC-8FC4-FA84-92186956324B}"/>
              </a:ext>
            </a:extLst>
          </p:cNvPr>
          <p:cNvSpPr txBox="1"/>
          <p:nvPr/>
        </p:nvSpPr>
        <p:spPr>
          <a:xfrm>
            <a:off x="5571733" y="4277380"/>
            <a:ext cx="94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Shared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(BSS3)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B03A676-106C-4A1F-5B7F-EA0C386ECB9C}"/>
              </a:ext>
            </a:extLst>
          </p:cNvPr>
          <p:cNvSpPr/>
          <p:nvPr/>
        </p:nvSpPr>
        <p:spPr bwMode="auto">
          <a:xfrm>
            <a:off x="7497949" y="4277410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TXOP request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648A14E-D866-1BAC-6404-374116B16B41}"/>
              </a:ext>
            </a:extLst>
          </p:cNvPr>
          <p:cNvSpPr/>
          <p:nvPr/>
        </p:nvSpPr>
        <p:spPr bwMode="auto">
          <a:xfrm>
            <a:off x="8305800" y="2514600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TXOP grant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7AC2501-6DCC-159F-2029-7AF99D282E5D}"/>
              </a:ext>
            </a:extLst>
          </p:cNvPr>
          <p:cNvCxnSpPr/>
          <p:nvPr/>
        </p:nvCxnSpPr>
        <p:spPr bwMode="auto">
          <a:xfrm flipV="1">
            <a:off x="7476731" y="1905000"/>
            <a:ext cx="0" cy="446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C587E1E-C530-62E4-164A-674FA9432E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492883" y="2138167"/>
            <a:ext cx="3782602" cy="25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3E3162DB-EE45-E453-53FB-BF48CDDD0576}"/>
              </a:ext>
            </a:extLst>
          </p:cNvPr>
          <p:cNvSpPr txBox="1"/>
          <p:nvPr/>
        </p:nvSpPr>
        <p:spPr>
          <a:xfrm>
            <a:off x="8278368" y="1830390"/>
            <a:ext cx="1636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C-TDMA allocation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1165BA2-EA51-5B07-423A-BADD7960ADA2}"/>
              </a:ext>
            </a:extLst>
          </p:cNvPr>
          <p:cNvSpPr/>
          <p:nvPr/>
        </p:nvSpPr>
        <p:spPr bwMode="auto">
          <a:xfrm>
            <a:off x="9124584" y="3099781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C213ABE-38E0-D2FB-7160-C2952F3E4C62}"/>
              </a:ext>
            </a:extLst>
          </p:cNvPr>
          <p:cNvCxnSpPr>
            <a:cxnSpLocks/>
          </p:cNvCxnSpPr>
          <p:nvPr/>
        </p:nvCxnSpPr>
        <p:spPr bwMode="auto">
          <a:xfrm>
            <a:off x="6409931" y="4145479"/>
            <a:ext cx="4979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0CF31BE-4BBC-B118-5BFC-FCAD540F9C14}"/>
              </a:ext>
            </a:extLst>
          </p:cNvPr>
          <p:cNvSpPr txBox="1"/>
          <p:nvPr/>
        </p:nvSpPr>
        <p:spPr>
          <a:xfrm>
            <a:off x="5571733" y="3700060"/>
            <a:ext cx="71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(BSS2)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669763-3C1F-C522-4131-D5EFE5F5507E}"/>
              </a:ext>
            </a:extLst>
          </p:cNvPr>
          <p:cNvSpPr/>
          <p:nvPr/>
        </p:nvSpPr>
        <p:spPr bwMode="auto">
          <a:xfrm>
            <a:off x="9915098" y="3700061"/>
            <a:ext cx="371902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103413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A2E9-BE51-F3F4-A1BC-9257A092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Sharing with Probe – MU-RTS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65302-E8CA-C351-428C-421EC8932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571999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Sharing AP sends adaptation of MU-RTS TXS frame to probe TXOP Sharing Group members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MU-CTS is used by Sharing Group members to indicate request to get the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Sharing AP sends an (adapted) MU-RTS TXS message to indicate which Shared AP(s) get (part of)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Could include TDMA allocation to multiple Shared APs </a:t>
            </a:r>
            <a:endParaRPr lang="en-US" sz="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419EA-AB29-8E02-D927-F9FF46B6AA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286F-F10C-37E8-522A-C0FEB99406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854286-838E-D536-06E2-40827DE336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F37BFC-745B-AA3E-6811-6688C55F5CFD}"/>
              </a:ext>
            </a:extLst>
          </p:cNvPr>
          <p:cNvCxnSpPr>
            <a:cxnSpLocks/>
          </p:cNvCxnSpPr>
          <p:nvPr/>
        </p:nvCxnSpPr>
        <p:spPr bwMode="auto">
          <a:xfrm flipV="1">
            <a:off x="6409933" y="2959989"/>
            <a:ext cx="4979851" cy="8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B4AD06-7363-9969-ECAB-2F9813F2531D}"/>
              </a:ext>
            </a:extLst>
          </p:cNvPr>
          <p:cNvSpPr txBox="1"/>
          <p:nvPr/>
        </p:nvSpPr>
        <p:spPr>
          <a:xfrm>
            <a:off x="5571735" y="2523180"/>
            <a:ext cx="1006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Sharing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419A65-B368-45F3-DA71-B3F2450D3745}"/>
              </a:ext>
            </a:extLst>
          </p:cNvPr>
          <p:cNvCxnSpPr/>
          <p:nvPr/>
        </p:nvCxnSpPr>
        <p:spPr bwMode="auto">
          <a:xfrm flipV="1">
            <a:off x="65623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06813A-1024-1325-E609-32BE6FB018C0}"/>
              </a:ext>
            </a:extLst>
          </p:cNvPr>
          <p:cNvCxnSpPr/>
          <p:nvPr/>
        </p:nvCxnSpPr>
        <p:spPr bwMode="auto">
          <a:xfrm flipV="1">
            <a:off x="64861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B53B6E-C2CA-557E-84F3-738AC5795442}"/>
              </a:ext>
            </a:extLst>
          </p:cNvPr>
          <p:cNvCxnSpPr/>
          <p:nvPr/>
        </p:nvCxnSpPr>
        <p:spPr bwMode="auto">
          <a:xfrm flipV="1">
            <a:off x="66385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C92523-BF6D-3AA9-C3FB-0D062A42A2E5}"/>
              </a:ext>
            </a:extLst>
          </p:cNvPr>
          <p:cNvCxnSpPr>
            <a:cxnSpLocks/>
          </p:cNvCxnSpPr>
          <p:nvPr/>
        </p:nvCxnSpPr>
        <p:spPr bwMode="auto">
          <a:xfrm>
            <a:off x="6562333" y="2739999"/>
            <a:ext cx="21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C9C7E71-9967-6896-7AF6-761691FB7DE1}"/>
              </a:ext>
            </a:extLst>
          </p:cNvPr>
          <p:cNvSpPr/>
          <p:nvPr/>
        </p:nvSpPr>
        <p:spPr bwMode="auto">
          <a:xfrm>
            <a:off x="6774781" y="2428190"/>
            <a:ext cx="701950" cy="54037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B33013-9BA2-E2B0-745F-B0B5DFB7136A}"/>
              </a:ext>
            </a:extLst>
          </p:cNvPr>
          <p:cNvCxnSpPr>
            <a:cxnSpLocks/>
          </p:cNvCxnSpPr>
          <p:nvPr/>
        </p:nvCxnSpPr>
        <p:spPr bwMode="auto">
          <a:xfrm>
            <a:off x="6449542" y="3545170"/>
            <a:ext cx="49402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45BFD4A-F8DA-DD95-6D6C-1C1A69A3DF64}"/>
              </a:ext>
            </a:extLst>
          </p:cNvPr>
          <p:cNvSpPr txBox="1"/>
          <p:nvPr/>
        </p:nvSpPr>
        <p:spPr>
          <a:xfrm>
            <a:off x="5571735" y="3099781"/>
            <a:ext cx="94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Shared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(BSS2)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72051EB-94C1-08C7-5351-65C04E3C2051}"/>
              </a:ext>
            </a:extLst>
          </p:cNvPr>
          <p:cNvSpPr/>
          <p:nvPr/>
        </p:nvSpPr>
        <p:spPr bwMode="auto">
          <a:xfrm>
            <a:off x="7497951" y="3099811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MU-CTS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F83EA5-F0BD-1D7E-9199-761B72F38FB4}"/>
              </a:ext>
            </a:extLst>
          </p:cNvPr>
          <p:cNvCxnSpPr>
            <a:cxnSpLocks/>
          </p:cNvCxnSpPr>
          <p:nvPr/>
        </p:nvCxnSpPr>
        <p:spPr bwMode="auto">
          <a:xfrm flipV="1">
            <a:off x="6409931" y="4694697"/>
            <a:ext cx="4979852" cy="281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BEBCCFE-67BC-8FC4-FA84-92186956324B}"/>
              </a:ext>
            </a:extLst>
          </p:cNvPr>
          <p:cNvSpPr txBox="1"/>
          <p:nvPr/>
        </p:nvSpPr>
        <p:spPr>
          <a:xfrm>
            <a:off x="5571733" y="4277380"/>
            <a:ext cx="94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Shared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(BSS3)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B03A676-106C-4A1F-5B7F-EA0C386ECB9C}"/>
              </a:ext>
            </a:extLst>
          </p:cNvPr>
          <p:cNvSpPr/>
          <p:nvPr/>
        </p:nvSpPr>
        <p:spPr bwMode="auto">
          <a:xfrm>
            <a:off x="7497949" y="4277410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MU-CTS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648A14E-D866-1BAC-6404-374116B16B41}"/>
              </a:ext>
            </a:extLst>
          </p:cNvPr>
          <p:cNvSpPr/>
          <p:nvPr/>
        </p:nvSpPr>
        <p:spPr bwMode="auto">
          <a:xfrm>
            <a:off x="8305800" y="2514600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TXS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7AC2501-6DCC-159F-2029-7AF99D282E5D}"/>
              </a:ext>
            </a:extLst>
          </p:cNvPr>
          <p:cNvCxnSpPr/>
          <p:nvPr/>
        </p:nvCxnSpPr>
        <p:spPr bwMode="auto">
          <a:xfrm flipV="1">
            <a:off x="7476731" y="1905000"/>
            <a:ext cx="0" cy="446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C587E1E-C530-62E4-164A-674FA9432E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492883" y="2138167"/>
            <a:ext cx="3782602" cy="25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3E3162DB-EE45-E453-53FB-BF48CDDD0576}"/>
              </a:ext>
            </a:extLst>
          </p:cNvPr>
          <p:cNvSpPr txBox="1"/>
          <p:nvPr/>
        </p:nvSpPr>
        <p:spPr>
          <a:xfrm>
            <a:off x="8278368" y="1830390"/>
            <a:ext cx="1636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C-TDMA allocation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1165BA2-EA51-5B07-423A-BADD7960ADA2}"/>
              </a:ext>
            </a:extLst>
          </p:cNvPr>
          <p:cNvSpPr/>
          <p:nvPr/>
        </p:nvSpPr>
        <p:spPr bwMode="auto">
          <a:xfrm>
            <a:off x="9124584" y="3099781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C213ABE-38E0-D2FB-7160-C2952F3E4C62}"/>
              </a:ext>
            </a:extLst>
          </p:cNvPr>
          <p:cNvCxnSpPr>
            <a:cxnSpLocks/>
          </p:cNvCxnSpPr>
          <p:nvPr/>
        </p:nvCxnSpPr>
        <p:spPr bwMode="auto">
          <a:xfrm>
            <a:off x="6409931" y="4145479"/>
            <a:ext cx="4979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0CF31BE-4BBC-B118-5BFC-FCAD540F9C14}"/>
              </a:ext>
            </a:extLst>
          </p:cNvPr>
          <p:cNvSpPr txBox="1"/>
          <p:nvPr/>
        </p:nvSpPr>
        <p:spPr>
          <a:xfrm>
            <a:off x="5571733" y="3700060"/>
            <a:ext cx="71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(BSS2)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669763-3C1F-C522-4131-D5EFE5F5507E}"/>
              </a:ext>
            </a:extLst>
          </p:cNvPr>
          <p:cNvSpPr/>
          <p:nvPr/>
        </p:nvSpPr>
        <p:spPr bwMode="auto">
          <a:xfrm>
            <a:off x="9915098" y="3700061"/>
            <a:ext cx="371902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B40836-2F6B-EE38-DC63-B09416F8C347}"/>
              </a:ext>
            </a:extLst>
          </p:cNvPr>
          <p:cNvSpPr/>
          <p:nvPr/>
        </p:nvSpPr>
        <p:spPr bwMode="auto">
          <a:xfrm>
            <a:off x="10484971" y="4252117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35FA04-909E-0424-D01E-68A778BBF5AB}"/>
              </a:ext>
            </a:extLst>
          </p:cNvPr>
          <p:cNvSpPr/>
          <p:nvPr/>
        </p:nvSpPr>
        <p:spPr bwMode="auto">
          <a:xfrm>
            <a:off x="11275485" y="4852397"/>
            <a:ext cx="371902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D399F9-0D11-A9E3-16D7-BEC1919BFAC6}"/>
              </a:ext>
            </a:extLst>
          </p:cNvPr>
          <p:cNvCxnSpPr>
            <a:cxnSpLocks/>
          </p:cNvCxnSpPr>
          <p:nvPr/>
        </p:nvCxnSpPr>
        <p:spPr bwMode="auto">
          <a:xfrm>
            <a:off x="6449542" y="5297786"/>
            <a:ext cx="4979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29D519E-E10E-AB3E-4107-6DA30EDBC2D3}"/>
              </a:ext>
            </a:extLst>
          </p:cNvPr>
          <p:cNvSpPr txBox="1"/>
          <p:nvPr/>
        </p:nvSpPr>
        <p:spPr>
          <a:xfrm>
            <a:off x="5611344" y="4852367"/>
            <a:ext cx="71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(BSS3)</a:t>
            </a:r>
          </a:p>
        </p:txBody>
      </p:sp>
    </p:spTree>
    <p:extLst>
      <p:ext uri="{BB962C8B-B14F-4D97-AF65-F5344CB8AC3E}">
        <p14:creationId xmlns:p14="http://schemas.microsoft.com/office/powerpoint/2010/main" val="1235458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A2E9-BE51-F3F4-A1BC-9257A092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Sharing with non-primary channel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65302-E8CA-C351-428C-421EC8932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571999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Shared AP can operate on a non-primary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Sharing AP sends adaptation of MU-RTS TXS frame to probe TXOP Sharing Group members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MU-CTS is used by Sharing Group members to indicate request to get the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Sharing AP sends an (adapted) MU-RTS TXS message to indicate which Shared AP(s) get (part of) the TXOP and share of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Here the assumption is all BSS use 80MHz and the Sharing AP allocates lower 40MHz to BSS2 and upper 40MHz to BSS3</a:t>
            </a:r>
            <a:endParaRPr lang="en-US" sz="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419EA-AB29-8E02-D927-F9FF46B6AA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286F-F10C-37E8-522A-C0FEB99406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854286-838E-D536-06E2-40827DE336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F37BFC-745B-AA3E-6811-6688C55F5CFD}"/>
              </a:ext>
            </a:extLst>
          </p:cNvPr>
          <p:cNvCxnSpPr>
            <a:cxnSpLocks/>
          </p:cNvCxnSpPr>
          <p:nvPr/>
        </p:nvCxnSpPr>
        <p:spPr bwMode="auto">
          <a:xfrm flipV="1">
            <a:off x="6409933" y="2959989"/>
            <a:ext cx="4979851" cy="8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B4AD06-7363-9969-ECAB-2F9813F2531D}"/>
              </a:ext>
            </a:extLst>
          </p:cNvPr>
          <p:cNvSpPr txBox="1"/>
          <p:nvPr/>
        </p:nvSpPr>
        <p:spPr>
          <a:xfrm>
            <a:off x="5571735" y="2523180"/>
            <a:ext cx="1006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Sharing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419A65-B368-45F3-DA71-B3F2450D3745}"/>
              </a:ext>
            </a:extLst>
          </p:cNvPr>
          <p:cNvCxnSpPr/>
          <p:nvPr/>
        </p:nvCxnSpPr>
        <p:spPr bwMode="auto">
          <a:xfrm flipV="1">
            <a:off x="65623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06813A-1024-1325-E609-32BE6FB018C0}"/>
              </a:ext>
            </a:extLst>
          </p:cNvPr>
          <p:cNvCxnSpPr/>
          <p:nvPr/>
        </p:nvCxnSpPr>
        <p:spPr bwMode="auto">
          <a:xfrm flipV="1">
            <a:off x="64861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B53B6E-C2CA-557E-84F3-738AC5795442}"/>
              </a:ext>
            </a:extLst>
          </p:cNvPr>
          <p:cNvCxnSpPr/>
          <p:nvPr/>
        </p:nvCxnSpPr>
        <p:spPr bwMode="auto">
          <a:xfrm flipV="1">
            <a:off x="6638533" y="2739999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C92523-BF6D-3AA9-C3FB-0D062A42A2E5}"/>
              </a:ext>
            </a:extLst>
          </p:cNvPr>
          <p:cNvCxnSpPr>
            <a:cxnSpLocks/>
          </p:cNvCxnSpPr>
          <p:nvPr/>
        </p:nvCxnSpPr>
        <p:spPr bwMode="auto">
          <a:xfrm>
            <a:off x="6562333" y="2739999"/>
            <a:ext cx="21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C9C7E71-9967-6896-7AF6-761691FB7DE1}"/>
              </a:ext>
            </a:extLst>
          </p:cNvPr>
          <p:cNvSpPr/>
          <p:nvPr/>
        </p:nvSpPr>
        <p:spPr bwMode="auto">
          <a:xfrm>
            <a:off x="6774781" y="2428190"/>
            <a:ext cx="701950" cy="54037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BB33013-9BA2-E2B0-745F-B0B5DFB7136A}"/>
              </a:ext>
            </a:extLst>
          </p:cNvPr>
          <p:cNvCxnSpPr>
            <a:cxnSpLocks/>
          </p:cNvCxnSpPr>
          <p:nvPr/>
        </p:nvCxnSpPr>
        <p:spPr bwMode="auto">
          <a:xfrm>
            <a:off x="6449542" y="3545170"/>
            <a:ext cx="49402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45BFD4A-F8DA-DD95-6D6C-1C1A69A3DF64}"/>
              </a:ext>
            </a:extLst>
          </p:cNvPr>
          <p:cNvSpPr txBox="1"/>
          <p:nvPr/>
        </p:nvSpPr>
        <p:spPr>
          <a:xfrm>
            <a:off x="5571735" y="3099781"/>
            <a:ext cx="94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Shared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(BSS2)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72051EB-94C1-08C7-5351-65C04E3C2051}"/>
              </a:ext>
            </a:extLst>
          </p:cNvPr>
          <p:cNvSpPr/>
          <p:nvPr/>
        </p:nvSpPr>
        <p:spPr bwMode="auto">
          <a:xfrm>
            <a:off x="7497951" y="3099811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MU-CTS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F83EA5-F0BD-1D7E-9199-761B72F38FB4}"/>
              </a:ext>
            </a:extLst>
          </p:cNvPr>
          <p:cNvCxnSpPr>
            <a:cxnSpLocks/>
          </p:cNvCxnSpPr>
          <p:nvPr/>
        </p:nvCxnSpPr>
        <p:spPr bwMode="auto">
          <a:xfrm flipV="1">
            <a:off x="6409931" y="4694697"/>
            <a:ext cx="4979852" cy="281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BEBCCFE-67BC-8FC4-FA84-92186956324B}"/>
              </a:ext>
            </a:extLst>
          </p:cNvPr>
          <p:cNvSpPr txBox="1"/>
          <p:nvPr/>
        </p:nvSpPr>
        <p:spPr>
          <a:xfrm>
            <a:off x="5571733" y="4277380"/>
            <a:ext cx="94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Shared AP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(BSS3)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B03A676-106C-4A1F-5B7F-EA0C386ECB9C}"/>
              </a:ext>
            </a:extLst>
          </p:cNvPr>
          <p:cNvSpPr/>
          <p:nvPr/>
        </p:nvSpPr>
        <p:spPr bwMode="auto">
          <a:xfrm>
            <a:off x="7497949" y="4277410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MU-CTS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648A14E-D866-1BAC-6404-374116B16B41}"/>
              </a:ext>
            </a:extLst>
          </p:cNvPr>
          <p:cNvSpPr/>
          <p:nvPr/>
        </p:nvSpPr>
        <p:spPr bwMode="auto">
          <a:xfrm>
            <a:off x="8305800" y="2514600"/>
            <a:ext cx="70195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</a:t>
            </a:r>
            <a:r>
              <a:rPr lang="en-US" sz="1000" dirty="0">
                <a:solidFill>
                  <a:schemeClr val="tx1"/>
                </a:solidFill>
              </a:rPr>
              <a:t>R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TXS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7AC2501-6DCC-159F-2029-7AF99D282E5D}"/>
              </a:ext>
            </a:extLst>
          </p:cNvPr>
          <p:cNvCxnSpPr/>
          <p:nvPr/>
        </p:nvCxnSpPr>
        <p:spPr bwMode="auto">
          <a:xfrm flipV="1">
            <a:off x="7476731" y="1905000"/>
            <a:ext cx="0" cy="446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C587E1E-C530-62E4-164A-674FA9432E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492883" y="2138167"/>
            <a:ext cx="3782602" cy="25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3E3162DB-EE45-E453-53FB-BF48CDDD0576}"/>
              </a:ext>
            </a:extLst>
          </p:cNvPr>
          <p:cNvSpPr txBox="1"/>
          <p:nvPr/>
        </p:nvSpPr>
        <p:spPr>
          <a:xfrm>
            <a:off x="8278368" y="1830390"/>
            <a:ext cx="1636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C-TDMA allocation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1165BA2-EA51-5B07-423A-BADD7960ADA2}"/>
              </a:ext>
            </a:extLst>
          </p:cNvPr>
          <p:cNvSpPr/>
          <p:nvPr/>
        </p:nvSpPr>
        <p:spPr bwMode="auto">
          <a:xfrm>
            <a:off x="9124583" y="3099781"/>
            <a:ext cx="947439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 on lower 40MHz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C213ABE-38E0-D2FB-7160-C2952F3E4C62}"/>
              </a:ext>
            </a:extLst>
          </p:cNvPr>
          <p:cNvCxnSpPr>
            <a:cxnSpLocks/>
          </p:cNvCxnSpPr>
          <p:nvPr/>
        </p:nvCxnSpPr>
        <p:spPr bwMode="auto">
          <a:xfrm>
            <a:off x="6409931" y="4145479"/>
            <a:ext cx="4979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0CF31BE-4BBC-B118-5BFC-FCAD540F9C14}"/>
              </a:ext>
            </a:extLst>
          </p:cNvPr>
          <p:cNvSpPr txBox="1"/>
          <p:nvPr/>
        </p:nvSpPr>
        <p:spPr>
          <a:xfrm>
            <a:off x="5571733" y="3700060"/>
            <a:ext cx="71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(BSS2)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669763-3C1F-C522-4131-D5EFE5F5507E}"/>
              </a:ext>
            </a:extLst>
          </p:cNvPr>
          <p:cNvSpPr/>
          <p:nvPr/>
        </p:nvSpPr>
        <p:spPr bwMode="auto">
          <a:xfrm>
            <a:off x="10134600" y="3700061"/>
            <a:ext cx="99060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 on lower 40MHz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3FF9364-9BAE-55ED-240F-AE66C19C1BDD}"/>
              </a:ext>
            </a:extLst>
          </p:cNvPr>
          <p:cNvCxnSpPr>
            <a:cxnSpLocks/>
          </p:cNvCxnSpPr>
          <p:nvPr/>
        </p:nvCxnSpPr>
        <p:spPr bwMode="auto">
          <a:xfrm>
            <a:off x="6498167" y="5349817"/>
            <a:ext cx="49798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67514B5-8892-9975-6DFB-856A4C441C88}"/>
              </a:ext>
            </a:extLst>
          </p:cNvPr>
          <p:cNvSpPr txBox="1"/>
          <p:nvPr/>
        </p:nvSpPr>
        <p:spPr>
          <a:xfrm>
            <a:off x="5659969" y="4904398"/>
            <a:ext cx="71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(BSS3)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953E4E-FAE5-2563-E054-0EA3F88357FF}"/>
              </a:ext>
            </a:extLst>
          </p:cNvPr>
          <p:cNvSpPr/>
          <p:nvPr/>
        </p:nvSpPr>
        <p:spPr bwMode="auto">
          <a:xfrm>
            <a:off x="10222836" y="4904399"/>
            <a:ext cx="990600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 on upper 40MHz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559144-D5F3-8064-C8A6-7AACC3D92D68}"/>
              </a:ext>
            </a:extLst>
          </p:cNvPr>
          <p:cNvSpPr/>
          <p:nvPr/>
        </p:nvSpPr>
        <p:spPr bwMode="auto">
          <a:xfrm>
            <a:off x="9124582" y="4263359"/>
            <a:ext cx="947439" cy="4453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 on upper 40MHz</a:t>
            </a:r>
          </a:p>
        </p:txBody>
      </p:sp>
    </p:spTree>
    <p:extLst>
      <p:ext uri="{BB962C8B-B14F-4D97-AF65-F5344CB8AC3E}">
        <p14:creationId xmlns:p14="http://schemas.microsoft.com/office/powerpoint/2010/main" val="37433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BCE36-3ADD-3764-DE5B-85AAA9A2E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EC57C-AD75-AF84-DB89-7C05F50EA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AP form a TXOP Sharing Group</a:t>
            </a:r>
          </a:p>
          <a:p>
            <a:r>
              <a:rPr lang="en-US" dirty="0"/>
              <a:t>Sharing AP can probe members of TXOP Sharing Group, e.g. to find out which TXOP Sharing Group member has low latency traffic and needs the TXOP</a:t>
            </a:r>
          </a:p>
          <a:p>
            <a:r>
              <a:rPr lang="en-US" dirty="0"/>
              <a:t>Sharing AP can grant (part of) TXOP to Shared AP based on the received responses from TXOP Sharing Group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5660B-4BCF-4664-3B81-A87C64CD3B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396A1-D0D4-3521-365D-9071AC44D7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77E453-4FA9-FDD5-0556-AB124089E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8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D66C-B70B-DAB8-5A2B-AE8B5A39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545C6-9C83-1B96-1C70-F5C8BAB7C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 TXOP Sharing Group which may be a subset of a MAPC group should be established to coordinate the sharing of TXOPs?</a:t>
            </a:r>
          </a:p>
          <a:p>
            <a:r>
              <a:rPr lang="en-US" dirty="0"/>
              <a:t>	</a:t>
            </a:r>
            <a:r>
              <a:rPr lang="en-US" sz="1800" dirty="0"/>
              <a:t>YES</a:t>
            </a:r>
          </a:p>
          <a:p>
            <a:r>
              <a:rPr lang="en-US" sz="1800" dirty="0"/>
              <a:t>	No</a:t>
            </a:r>
          </a:p>
          <a:p>
            <a:r>
              <a:rPr lang="en-US" sz="1800" dirty="0"/>
              <a:t>	Abstain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A6284-C01C-F08A-023D-0C7A9A87C8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B2EA2-5B66-1E56-3A0B-E3F7DD5A7D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Klaus Doppler, et.al,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B5EBC6-A7D2-284B-42E1-3A4BEEF4CF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014120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3265393DDC845BCD21324304D040D" ma:contentTypeVersion="7" ma:contentTypeDescription="Create a new document." ma:contentTypeScope="" ma:versionID="8cadb736f88d912c6eadccce5c169b2b">
  <xsd:schema xmlns:xsd="http://www.w3.org/2001/XMLSchema" xmlns:xs="http://www.w3.org/2001/XMLSchema" xmlns:p="http://schemas.microsoft.com/office/2006/metadata/properties" xmlns:ns2="71c5aaf6-e6ce-465b-b873-5148d2a4c105" xmlns:ns3="b8c0fa87-babb-4a51-b397-5be76e8f80f6" targetNamespace="http://schemas.microsoft.com/office/2006/metadata/properties" ma:root="true" ma:fieldsID="f4bc5683d35a1685ce99c2496483f157" ns2:_="" ns3:_="">
    <xsd:import namespace="71c5aaf6-e6ce-465b-b873-5148d2a4c105"/>
    <xsd:import namespace="b8c0fa87-babb-4a51-b397-5be76e8f80f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c0fa87-babb-4a51-b397-5be76e8f80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7E38B4-74F2-4524-8134-2D7B48AB6B09}">
  <ds:schemaRefs>
    <ds:schemaRef ds:uri="http://purl.org/dc/dcmitype/"/>
    <ds:schemaRef ds:uri="http://schemas.openxmlformats.org/package/2006/metadata/core-properties"/>
    <ds:schemaRef ds:uri="http://purl.org/dc/terms/"/>
    <ds:schemaRef ds:uri="http://www.w3.org/XML/1998/namespace"/>
    <ds:schemaRef ds:uri="b8c0fa87-babb-4a51-b397-5be76e8f80f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71c5aaf6-e6ce-465b-b873-5148d2a4c105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9D3ABDC-7384-4651-A70A-13A3FDAB08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8c0fa87-babb-4a51-b397-5be76e8f8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7E4E28-5E5D-4D4F-8976-B0B5420883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7A574C0D-2097-4F50-A565-A9B20D057EA5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12095A0A-A1FA-4FB2-ACF6-22DAA2AF96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22940</TotalTime>
  <Words>1028</Words>
  <Application>Microsoft Office PowerPoint</Application>
  <PresentationFormat>Widescreen</PresentationFormat>
  <Paragraphs>171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굴림</vt:lpstr>
      <vt:lpstr>Arial</vt:lpstr>
      <vt:lpstr>Arial Unicode MS</vt:lpstr>
      <vt:lpstr>Times New Roman</vt:lpstr>
      <vt:lpstr>Office Theme</vt:lpstr>
      <vt:lpstr>Microsoft Word 97 - 2003 Document</vt:lpstr>
      <vt:lpstr>TXOP Sharing Group – Shared AP Selection</vt:lpstr>
      <vt:lpstr>Introduction</vt:lpstr>
      <vt:lpstr>TXOP Sharing Group</vt:lpstr>
      <vt:lpstr>Recap) Multi-AP C-TDMA MAC procedure [12]</vt:lpstr>
      <vt:lpstr>TXOP Sharing with Probe</vt:lpstr>
      <vt:lpstr>TXOP Sharing with Probe – MU-RTS</vt:lpstr>
      <vt:lpstr>TXOP Sharing with non-primary channel operation</vt:lpstr>
      <vt:lpstr>Summary</vt:lpstr>
      <vt:lpstr>Strawpoll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klaus.doppler@nokia.com</dc:creator>
  <cp:lastModifiedBy>Klaus Doppler (Nokia)</cp:lastModifiedBy>
  <cp:revision>96</cp:revision>
  <cp:lastPrinted>1601-01-01T00:00:00Z</cp:lastPrinted>
  <dcterms:created xsi:type="dcterms:W3CDTF">2022-10-28T01:22:29Z</dcterms:created>
  <dcterms:modified xsi:type="dcterms:W3CDTF">2024-05-16T09:44:47Z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0x01010006A3265393DDC845BCD21324304D040D</vt:lpwstr>
  </property>
</Properties>
</file>