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523" r:id="rId3"/>
    <p:sldId id="862" r:id="rId4"/>
    <p:sldId id="863" r:id="rId5"/>
    <p:sldId id="2373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E5D586-6561-441C-A5A7-94F01D0E63CE}" v="1" dt="2024-05-16T15:38:14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87" d="100"/>
          <a:sy n="87" d="100"/>
        </p:scale>
        <p:origin x="53" y="20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E8E5D586-6561-441C-A5A7-94F01D0E63CE}"/>
    <pc:docChg chg="custSel modSld sldOrd modMainMaster">
      <pc:chgData name="Mike Montemurro" userId="40c20c913ca7511e" providerId="LiveId" clId="{E8E5D586-6561-441C-A5A7-94F01D0E63CE}" dt="2024-05-16T15:42:38.962" v="946"/>
      <pc:docMkLst>
        <pc:docMk/>
      </pc:docMkLst>
      <pc:sldChg chg="modSp mod">
        <pc:chgData name="Mike Montemurro" userId="40c20c913ca7511e" providerId="LiveId" clId="{E8E5D586-6561-441C-A5A7-94F01D0E63CE}" dt="2024-05-16T09:32:01.315" v="124" actId="20577"/>
        <pc:sldMkLst>
          <pc:docMk/>
          <pc:sldMk cId="0" sldId="290"/>
        </pc:sldMkLst>
        <pc:spChg chg="mod">
          <ac:chgData name="Mike Montemurro" userId="40c20c913ca7511e" providerId="LiveId" clId="{E8E5D586-6561-441C-A5A7-94F01D0E63CE}" dt="2024-05-16T09:19:46.135" v="2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E8E5D586-6561-441C-A5A7-94F01D0E63CE}" dt="2024-05-16T09:32:01.315" v="124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E8E5D586-6561-441C-A5A7-94F01D0E63CE}" dt="2024-05-16T09:39:49.850" v="712" actId="20577"/>
        <pc:sldMkLst>
          <pc:docMk/>
          <pc:sldMk cId="2868633806" sldId="523"/>
        </pc:sldMkLst>
        <pc:spChg chg="mod">
          <ac:chgData name="Mike Montemurro" userId="40c20c913ca7511e" providerId="LiveId" clId="{E8E5D586-6561-441C-A5A7-94F01D0E63CE}" dt="2024-05-16T09:39:49.850" v="71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E8E5D586-6561-441C-A5A7-94F01D0E63CE}" dt="2024-05-16T15:42:04.770" v="944" actId="20577"/>
        <pc:sldMkLst>
          <pc:docMk/>
          <pc:sldMk cId="3160666119" sldId="862"/>
        </pc:sldMkLst>
        <pc:spChg chg="mod">
          <ac:chgData name="Mike Montemurro" userId="40c20c913ca7511e" providerId="LiveId" clId="{E8E5D586-6561-441C-A5A7-94F01D0E63CE}" dt="2024-05-16T09:35:21.360" v="315" actId="20577"/>
          <ac:spMkLst>
            <pc:docMk/>
            <pc:sldMk cId="3160666119" sldId="862"/>
            <ac:spMk id="5125" creationId="{00000000-0000-0000-0000-000000000000}"/>
          </ac:spMkLst>
        </pc:spChg>
        <pc:spChg chg="mod">
          <ac:chgData name="Mike Montemurro" userId="40c20c913ca7511e" providerId="LiveId" clId="{E8E5D586-6561-441C-A5A7-94F01D0E63CE}" dt="2024-05-16T15:42:04.770" v="944" actId="20577"/>
          <ac:spMkLst>
            <pc:docMk/>
            <pc:sldMk cId="3160666119" sldId="862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E8E5D586-6561-441C-A5A7-94F01D0E63CE}" dt="2024-05-16T09:38:45.487" v="633" actId="207"/>
        <pc:sldMkLst>
          <pc:docMk/>
          <pc:sldMk cId="3276047351" sldId="863"/>
        </pc:sldMkLst>
        <pc:spChg chg="mod">
          <ac:chgData name="Mike Montemurro" userId="40c20c913ca7511e" providerId="LiveId" clId="{E8E5D586-6561-441C-A5A7-94F01D0E63CE}" dt="2024-05-16T09:38:45.487" v="633" actId="207"/>
          <ac:spMkLst>
            <pc:docMk/>
            <pc:sldMk cId="3276047351" sldId="863"/>
            <ac:spMk id="2" creationId="{6F345F46-AFF6-18FA-4D1E-837DFE5D44B7}"/>
          </ac:spMkLst>
        </pc:spChg>
      </pc:sldChg>
      <pc:sldChg chg="ord">
        <pc:chgData name="Mike Montemurro" userId="40c20c913ca7511e" providerId="LiveId" clId="{E8E5D586-6561-441C-A5A7-94F01D0E63CE}" dt="2024-05-16T15:42:38.962" v="946"/>
        <pc:sldMkLst>
          <pc:docMk/>
          <pc:sldMk cId="3766763096" sldId="2373"/>
        </pc:sldMkLst>
      </pc:sldChg>
      <pc:sldMasterChg chg="modSp mod modSldLayout">
        <pc:chgData name="Mike Montemurro" userId="40c20c913ca7511e" providerId="LiveId" clId="{E8E5D586-6561-441C-A5A7-94F01D0E63CE}" dt="2024-05-16T09:20:19.961" v="1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E8E5D586-6561-441C-A5A7-94F01D0E63CE}" dt="2024-05-16T09:20:12.982" v="8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E8E5D586-6561-441C-A5A7-94F01D0E63CE}" dt="2024-05-16T09:20:19.961" v="11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Mike Montemurro" userId="40c20c913ca7511e" providerId="LiveId" clId="{E8E5D586-6561-441C-A5A7-94F01D0E63CE}" dt="2024-05-16T09:19:59.546" v="5" actId="20577"/>
          <pc:sldLayoutMkLst>
            <pc:docMk/>
            <pc:sldMasterMk cId="0" sldId="2147483648"/>
            <pc:sldLayoutMk cId="0" sldId="2147484216"/>
          </pc:sldLayoutMkLst>
          <pc:spChg chg="mod">
            <ac:chgData name="Mike Montemurro" userId="40c20c913ca7511e" providerId="LiveId" clId="{E8E5D586-6561-441C-A5A7-94F01D0E63CE}" dt="2024-05-16T09:19:59.546" v="5" actId="20577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0195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110003" y="282762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802.11-24/940r0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859-01-000m-p802-11revm-revision-par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May 2024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Confirmed </a:t>
            </a:r>
            <a:r>
              <a:rPr lang="en-US" sz="2800" dirty="0" err="1"/>
              <a:t>TGme</a:t>
            </a:r>
            <a:r>
              <a:rPr lang="en-US" sz="2800" dirty="0"/>
              <a:t> officers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Completed comment resolution on SA </a:t>
            </a:r>
            <a:r>
              <a:rPr lang="en-US" sz="2800"/>
              <a:t>Ballot recirculation  </a:t>
            </a:r>
            <a:r>
              <a:rPr lang="en-US" sz="2800" dirty="0"/>
              <a:t>comments received on D5.0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Initiated a 15-day recirculation ballot on D6.0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Approved a new revision PAR for IEEE 802.11 to be submitted to the EC for approval.</a:t>
            </a:r>
            <a:endParaRPr lang="en-US" sz="2400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 scheduled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</a:t>
            </a:r>
            <a:r>
              <a:rPr lang="en-US" altLang="en-US" sz="2000" dirty="0"/>
              <a:t>Monday July 8 at 10am ET for 2hrs </a:t>
            </a:r>
          </a:p>
          <a:p>
            <a:pPr>
              <a:lnSpc>
                <a:spcPct val="90000"/>
              </a:lnSpc>
            </a:pPr>
            <a:r>
              <a:rPr lang="en-US" dirty="0"/>
              <a:t>6 meetings requested for the July plenary session</a:t>
            </a:r>
          </a:p>
          <a:p>
            <a:pPr>
              <a:lnSpc>
                <a:spcPct val="90000"/>
              </a:lnSpc>
            </a:pPr>
            <a:r>
              <a:rPr lang="en-US" dirty="0"/>
              <a:t>Objectives: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Complete comment resolution on D6.0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a report to the EC to request conditional approval for submitting </a:t>
            </a:r>
            <a:r>
              <a:rPr lang="en-US" dirty="0" err="1"/>
              <a:t>REVme</a:t>
            </a:r>
            <a:r>
              <a:rPr lang="en-US" dirty="0"/>
              <a:t> D7.0  to REVCOM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Address any comments received on 802 EC review of the next IEEE 802.11 revision PAR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894383" y="651357"/>
            <a:ext cx="10363200" cy="1066800"/>
          </a:xfrm>
        </p:spPr>
        <p:txBody>
          <a:bodyPr/>
          <a:lstStyle/>
          <a:p>
            <a:r>
              <a:rPr lang="en-US" dirty="0"/>
              <a:t>Plans for July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 2023 – D3.0 Recirculation LB 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July 2023 – D4.0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2024 – D6.0 Recirculation SA Ballot (roll-in of published amendment 11az, 11bd, 11bc, 11bb)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Jul 2024 – D8.0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2024 – </a:t>
            </a:r>
            <a:r>
              <a:rPr lang="en-US" altLang="en-US" sz="1800" dirty="0" err="1">
                <a:solidFill>
                  <a:srgbClr val="00B0F0"/>
                </a:solidFill>
              </a:rPr>
              <a:t>RevCom</a:t>
            </a:r>
            <a:r>
              <a:rPr lang="en-US" altLang="en-US" sz="1800" dirty="0">
                <a:solidFill>
                  <a:srgbClr val="00B0F0"/>
                </a:solidFill>
              </a:rPr>
              <a:t>/SASB Approval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 (</a:t>
            </a:r>
            <a:r>
              <a:rPr lang="en-CA"/>
              <a:t>No changes)</a:t>
            </a: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70A58-D5AD-74D1-22BA-E43E9F5E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576EA-0C94-35A4-540B-5B382E4A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276047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EA7B30-6898-B557-187E-5DBC2CF7F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Believing that the PAR contained in the document referenced below meets IEEE-SA guidelines,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equest that the PAR contained in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https://mentor.ieee.org/802.11/dcn/24/11-24-0859-01-000m-p802-11revm-revision-par.docx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 posted to the IEEE 802 Executive Committee (EC) agenda for WG 802 preview and EC approval to submit to NESCOM, granting the WG Chair editorial 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license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Jerome Henry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Second: Robert Stacey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&lt;&gt;. &lt;&gt;.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[Moved by Michael Montemurro on behalf of </a:t>
            </a:r>
            <a:r>
              <a:rPr lang="en-CA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TGme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vote: 11-0-1 ]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95611-3706-18E7-1DB7-585F06BC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802.11 Revision </a:t>
            </a:r>
            <a:r>
              <a:rPr lang="en-CA" dirty="0"/>
              <a:t>PAR approval motion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0F649-032A-E1A9-364C-8F6B2E6D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B05D33-56E0-2A76-59F9-EE27B818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630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7132</TotalTime>
  <Words>409</Words>
  <Application>Microsoft Office PowerPoint</Application>
  <PresentationFormat>Widescreen</PresentationFormat>
  <Paragraphs>74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MS PGothic</vt:lpstr>
      <vt:lpstr>Times New Roman</vt:lpstr>
      <vt:lpstr>802-11-Submission</vt:lpstr>
      <vt:lpstr>Document</vt:lpstr>
      <vt:lpstr>REVme Closing Report – May 2024</vt:lpstr>
      <vt:lpstr>Work Completed</vt:lpstr>
      <vt:lpstr>Plans for July</vt:lpstr>
      <vt:lpstr>TGme Timeline (No changes)</vt:lpstr>
      <vt:lpstr>802.11 Revision PAR approval motion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214</cp:revision>
  <cp:lastPrinted>1998-02-10T13:28:06Z</cp:lastPrinted>
  <dcterms:created xsi:type="dcterms:W3CDTF">2007-05-21T21:00:37Z</dcterms:created>
  <dcterms:modified xsi:type="dcterms:W3CDTF">2024-05-16T15:42:45Z</dcterms:modified>
  <cp:category/>
</cp:coreProperties>
</file>