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374" r:id="rId4"/>
    <p:sldId id="25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01" d="100"/>
          <a:sy n="101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sley, Carol (CCI-Atlanta)" userId="cbcdc21a-90c4-4b2f-81f7-da4165205229" providerId="ADAL" clId="{D123D277-7269-43E3-8894-C8C3C3B78454}"/>
    <pc:docChg chg="custSel modSld modMainMaster">
      <pc:chgData name="Ansley, Carol (CCI-Atlanta)" userId="cbcdc21a-90c4-4b2f-81f7-da4165205229" providerId="ADAL" clId="{D123D277-7269-43E3-8894-C8C3C3B78454}" dt="2024-05-16T07:23:14.389" v="507" actId="113"/>
      <pc:docMkLst>
        <pc:docMk/>
      </pc:docMkLst>
      <pc:sldChg chg="modSp mod">
        <pc:chgData name="Ansley, Carol (CCI-Atlanta)" userId="cbcdc21a-90c4-4b2f-81f7-da4165205229" providerId="ADAL" clId="{D123D277-7269-43E3-8894-C8C3C3B78454}" dt="2024-05-16T07:23:14.389" v="507" actId="113"/>
        <pc:sldMkLst>
          <pc:docMk/>
          <pc:sldMk cId="0" sldId="256"/>
        </pc:sldMkLst>
        <pc:spChg chg="mod">
          <ac:chgData name="Ansley, Carol (CCI-Atlanta)" userId="cbcdc21a-90c4-4b2f-81f7-da4165205229" providerId="ADAL" clId="{D123D277-7269-43E3-8894-C8C3C3B78454}" dt="2024-05-16T07:23:14.389" v="507" actId="113"/>
          <ac:spMkLst>
            <pc:docMk/>
            <pc:sldMk cId="0" sldId="256"/>
            <ac:spMk id="82" creationId="{00000000-0000-0000-0000-000000000000}"/>
          </ac:spMkLst>
        </pc:spChg>
      </pc:sldChg>
      <pc:sldChg chg="modSp mod">
        <pc:chgData name="Ansley, Carol (CCI-Atlanta)" userId="cbcdc21a-90c4-4b2f-81f7-da4165205229" providerId="ADAL" clId="{D123D277-7269-43E3-8894-C8C3C3B78454}" dt="2024-05-16T07:12:17.468" v="17" actId="20577"/>
        <pc:sldMkLst>
          <pc:docMk/>
          <pc:sldMk cId="228507941" sldId="258"/>
        </pc:sldMkLst>
        <pc:spChg chg="mod">
          <ac:chgData name="Ansley, Carol (CCI-Atlanta)" userId="cbcdc21a-90c4-4b2f-81f7-da4165205229" providerId="ADAL" clId="{D123D277-7269-43E3-8894-C8C3C3B78454}" dt="2024-05-16T07:12:17.468" v="17" actId="20577"/>
          <ac:spMkLst>
            <pc:docMk/>
            <pc:sldMk cId="228507941" sldId="258"/>
            <ac:spMk id="3074" creationId="{00000000-0000-0000-0000-000000000000}"/>
          </ac:spMkLst>
        </pc:spChg>
      </pc:sldChg>
      <pc:sldChg chg="modSp mod">
        <pc:chgData name="Ansley, Carol (CCI-Atlanta)" userId="cbcdc21a-90c4-4b2f-81f7-da4165205229" providerId="ADAL" clId="{D123D277-7269-43E3-8894-C8C3C3B78454}" dt="2024-05-16T07:22:07.790" v="495" actId="113"/>
        <pc:sldMkLst>
          <pc:docMk/>
          <pc:sldMk cId="113894427" sldId="259"/>
        </pc:sldMkLst>
        <pc:spChg chg="mod">
          <ac:chgData name="Ansley, Carol (CCI-Atlanta)" userId="cbcdc21a-90c4-4b2f-81f7-da4165205229" providerId="ADAL" clId="{D123D277-7269-43E3-8894-C8C3C3B78454}" dt="2024-05-16T07:22:07.790" v="495" actId="113"/>
          <ac:spMkLst>
            <pc:docMk/>
            <pc:sldMk cId="113894427" sldId="259"/>
            <ac:spMk id="82" creationId="{00000000-0000-0000-0000-000000000000}"/>
          </ac:spMkLst>
        </pc:spChg>
      </pc:sldChg>
      <pc:sldChg chg="modSp mod">
        <pc:chgData name="Ansley, Carol (CCI-Atlanta)" userId="cbcdc21a-90c4-4b2f-81f7-da4165205229" providerId="ADAL" clId="{D123D277-7269-43E3-8894-C8C3C3B78454}" dt="2024-05-16T07:22:28.053" v="506" actId="207"/>
        <pc:sldMkLst>
          <pc:docMk/>
          <pc:sldMk cId="1056367093" sldId="2374"/>
        </pc:sldMkLst>
        <pc:spChg chg="mod">
          <ac:chgData name="Ansley, Carol (CCI-Atlanta)" userId="cbcdc21a-90c4-4b2f-81f7-da4165205229" providerId="ADAL" clId="{D123D277-7269-43E3-8894-C8C3C3B78454}" dt="2024-05-16T07:22:20.443" v="505" actId="20577"/>
          <ac:spMkLst>
            <pc:docMk/>
            <pc:sldMk cId="1056367093" sldId="2374"/>
            <ac:spMk id="3" creationId="{53A60627-1ECB-DA47-B9C7-75BD7DBED9F0}"/>
          </ac:spMkLst>
        </pc:spChg>
        <pc:spChg chg="mod">
          <ac:chgData name="Ansley, Carol (CCI-Atlanta)" userId="cbcdc21a-90c4-4b2f-81f7-da4165205229" providerId="ADAL" clId="{D123D277-7269-43E3-8894-C8C3C3B78454}" dt="2024-05-16T07:22:28.053" v="506" actId="207"/>
          <ac:spMkLst>
            <pc:docMk/>
            <pc:sldMk cId="1056367093" sldId="2374"/>
            <ac:spMk id="4" creationId="{16685247-17BB-1747-8EE0-02714A250D97}"/>
          </ac:spMkLst>
        </pc:spChg>
      </pc:sldChg>
      <pc:sldMasterChg chg="modSp mod">
        <pc:chgData name="Ansley, Carol (CCI-Atlanta)" userId="cbcdc21a-90c4-4b2f-81f7-da4165205229" providerId="ADAL" clId="{D123D277-7269-43E3-8894-C8C3C3B78454}" dt="2024-05-16T07:12:03.668" v="9" actId="20577"/>
        <pc:sldMasterMkLst>
          <pc:docMk/>
          <pc:sldMasterMk cId="0" sldId="2147483648"/>
        </pc:sldMasterMkLst>
        <pc:spChg chg="mod">
          <ac:chgData name="Ansley, Carol (CCI-Atlanta)" userId="cbcdc21a-90c4-4b2f-81f7-da4165205229" providerId="ADAL" clId="{D123D277-7269-43E3-8894-C8C3C3B78454}" dt="2024-05-16T07:11:59.101" v="5" actId="20577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Ansley, Carol (CCI-Atlanta)" userId="cbcdc21a-90c4-4b2f-81f7-da4165205229" providerId="ADAL" clId="{D123D277-7269-43E3-8894-C8C3C3B78454}" dt="2024-05-16T07:12:03.668" v="9" actId="20577"/>
          <ac:spMkLst>
            <pc:docMk/>
            <pc:sldMasterMk cId="0" sldId="2147483648"/>
            <ac:spMk id="9" creationId="{42710ED5-ACDF-1F4E-9ADE-CB25E3055BD7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9042705" y="6079353"/>
            <a:ext cx="53540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98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4</a:t>
            </a:r>
            <a:r>
              <a:rPr dirty="0"/>
              <a:t>/</a:t>
            </a:r>
            <a:r>
              <a:rPr lang="en-US" dirty="0"/>
              <a:t>0936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167946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May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 err="1"/>
              <a:t>TGbi</a:t>
            </a:r>
            <a:r>
              <a:rPr lang="en-US" b="0" dirty="0"/>
              <a:t> met 5 times during this interim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reviewed text submissions and technical submissions on open topics, and worked to harmonize several submissions. We got agreement in the task group on enough topics to start a Comment Collection with our next draft.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continue to call for submissions of text that address requirements.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Draft0.4 will be sent out for a 30 day comment collection in June. 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(Updated)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9799" y="1751762"/>
            <a:ext cx="8311055" cy="3870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	September 2022</a:t>
            </a:r>
          </a:p>
          <a:p>
            <a:r>
              <a:rPr lang="en-US" dirty="0"/>
              <a:t>Comment collection:			</a:t>
            </a:r>
            <a:r>
              <a:rPr lang="en-US" dirty="0">
                <a:solidFill>
                  <a:srgbClr val="C00000"/>
                </a:solidFill>
              </a:rPr>
              <a:t>June </a:t>
            </a:r>
            <a:r>
              <a:rPr lang="en-US" dirty="0">
                <a:solidFill>
                  <a:schemeClr val="tx1"/>
                </a:solidFill>
              </a:rPr>
              <a:t>2024</a:t>
            </a:r>
          </a:p>
          <a:p>
            <a:r>
              <a:rPr lang="en-US" dirty="0"/>
              <a:t>LB initial:   						</a:t>
            </a:r>
            <a:r>
              <a:rPr lang="en-US" dirty="0">
                <a:solidFill>
                  <a:schemeClr val="tx1"/>
                </a:solidFill>
              </a:rPr>
              <a:t>September 2024</a:t>
            </a:r>
            <a:endParaRPr lang="en-US" strike="sngStrike" dirty="0">
              <a:solidFill>
                <a:schemeClr val="tx1"/>
              </a:solidFill>
            </a:endParaRPr>
          </a:p>
          <a:p>
            <a:r>
              <a:rPr lang="en-US" dirty="0"/>
              <a:t>LB re-circ:  						December 2024 </a:t>
            </a:r>
          </a:p>
          <a:p>
            <a:r>
              <a:rPr lang="en-US" dirty="0"/>
              <a:t>Ballot Pool: 						January 2025</a:t>
            </a:r>
          </a:p>
          <a:p>
            <a:r>
              <a:rPr lang="en-US" dirty="0"/>
              <a:t>MDR: 							January 2025</a:t>
            </a:r>
          </a:p>
          <a:p>
            <a:r>
              <a:rPr lang="en-US" dirty="0"/>
              <a:t>SA ballot: 						May 2025</a:t>
            </a:r>
          </a:p>
          <a:p>
            <a:r>
              <a:rPr lang="en-US" dirty="0"/>
              <a:t>SA re-circ: 						July 2025 </a:t>
            </a:r>
          </a:p>
          <a:p>
            <a:r>
              <a:rPr lang="en-US" dirty="0"/>
              <a:t>802.11/EC approval: 			January 2026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March 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will have 2 teleconferences before the July meeting in Montreal. If needed, additional telecons might be scheduled with 10 day notice in June.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b="0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spc="-1" dirty="0">
                <a:solidFill>
                  <a:schemeClr val="tx1"/>
                </a:solidFill>
                <a:latin typeface="Times New Roman"/>
                <a:cs typeface="Times New Roman"/>
              </a:rPr>
              <a:t>Wednesday June 12, 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spc="-1" dirty="0">
                <a:solidFill>
                  <a:schemeClr val="tx1"/>
                </a:solidFill>
                <a:latin typeface="Times New Roman"/>
                <a:cs typeface="Times New Roman"/>
              </a:rPr>
              <a:t>Wednesday July 10, 10am EDT</a:t>
            </a:r>
            <a:endParaRPr lang="en-US" sz="2400" b="0" spc="-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spc="-1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295</Words>
  <Application>Microsoft Office PowerPoint</Application>
  <PresentationFormat>Widescreen</PresentationFormat>
  <Paragraphs>49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Unicode MS</vt:lpstr>
      <vt:lpstr>Times New Roman</vt:lpstr>
      <vt:lpstr>Office Theme</vt:lpstr>
      <vt:lpstr>TGbi Closing Report</vt:lpstr>
      <vt:lpstr>IEEE 802.11 TGbi</vt:lpstr>
      <vt:lpstr>Timeline (Updated)</vt:lpstr>
      <vt:lpstr>IEEE 802.11 TGbi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Ansley, Carol (CCI-Atlanta)</cp:lastModifiedBy>
  <cp:revision>39</cp:revision>
  <dcterms:modified xsi:type="dcterms:W3CDTF">2024-05-16T07:23:26Z</dcterms:modified>
</cp:coreProperties>
</file>