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E74FD2-DF9A-47E9-8039-0E9A2631A935}" v="4" dt="2024-05-15T15:14:54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83" d="100"/>
          <a:sy n="83" d="100"/>
        </p:scale>
        <p:origin x="102" y="31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c1807ccf97ce491d" providerId="LiveId" clId="{95E74FD2-DF9A-47E9-8039-0E9A2631A935}"/>
    <pc:docChg chg="undo custSel modSld modMainMaster">
      <pc:chgData name="Jim Lansford" userId="c1807ccf97ce491d" providerId="LiveId" clId="{95E74FD2-DF9A-47E9-8039-0E9A2631A935}" dt="2024-05-15T15:14:54.641" v="352" actId="1035"/>
      <pc:docMkLst>
        <pc:docMk/>
      </pc:docMkLst>
      <pc:sldChg chg="modSp mod">
        <pc:chgData name="Jim Lansford" userId="c1807ccf97ce491d" providerId="LiveId" clId="{95E74FD2-DF9A-47E9-8039-0E9A2631A935}" dt="2024-05-15T15:14:54.641" v="352" actId="1035"/>
        <pc:sldMkLst>
          <pc:docMk/>
          <pc:sldMk cId="0" sldId="386"/>
        </pc:sldMkLst>
        <pc:spChg chg="mod">
          <ac:chgData name="Jim Lansford" userId="c1807ccf97ce491d" providerId="LiveId" clId="{95E74FD2-DF9A-47E9-8039-0E9A2631A935}" dt="2024-05-15T15:14:54.641" v="352" actId="1035"/>
          <ac:spMkLst>
            <pc:docMk/>
            <pc:sldMk cId="0" sldId="386"/>
            <ac:spMk id="15365" creationId="{00000000-0000-0000-0000-000000000000}"/>
          </ac:spMkLst>
        </pc:spChg>
      </pc:sldChg>
      <pc:sldMasterChg chg="modSp mod">
        <pc:chgData name="Jim Lansford" userId="c1807ccf97ce491d" providerId="LiveId" clId="{95E74FD2-DF9A-47E9-8039-0E9A2631A935}" dt="2024-05-15T15:06:49.275" v="8" actId="20577"/>
        <pc:sldMasterMkLst>
          <pc:docMk/>
          <pc:sldMasterMk cId="0" sldId="2147483648"/>
        </pc:sldMasterMkLst>
        <pc:spChg chg="mod">
          <ac:chgData name="Jim Lansford" userId="c1807ccf97ce491d" providerId="LiveId" clId="{95E74FD2-DF9A-47E9-8039-0E9A2631A935}" dt="2024-05-15T15:06:49.275" v="8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c1807ccf97ce491d" providerId="LiveId" clId="{95E74FD2-DF9A-47E9-8039-0E9A2631A935}" dt="2024-05-15T15:06:44.815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802.11-24/0935r0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44-01-0wng-agenda-for-wng-sc-2024-ma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923-00-0wng-wng-meeting-minutes-2024-may-warsaw-meeting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2024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2024-05-17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265656"/>
              </p:ext>
            </p:extLst>
          </p:nvPr>
        </p:nvGraphicFramePr>
        <p:xfrm>
          <a:off x="2214563" y="2535238"/>
          <a:ext cx="9271000" cy="237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09547" progId="Word.Document.8">
                  <p:embed/>
                </p:oleObj>
              </mc:Choice>
              <mc:Fallback>
                <p:oleObj name="Document" r:id="rId3" imgW="9048966" imgH="2309547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2535238"/>
                        <a:ext cx="9271000" cy="237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2024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9555" y="1746738"/>
            <a:ext cx="7992888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</a:t>
            </a:r>
            <a:r>
              <a:rPr lang="en-US" altLang="en-US" sz="3200" dirty="0"/>
              <a:t>May 2024</a:t>
            </a:r>
            <a:r>
              <a:rPr lang="en-GB" altLang="en-US" sz="3200" dirty="0"/>
              <a:t> mixed-mode interim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2024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548680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6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>
                <a:solidFill>
                  <a:schemeClr val="accent2"/>
                </a:solidFill>
                <a:hlinkClick r:id="rId3"/>
              </a:rPr>
              <a:t>https://mentor.ieee.org/802.11/dcn/24/11-24-0644-01-0wng-agenda-for-wng-sc-2024-may.pptx</a:t>
            </a:r>
            <a:r>
              <a:rPr lang="en-US" altLang="en-US" dirty="0">
                <a:solidFill>
                  <a:schemeClr val="accent2"/>
                </a:solidFill>
              </a:rPr>
              <a:t>  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altLang="en-US" dirty="0"/>
              <a:t>Confirmed Lei Wang as Vice-chair and Secretary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altLang="en-US" dirty="0"/>
              <a:t>Presentations at March 2024 meeting</a:t>
            </a:r>
            <a:endParaRPr lang="en-GB" altLang="en-US" dirty="0"/>
          </a:p>
          <a:p>
            <a:pPr marL="857250" lvl="1" indent="-4572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000" dirty="0"/>
              <a:t>“Towards Reducing Handoff Times in Next Generation Wireless Networks,” Sohaib Manzoor (Mirpur University of Science and Technology, Pakistan) </a:t>
            </a:r>
            <a:r>
              <a:rPr lang="en-US" sz="2000" b="1" dirty="0"/>
              <a:t>0781r0</a:t>
            </a:r>
          </a:p>
          <a:p>
            <a:pPr marL="857250" lvl="1" indent="-4572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000" dirty="0"/>
              <a:t>“</a:t>
            </a:r>
            <a:r>
              <a:rPr lang="it-IT" sz="2000" dirty="0"/>
              <a:t>Quo vadis, LC in 802.11?</a:t>
            </a:r>
            <a:r>
              <a:rPr lang="en-US" sz="2000" dirty="0"/>
              <a:t>,” Volker </a:t>
            </a:r>
            <a:r>
              <a:rPr lang="en-US" sz="2000" dirty="0" err="1"/>
              <a:t>Jungnickel</a:t>
            </a:r>
            <a:r>
              <a:rPr lang="en-US" sz="2000" dirty="0"/>
              <a:t> (</a:t>
            </a:r>
            <a:r>
              <a:rPr lang="de-DE" sz="2000" dirty="0"/>
              <a:t>Fraunhofer Heinrich Hertz Institute HHI</a:t>
            </a:r>
            <a:r>
              <a:rPr lang="en-US" sz="2000" dirty="0"/>
              <a:t>) </a:t>
            </a:r>
            <a:r>
              <a:rPr lang="en-US" sz="2000" b="1" dirty="0"/>
              <a:t>0894r1</a:t>
            </a:r>
          </a:p>
          <a:p>
            <a:pPr marL="857250" lvl="1" indent="-4572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000" dirty="0"/>
              <a:t>“Follow-up of the data offload using WLAN in connected vehicle case,” Jing Ma (Toyota) </a:t>
            </a:r>
            <a:r>
              <a:rPr lang="en-US" sz="2000" b="1" dirty="0"/>
              <a:t>0793r1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>
                <a:solidFill>
                  <a:schemeClr val="accent2"/>
                </a:solidFill>
                <a:hlinkClick r:id="rId4"/>
              </a:rPr>
              <a:t>https://mentor.ieee.org/802.11/dcn/24/11-24-0923-00-0wng-wng-meeting-minutes-2024-may-warsaw-meeting.docx</a:t>
            </a:r>
            <a:endParaRPr lang="en-GB" altLang="en-US" dirty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July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TBD: call for presentations will be sent out in June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one straw poll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Support for creation of an Integrated Light Communication (ILC) SG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dirty="0"/>
              <a:t>Y:73 / N:37 / A:68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3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24581</TotalTime>
  <Words>255</Words>
  <Application>Microsoft Office PowerPoint</Application>
  <PresentationFormat>Widescreen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Gulim</vt:lpstr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866</cp:revision>
  <cp:lastPrinted>1998-02-10T13:28:06Z</cp:lastPrinted>
  <dcterms:created xsi:type="dcterms:W3CDTF">2004-12-02T14:01:45Z</dcterms:created>
  <dcterms:modified xsi:type="dcterms:W3CDTF">2024-05-15T15:14:59Z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