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1367" r:id="rId5"/>
    <p:sldId id="142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50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3632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4/0933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>
                <a:solidFill>
                  <a:srgbClr val="0000FF"/>
                </a:solidFill>
              </a:rPr>
              <a:t>May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2024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</a:t>
            </a:r>
            <a:r>
              <a:rPr kumimoji="0" lang="en-US" sz="20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2024-05-15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FF"/>
                </a:solidFill>
                <a:latin typeface="Times New Roman"/>
              </a:rPr>
              <a:t>May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2024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May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10742084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 smtClean="0">
                <a:solidFill>
                  <a:srgbClr val="0000FF"/>
                </a:solidFill>
              </a:rPr>
              <a:t>May </a:t>
            </a:r>
            <a:r>
              <a:rPr lang="en-US" altLang="zh-CN" sz="2000" dirty="0"/>
              <a:t>2024 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 smtClean="0">
                <a:solidFill>
                  <a:srgbClr val="0000FF"/>
                </a:solidFill>
                <a:cs typeface="+mn-cs"/>
              </a:rPr>
              <a:t>2</a:t>
            </a:r>
            <a:r>
              <a:rPr lang="en-US" altLang="zh-CN" sz="1800" b="1" dirty="0" smtClean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/>
              <a:t>scheduled for </a:t>
            </a:r>
            <a:r>
              <a:rPr lang="en-US" altLang="zh-CN" sz="1800" dirty="0" err="1" smtClean="0"/>
              <a:t>TGbf</a:t>
            </a:r>
            <a:r>
              <a:rPr lang="en-US" altLang="zh-CN" sz="1800" dirty="0" smtClean="0"/>
              <a:t> 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chemeClr val="tx1"/>
                </a:solidFill>
              </a:rPr>
              <a:t>Technical discussion on some important topics 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chemeClr val="tx1"/>
                </a:solidFill>
              </a:rPr>
              <a:t>Approve some </a:t>
            </a:r>
            <a:r>
              <a:rPr lang="en-US" altLang="zh-CN" dirty="0" err="1">
                <a:solidFill>
                  <a:schemeClr val="tx1"/>
                </a:solidFill>
              </a:rPr>
              <a:t>TGbf</a:t>
            </a:r>
            <a:r>
              <a:rPr lang="en-US" altLang="zh-CN" dirty="0">
                <a:solidFill>
                  <a:schemeClr val="tx1"/>
                </a:solidFill>
              </a:rPr>
              <a:t> motions:</a:t>
            </a:r>
          </a:p>
          <a:p>
            <a:pPr marL="1120775" lvl="2" indent="-342900" algn="just">
              <a:spcBef>
                <a:spcPts val="0"/>
              </a:spcBef>
              <a:spcAft>
                <a:spcPts val="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Vice Chair/Secretary election/reaffirmation</a:t>
            </a:r>
          </a:p>
          <a:p>
            <a:pPr marL="1120775" lvl="2" indent="-342900" algn="just">
              <a:spcBef>
                <a:spcPts val="0"/>
              </a:spcBef>
              <a:spcAft>
                <a:spcPts val="0"/>
              </a:spcAft>
              <a:buSzPct val="50000"/>
              <a:buFont typeface="Wingdings" panose="05000000000000000000" pitchFamily="2" charset="2"/>
              <a:buChar char="n"/>
            </a:pPr>
            <a:r>
              <a:rPr lang="en-GB" altLang="zh-CN" sz="1600" dirty="0">
                <a:solidFill>
                  <a:schemeClr val="tx1"/>
                </a:solidFill>
              </a:rPr>
              <a:t>PAR</a:t>
            </a:r>
            <a:r>
              <a:rPr lang="en-US" altLang="zh-CN" sz="1600" dirty="0">
                <a:solidFill>
                  <a:schemeClr val="tx1"/>
                </a:solidFill>
              </a:rPr>
              <a:t> extension</a:t>
            </a:r>
            <a:endParaRPr lang="en-US" altLang="zh-CN" sz="1600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>
                <a:solidFill>
                  <a:schemeClr val="tx1"/>
                </a:solidFill>
              </a:rPr>
              <a:t>Resolve comments for Initial </a:t>
            </a:r>
            <a:r>
              <a:rPr lang="en-US" altLang="zh-CN" sz="1800" dirty="0" smtClean="0"/>
              <a:t>SA ballot </a:t>
            </a:r>
            <a:r>
              <a:rPr lang="en-US" altLang="zh-CN" sz="1800" dirty="0"/>
              <a:t>D4.0 </a:t>
            </a:r>
            <a:endParaRPr lang="en-US" altLang="zh-CN" sz="1800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2</a:t>
            </a:r>
            <a:r>
              <a:rPr lang="en-US" altLang="zh-CN" sz="1800" dirty="0"/>
              <a:t> calls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1862AC4C-4F61-4C2B-A75C-8BCD9FF7D00F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285750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dirty="0">
                <a:solidFill>
                  <a:srgbClr val="00B05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50"/>
                </a:solidFill>
                <a:ea typeface="宋体" panose="02010600030101010101" pitchFamily="2" charset="-122"/>
              </a:rPr>
              <a:t> Apr 2024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SA  Ballot pool formation      		Apr 2024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Initial SA Ballot (D4.0)	</a:t>
            </a:r>
            <a:r>
              <a:rPr lang="en-US" altLang="zh-CN" sz="1400" kern="0" dirty="0"/>
              <a:t>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FF000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FF000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1st SA Ballot Recirculation (D5.0)		Sep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2nd SA Ballot Recirculation (D6.0)	Jan 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3rd SA Ballot Recirculation (D7.0)	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B7680B5C-39D7-41CF-92D5-EF3D1C6C176E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xmlns="" id="{A10E825F-8B8D-4663-83AF-13B2DA7A6B3C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4282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</a:t>
            </a:r>
            <a:r>
              <a:rPr lang="en-US" altLang="zh-CN" b="0" dirty="0">
                <a:solidFill>
                  <a:srgbClr val="0000FF"/>
                </a:solidFill>
              </a:rPr>
              <a:t>May Interim</a:t>
            </a:r>
            <a:r>
              <a:rPr lang="en-US" altLang="zh-CN" b="0" dirty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7348" y="1143000"/>
            <a:ext cx="5100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 smtClean="0">
                <a:cs typeface="Times New Roman" panose="02020603050405020304" pitchFamily="18" charset="0"/>
              </a:rPr>
              <a:t>Jun </a:t>
            </a:r>
            <a:r>
              <a:rPr lang="en-US" altLang="zh-CN" sz="1800" b="1" dirty="0">
                <a:cs typeface="Times New Roman" panose="02020603050405020304" pitchFamily="18" charset="0"/>
              </a:rPr>
              <a:t>	  11 (Tuesday)	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Jun 	  13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Jun 	  18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Jun 	  20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Jun 	  25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Jun 	  27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July 	  2 (Tuesday)	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July 	  9 (Tuesday)	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6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2535</TotalTime>
  <Words>194</Words>
  <Application>Microsoft Office PowerPoint</Application>
  <PresentationFormat>宽屏</PresentationFormat>
  <Paragraphs>82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等线</vt:lpstr>
      <vt:lpstr>宋体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May 2024</vt:lpstr>
      <vt:lpstr>TGbf Timeline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141</cp:revision>
  <cp:lastPrinted>1601-01-01T00:00:00Z</cp:lastPrinted>
  <dcterms:created xsi:type="dcterms:W3CDTF">2019-09-06T19:28:44Z</dcterms:created>
  <dcterms:modified xsi:type="dcterms:W3CDTF">2024-05-15T09:30:59Z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(3)VBkW5TOEelW/8dDKa92EmYHMyDBNRRV4ksWo2Z9a5ZktokB4cARHhS2sMOOxyxF5M+0XiZYZ
fp3z9nsCbxXm4Om3PEQeKAntQmBdQSiGlVRwcdDDB/auGvQ2PnYxsFh1t7c/n3/P4i8qQZzq
z9mrESk+5PGzlO96VBCfmVMaMf6cVadzs8flC0PppsExDpZtNrKtV+vVsEKGCKZ6l/rr9MJS
7cqNrBnLrbzQQzIhhV</vt:lpwstr>
  </property>
  <property fmtid="{D5CDD505-2E9C-101B-9397-08002B2CF9AE}" pid="3" name="_2015_ms_pID_7253431">
    <vt:lpwstr>j4uaomOILvJfiy14GibGwlaU7B6o5a7Wuun+ixv/NK5VyD3duJ8DDy
ae+KwlKRtmn4kIQNy2r6xR0QgRRe0TT+LErU/CmXPf0Tmiat1Nrc6u6TBKqTUq9pId7m5sdr
Ot7lIL9ozpVFqeDCQ2k+2jMtN0YvUocuK2W5Cyg8BiAg8han5R37TCzCU1rsuapEr9BuLCKw
ok04ZYv4rFwlxv4/99gyc3O6Ju25cMMG3KFD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Ko1NQpwQEL0lS4/YsJZ5etU=</vt:lpwstr>
  </property>
</Properties>
</file>