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2" r:id="rId4"/>
    <p:sldId id="263" r:id="rId5"/>
    <p:sldId id="264"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802.11-24/0922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802.11-24/0922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802.11-24/0922</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Impact of non-listing of EN 303 687 in the OJEU</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05402031"/>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601787"/>
            <a:ext cx="10361084"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err="1"/>
              <a:t>Coex</a:t>
            </a:r>
            <a:r>
              <a:rPr lang="en-GB" dirty="0"/>
              <a:t> SC received an update on ETSI BRAN activities during the March 2024 meeting. The update identified the potential risk that EN 303 687 is not listed in the OJEU as it includes a normative reference to 802.11ax.</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prevents manufacturers from applying the self-certification process to place their products on the European market.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a:t>
            </a:r>
            <a:r>
              <a:rPr lang="en-GB" dirty="0" err="1"/>
              <a:t>Coex</a:t>
            </a:r>
            <a:r>
              <a:rPr lang="en-GB" dirty="0"/>
              <a:t> SC requested the SC chair to follow up with IEEE staff on this issue regarding steps taken by IEEE on that matter.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slides acts as a summary for this action and as a discussion point for the May 2024 </a:t>
            </a:r>
            <a:r>
              <a:rPr lang="en-GB" dirty="0" err="1"/>
              <a:t>Coex</a:t>
            </a:r>
            <a:r>
              <a:rPr lang="en-GB" dirty="0"/>
              <a:t> session to which IEEE staff and the 802 Chair are invited to update the SC on this matter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Request for feedback sent to IEEE staff and 802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err="1"/>
              <a:t>Coex</a:t>
            </a:r>
            <a:r>
              <a:rPr lang="en-GB" sz="1800" dirty="0"/>
              <a:t> SC Chair contacted on March 15, 2024: Jodi </a:t>
            </a:r>
            <a:r>
              <a:rPr lang="en-GB" sz="1800" dirty="0" err="1"/>
              <a:t>Haasz</a:t>
            </a:r>
            <a:r>
              <a:rPr lang="en-GB" sz="1800" dirty="0"/>
              <a:t> (IEEE staff), Dorothy Stanley and Robert Stacey (outgoing and incoming 802.11 Chairs), Paul </a:t>
            </a:r>
            <a:r>
              <a:rPr lang="en-GB" sz="1800" dirty="0" err="1"/>
              <a:t>Nikolich</a:t>
            </a:r>
            <a:r>
              <a:rPr lang="en-GB" sz="1800" dirty="0"/>
              <a:t> and James </a:t>
            </a:r>
            <a:r>
              <a:rPr lang="en-GB" sz="1800" dirty="0" err="1"/>
              <a:t>Gilb</a:t>
            </a:r>
            <a:r>
              <a:rPr lang="en-GB" sz="1800" dirty="0"/>
              <a:t> (outgoing and incoming 802 Chairs), and Joseph Levy and David Law</a:t>
            </a:r>
          </a:p>
          <a:p>
            <a:pPr>
              <a:buFont typeface="Times New Roman" pitchFamily="16" charset="0"/>
              <a:buChar char="•"/>
            </a:pPr>
            <a:r>
              <a:rPr lang="en-GB" sz="1800" dirty="0"/>
              <a:t>Request sent:</a:t>
            </a:r>
            <a:endParaRPr lang="en-GB" sz="1200" dirty="0"/>
          </a:p>
          <a:p>
            <a:pPr marL="457200" lvl="1" indent="0"/>
            <a:r>
              <a:rPr lang="en-GB" sz="1200" dirty="0"/>
              <a:t>It is likely that the European Commission (EC) will not list Version 1.1.1 of  Harmonized Standard (HS) EN 303 687 (Wireless Access System / Radio Local Area Network in the license-exempt 6GHz band) in the Official Journal of the EU (OJEU). This HS contains a normative reference to  IEEE Std 802.11ax-2021.</a:t>
            </a:r>
          </a:p>
          <a:p>
            <a:pPr marL="457200" lvl="1" indent="0"/>
            <a:r>
              <a:rPr lang="en-GB" sz="1200" dirty="0"/>
              <a:t>If it denied, the HS cannot be used to provide presumption of conformity.</a:t>
            </a:r>
          </a:p>
          <a:p>
            <a:pPr marL="457200" lvl="1" indent="0"/>
            <a:r>
              <a:rPr lang="en-GB" sz="1200" dirty="0"/>
              <a:t>The EC criticizes that the HS contains a normative reference to an IEEE standard. According to IEEE 802.11 members, the EC explained to ETSI that it only recognizes ISO, IEC, and ITU as SDOs. Because the EC does not recognize IEEE as an SDO, the EC does not permit standards listed in the OJEU to refer to IEEE standards as normative references. </a:t>
            </a:r>
          </a:p>
          <a:p>
            <a:pPr marL="457200" lvl="1" indent="0"/>
            <a:r>
              <a:rPr lang="en-GB" sz="1200" dirty="0"/>
              <a:t>Without the HS listed in the OJEU, manufactures need to seek approval of their products by a notified body to place their product on the market of the EEA (European Economic Area). </a:t>
            </a:r>
          </a:p>
          <a:p>
            <a:pPr marL="457200" lvl="1" indent="0"/>
            <a:r>
              <a:rPr lang="en-GB" sz="1200" dirty="0"/>
              <a:t>Only if the HS is listed in the OJEU, manufacturers can apply self-certification as an alternative to gaining approval by a notified body. Seeking notified body approval is a time consuming and costly process as compared to self-certification.</a:t>
            </a:r>
          </a:p>
          <a:p>
            <a:pPr marL="457200" lvl="1" indent="0"/>
            <a:r>
              <a:rPr lang="en-GB" sz="1200" dirty="0"/>
              <a:t>The attendees of the 802.11 Coexistence Standing Committee (SC) tasked me in my capacity as Chair of the SC to contact you to seek information on how the SA is addressing or plans to address this issue.</a:t>
            </a:r>
          </a:p>
          <a:p>
            <a:pPr marL="457200" lvl="1" indent="0"/>
            <a:r>
              <a:rPr lang="en-GB" sz="1200" dirty="0"/>
              <a:t>I am asked to provide feedback at the next IEEE 802.11 meeting in May and I would appreciate if you could provide me with an update by April 30th,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Feedback to </a:t>
            </a:r>
            <a:r>
              <a:rPr lang="en-GB" dirty="0" err="1"/>
              <a:t>Coex</a:t>
            </a:r>
            <a:r>
              <a:rPr lang="en-GB" dirty="0"/>
              <a:t> SC</a:t>
            </a:r>
          </a:p>
        </p:txBody>
      </p:sp>
      <p:sp>
        <p:nvSpPr>
          <p:cNvPr id="3" name="Content Placeholder 2"/>
          <p:cNvSpPr>
            <a:spLocks noGrp="1"/>
          </p:cNvSpPr>
          <p:nvPr>
            <p:ph idx="1"/>
          </p:nvPr>
        </p:nvSpPr>
        <p:spPr/>
        <p:txBody>
          <a:bodyPr/>
          <a:lstStyle/>
          <a:p>
            <a:r>
              <a:rPr lang="en-GB" dirty="0" err="1"/>
              <a:t>Coex</a:t>
            </a:r>
            <a:r>
              <a:rPr lang="en-GB" dirty="0"/>
              <a:t> SC Chair approached IEEE staff and the 802 Chair again during the May 2024 meeting.  Jodi </a:t>
            </a:r>
            <a:r>
              <a:rPr lang="en-GB" dirty="0" err="1"/>
              <a:t>Haaze</a:t>
            </a:r>
            <a:r>
              <a:rPr lang="en-GB" dirty="0"/>
              <a:t> (IEEE program management) and James </a:t>
            </a:r>
            <a:r>
              <a:rPr lang="en-GB" dirty="0" err="1"/>
              <a:t>Gilb</a:t>
            </a:r>
            <a:r>
              <a:rPr lang="en-GB" dirty="0"/>
              <a:t> (802 Chair) volunteered to attend the </a:t>
            </a:r>
            <a:r>
              <a:rPr lang="en-GB" dirty="0" err="1"/>
              <a:t>Coex</a:t>
            </a:r>
            <a:r>
              <a:rPr lang="en-GB" dirty="0"/>
              <a:t> SC session (Tuesday PM1) in May to provide the group with an update and engage in subsequent discussion.</a:t>
            </a:r>
          </a:p>
          <a:p>
            <a:endParaRPr lang="en-GB" dirty="0"/>
          </a:p>
          <a:p>
            <a:r>
              <a:rPr lang="en-GB" dirty="0"/>
              <a:t>Feedback will be included in the </a:t>
            </a:r>
            <a:r>
              <a:rPr lang="en-GB" dirty="0" err="1"/>
              <a:t>Coex</a:t>
            </a:r>
            <a:r>
              <a:rPr lang="en-GB" dirty="0"/>
              <a:t> SC May 2024 meeting minutes.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71</TotalTime>
  <Words>665</Words>
  <Application>Microsoft Macintosh PowerPoint</Application>
  <PresentationFormat>Widescreen</PresentationFormat>
  <Paragraphs>60</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 Unicode MS</vt:lpstr>
      <vt:lpstr>Times New Roman</vt:lpstr>
      <vt:lpstr>Office Theme</vt:lpstr>
      <vt:lpstr>Microsoft Word 97 - 2004 Document</vt:lpstr>
      <vt:lpstr>Impact of non-listing of EN 303 687 in the OJEU</vt:lpstr>
      <vt:lpstr>Abstract</vt:lpstr>
      <vt:lpstr>Request for feedback sent to IEEE staff and 802</vt:lpstr>
      <vt:lpstr>Feedback to Coex SC</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Emmelmann, Marc</dc:creator>
  <cp:lastModifiedBy>Emmelmann, Marc</cp:lastModifiedBy>
  <cp:revision>3</cp:revision>
  <cp:lastPrinted>1601-01-01T00:00:00Z</cp:lastPrinted>
  <dcterms:created xsi:type="dcterms:W3CDTF">2024-05-13T18:46:29Z</dcterms:created>
  <dcterms:modified xsi:type="dcterms:W3CDTF">2024-05-14T07:12:28Z</dcterms:modified>
</cp:coreProperties>
</file>