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77" r:id="rId4"/>
    <p:sldId id="283" r:id="rId5"/>
    <p:sldId id="294" r:id="rId6"/>
    <p:sldId id="301" r:id="rId7"/>
    <p:sldId id="33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2A098D-9B8A-994A-4434-DB1F8C3F4172}" name="Wook Bong Lee" initials="" userId="S::wookbong.lee@apple.com::76792eb8-cc2a-44cb-9355-e60de07d3e38" providerId="AD"/>
  <p188:author id="{2FCBD1A4-DF9F-8A4B-DC1A-703B7BB6ED2D}" name="Anuj Batra" initials="" userId="S::anuj.batra@apple.com::89f78797-077a-4152-8471-8f5c1be260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47" autoAdjust="0"/>
    <p:restoredTop sz="97682"/>
  </p:normalViewPr>
  <p:slideViewPr>
    <p:cSldViewPr>
      <p:cViewPr varScale="1">
        <p:scale>
          <a:sx n="109" d="100"/>
          <a:sy n="109" d="100"/>
        </p:scale>
        <p:origin x="22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802.11-24/921r0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Enhanced Long Range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78924F0-9E2C-C9BB-EDD7-5714EC465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71127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67199"/>
          </a:xfrm>
          <a:ln/>
        </p:spPr>
        <p:txBody>
          <a:bodyPr>
            <a:normAutofit fontScale="85000" lnSpcReduction="20000"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a typical scenario, a non-AP STA’s transmit power is about 10 dB lower than that of an AP STA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Due to regulation: different transmit power restriction for an AP STA and a non-AP STA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Due to implementation: an AP STA’s PA could be better than a non-AP STA’s PA (need to lower Tx power to meet Tx requirement)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An AP STA may have more antennas than a non-AP STA: e.g. an AP STA with 4 antenna, a non-AP STA with 2 antenna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gives 6 dB link budget difference between downlink and uplink (10 dB transmit power difference can be closed by 6 dB link budget improvement + 3 dB from antenna and 1 dB from more diversity gain from more antennas)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Can we improve/reduce 10 dB transmit power or 6 dB link budget difference?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B9AB7FA-392B-ED70-F116-506BB8D0F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68287"/>
              </p:ext>
            </p:extLst>
          </p:nvPr>
        </p:nvGraphicFramePr>
        <p:xfrm>
          <a:off x="1600200" y="4572000"/>
          <a:ext cx="9067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2600">
                  <a:extLst>
                    <a:ext uri="{9D8B030D-6E8A-4147-A177-3AD203B41FA5}">
                      <a16:colId xmlns:a16="http://schemas.microsoft.com/office/drawing/2014/main" val="80233006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340801994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3569960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Indoor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Non-AP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970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5.15-5.25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 dBm and 17 dBm /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 dBm and 11 dBm /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56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5.725-5.895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36 dBm and 20 dBm /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30 dBm and 14 dBm /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4012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257799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STA need to check channel idle within a slot time (more specifically within </a:t>
            </a:r>
            <a:r>
              <a:rPr lang="en-US" dirty="0" err="1"/>
              <a:t>aCCATime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desired to perform packet detection based on the first field of a PPDU (e.g. L-STF) which is less than a slot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aSlotTime</a:t>
            </a:r>
            <a:r>
              <a:rPr lang="en-US" dirty="0"/>
              <a:t> is 9us for 5 and 6 GHz and 20us for 2.4 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10" name="Picture 9" descr="Diagram, schematic, timeline&#10;&#10;Description automatically generated">
            <a:extLst>
              <a:ext uri="{FF2B5EF4-FFF2-40B4-BE49-F238E27FC236}">
                <a16:creationId xmlns:a16="http://schemas.microsoft.com/office/drawing/2014/main" id="{8C1E81CA-BAE5-6A6A-9CCD-F386E5274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477637"/>
            <a:ext cx="4695428" cy="32019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1E72003-23B4-191B-2A1D-CEB6AAE84673}"/>
              </a:ext>
            </a:extLst>
          </p:cNvPr>
          <p:cNvSpPr txBox="1"/>
          <p:nvPr/>
        </p:nvSpPr>
        <p:spPr>
          <a:xfrm>
            <a:off x="7872214" y="4339636"/>
            <a:ext cx="3581400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tx1"/>
                </a:solidFill>
              </a:rPr>
              <a:t>aSlotTime</a:t>
            </a:r>
            <a:r>
              <a:rPr lang="en-US" sz="1200" dirty="0">
                <a:solidFill>
                  <a:schemeClr val="tx1"/>
                </a:solidFill>
              </a:rPr>
              <a:t> is 9 us and a STA needs to determine CCA busy or not within </a:t>
            </a:r>
            <a:r>
              <a:rPr lang="en-US" sz="1200" dirty="0" err="1">
                <a:solidFill>
                  <a:schemeClr val="tx1"/>
                </a:solidFill>
              </a:rPr>
              <a:t>aCCATime</a:t>
            </a:r>
            <a:r>
              <a:rPr lang="en-US" sz="1200" dirty="0">
                <a:solidFill>
                  <a:schemeClr val="tx1"/>
                </a:solidFill>
              </a:rPr>
              <a:t>, thus the packet detection shall be finished within L-STF (&lt; 8 us)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C54CFBD-D284-4BCB-3C63-DAADE24121B1}"/>
              </a:ext>
            </a:extLst>
          </p:cNvPr>
          <p:cNvCxnSpPr>
            <a:cxnSpLocks/>
          </p:cNvCxnSpPr>
          <p:nvPr/>
        </p:nvCxnSpPr>
        <p:spPr bwMode="auto">
          <a:xfrm flipV="1">
            <a:off x="8456098" y="3276600"/>
            <a:ext cx="459302" cy="11263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0F784E-3CEC-CFF3-D3D4-E0F4DCEF90C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237508" y="2764166"/>
            <a:ext cx="135092" cy="18063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1" name="Picture 20" descr="Box and whisker chart&#10;&#10;Description automatically generated with medium confidence">
            <a:extLst>
              <a:ext uri="{FF2B5EF4-FFF2-40B4-BE49-F238E27FC236}">
                <a16:creationId xmlns:a16="http://schemas.microsoft.com/office/drawing/2014/main" id="{99141884-E153-A0C2-E68F-182425C27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5407082"/>
            <a:ext cx="2625657" cy="1041400"/>
          </a:xfrm>
          <a:prstGeom prst="rect">
            <a:avLst/>
          </a:prstGeom>
        </p:spPr>
      </p:pic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320174E9-50E5-6466-3671-442EB4C3166F}"/>
              </a:ext>
            </a:extLst>
          </p:cNvPr>
          <p:cNvSpPr/>
          <p:nvPr/>
        </p:nvSpPr>
        <p:spPr bwMode="auto">
          <a:xfrm>
            <a:off x="9085634" y="5690324"/>
            <a:ext cx="1084108" cy="455614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1886711-42A3-8DBB-8D22-8F512313EE15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34600" y="4953000"/>
            <a:ext cx="35142" cy="737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1745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Feasibility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Assumption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A non-AP STA has two antennas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An AP STA has four antennas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Real packet detection based on L-STF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An ELR PPDU is transmitted with some preprocessing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0" dirty="0"/>
              <a:t>An ELR PPDU can perform 10 dB better than a non-HT PPDU at 10% PER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C4CF81-C471-8924-1209-4D7A3088F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40" y="18288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38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UORA and Triggered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Why not using UORA?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UORA is developed in 802.11ax but it is barely seen in products due to its low airtime efficiency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EHT group has decided not to expand it for 320 MHz due to similar reasons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There will be a lot of delay when the transmission fails due to collision in UORA case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Why not always using Triggered Access?</a:t>
            </a:r>
            <a:endParaRPr lang="en-US" sz="2300" dirty="0">
              <a:latin typeface="Times New Roman"/>
              <a:ea typeface="MS Gothic"/>
            </a:endParaRP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AP implementations can vary quite a lot, from high-end to low-end, and depending on the AP implementation, we may prefer to use UL Trigger, and in other cases, we may prefer to use EDCA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Triggered access should not be the only transmission alternative for the STA. EDCA needs to be available too, EDCA has been always used together with triggered access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Some frames can’t be triggered, e.g. </a:t>
            </a:r>
          </a:p>
          <a:p>
            <a:pPr marL="1141413" lvl="2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700" dirty="0">
                <a:latin typeface="Times New Roman"/>
                <a:ea typeface="MS Gothic"/>
              </a:rPr>
              <a:t>Immediate response frames such as ACK </a:t>
            </a:r>
          </a:p>
          <a:p>
            <a:pPr marL="1141413" lvl="2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700" dirty="0">
                <a:latin typeface="Times New Roman"/>
                <a:ea typeface="MS Gothic"/>
              </a:rPr>
              <a:t>Probe Request, Association Request as unassociated STA does not have STA-ID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Trigger involves unnecessary overhead and delay for some short frames</a:t>
            </a:r>
          </a:p>
          <a:p>
            <a:pPr marL="1141413" lvl="2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E.g. </a:t>
            </a:r>
            <a:r>
              <a:rPr lang="en-US" sz="1700" dirty="0">
                <a:latin typeface="Times New Roman"/>
                <a:ea typeface="MS Gothic"/>
              </a:rPr>
              <a:t>QoS Null with PM bits (30 B, ~ 200 us)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06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proposed to define an uplink enhanced long range (ELR) PPDU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Improving uplink link budget in all 2.4/5/6 GHz bands by 6 dB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>
              <a:latin typeface="Times New Roman"/>
              <a:ea typeface="MS Gothic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We showed that 6 dB uplink link budget improvement can be achieved without a long preamble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When a number of antennas at an AP STA is twice more than that of a non-AP STA, a required SNR for an ELR PPDU can be 10 dB less than that of a non-HT PPDU MCS0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900" dirty="0">
                <a:latin typeface="Times New Roman"/>
                <a:ea typeface="MS Gothic"/>
              </a:rPr>
              <a:t>In other words, we can close the gap between downlink and uplink link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13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D21E7-51E9-7FC5-10B4-2E63C322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A0B-F2ED-FD9D-6F2C-805A2560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FD4A-4B80-7F52-07FD-CD71D953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89210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/>
              <a:t>Do you agree to design an Enhanced Long Range (ELR) PPDU in IEEE 802.11bn with target as below?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Uplink in 2.4 GHz, 5 GHz and 6 GHz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Minimum data rate is higher than 1.5Mbps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1EB2B-4983-B9A9-E27C-708F85CA0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A0E0A-A4BD-1090-1D24-EE45358FE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BD2042-93D9-C17B-D13B-718BFC324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1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40226</TotalTime>
  <Words>757</Words>
  <Application>Microsoft Macintosh PowerPoint</Application>
  <PresentationFormat>Widescreen</PresentationFormat>
  <Paragraphs>91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Document</vt:lpstr>
      <vt:lpstr>An Enhanced Long Range PPDU</vt:lpstr>
      <vt:lpstr>Introduction</vt:lpstr>
      <vt:lpstr>Packet Detection</vt:lpstr>
      <vt:lpstr>Feasibility Study</vt:lpstr>
      <vt:lpstr>Discussion: UORA and Triggered Access</vt:lpstr>
      <vt:lpstr>Conclusion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Wook Bong Lee</dc:creator>
  <cp:lastModifiedBy>Wook Bong Lee</cp:lastModifiedBy>
  <cp:revision>120</cp:revision>
  <cp:lastPrinted>1601-01-01T00:00:00Z</cp:lastPrinted>
  <dcterms:created xsi:type="dcterms:W3CDTF">2023-03-29T21:45:11Z</dcterms:created>
  <dcterms:modified xsi:type="dcterms:W3CDTF">2024-05-14T06:23:11Z</dcterms:modified>
</cp:coreProperties>
</file>