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5" r:id="rId3"/>
    <p:sldId id="266" r:id="rId4"/>
    <p:sldId id="267" r:id="rId5"/>
    <p:sldId id="268" r:id="rId6"/>
    <p:sldId id="26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42" autoAdjust="0"/>
    <p:restoredTop sz="94660"/>
  </p:normalViewPr>
  <p:slideViewPr>
    <p:cSldViewPr>
      <p:cViewPr varScale="1">
        <p:scale>
          <a:sx n="219" d="100"/>
          <a:sy n="219" d="100"/>
        </p:scale>
        <p:origin x="480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802.11-24/910r0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May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802.11-24/910r0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May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802.11-24/910r0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May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802.11-24/910r0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May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802.11-24/910r0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-_2004-Dok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1/private/ETSI_documents/BRAN/05-CONTRIBUTIONS/2024/2024_04_23_RG_BRAN-123b/" TargetMode="External"/><Relationship Id="rId2" Type="http://schemas.openxmlformats.org/officeDocument/2006/relationships/hyperlink" Target="https://www.ieee802.org/11/private/ETSI_documents/BRAN/05-CONTRIBUTIONS/2024/2024_04_22_RG_BRAN-123a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etsi.org/Meetings.aspx#/meeting?MtgId=47513" TargetMode="External"/><Relationship Id="rId2" Type="http://schemas.openxmlformats.org/officeDocument/2006/relationships/hyperlink" Target="https://portal.etsi.org/Meetings.aspx#/meeting?MtgId=4751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ortal.etsi.org/Meetings.aspx#/meeting?MtgId=43147" TargetMode="External"/><Relationship Id="rId4" Type="http://schemas.openxmlformats.org/officeDocument/2006/relationships/hyperlink" Target="https://portal.etsi.org/Meetings.aspx#/meeting?MtgId=47514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ETSI TC BRAN update, May 2024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9221437"/>
              </p:ext>
            </p:extLst>
          </p:nvPr>
        </p:nvGraphicFramePr>
        <p:xfrm>
          <a:off x="993775" y="2420888"/>
          <a:ext cx="10272713" cy="1328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10439400" imgH="1358900" progId="Word.Document.8">
                  <p:embed/>
                </p:oleObj>
              </mc:Choice>
              <mc:Fallback>
                <p:oleObj name="Dokument" r:id="rId3" imgW="10439400" imgH="1358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20888"/>
                        <a:ext cx="10272713" cy="13287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545F9F-C23C-7DFC-DFA0-DAFF779B1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 303 687, version 1.1.1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866BCB-B0BB-877E-7E35-2BF666F17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 303 687 addresses requirements for operating Wireless Access System/Radio Local Area Network (WAS/RLAN) in the license-exempt 6 GHz band (5945 MHz to 6425 MHz)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Waiting for feedback by European Commission (EC) regarding the use of IEEE 802.11ax-2021 as normative reference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Reference need for the definition of one signal used to conduct an Energy Detection Threshold (EDT) level related test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102E4D9-0438-D268-6FBE-A323DB4032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591FA5-2BBA-A274-7393-510EB7C887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1D3D1D4C-6818-BFDB-4C27-A321A70258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0548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3BB2B2-5DD2-631B-9465-A046FB1D1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 303 687, drafting of next version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ADFC8FC-EC20-D2EC-EA9E-6409222A0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ETSI TC BRAN plenary meeting #123, TC BRAN basically conducted two rapporteurs meetings (</a:t>
            </a:r>
            <a:r>
              <a:rPr lang="en-US" dirty="0">
                <a:hlinkClick r:id="rId2"/>
              </a:rPr>
              <a:t>#123a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#123b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ETSI TC BRAN discussed about a proposal to modify the existing resp. to introduce normative text specific to the medium access procedures for Narrowband Frequency Hopping (NB FH)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Simulation results related to the proposed medium access procedure were presented, too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E95594D-8BD0-61CC-1CC3-C9E6031760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6868DA-281E-B63F-C6DE-83213E2DA9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FC79B583-C97D-B9AC-3D5C-8BA3AAFBB63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8920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285271-4CDD-836A-4FE9-11650AFDC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 301 893, version 2.2.0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DA27444-7E3B-D002-B14E-973434AB8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 301 893 addresses requirements for operating WAS/RLAN in the license-exempt 5 GHz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First national vote (</a:t>
            </a:r>
            <a:r>
              <a:rPr lang="en-US" dirty="0" err="1"/>
              <a:t>Standardisation</a:t>
            </a:r>
            <a:r>
              <a:rPr lang="en-US" dirty="0"/>
              <a:t> Request deliverables Approval Process, </a:t>
            </a:r>
            <a:r>
              <a:rPr lang="en-US" dirty="0" err="1"/>
              <a:t>SRdAP</a:t>
            </a:r>
            <a:r>
              <a:rPr lang="en-US" dirty="0"/>
              <a:t>) completed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During BRAN #123, all </a:t>
            </a:r>
            <a:r>
              <a:rPr lang="en-US" dirty="0" err="1"/>
              <a:t>SRdAP</a:t>
            </a:r>
            <a:r>
              <a:rPr lang="en-US" dirty="0"/>
              <a:t> comments were resolved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Since draft uses IEEE 802.11-2020 as normative reference, TC BRAN expects similar issues with the EC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TC BRAN to decide if ISO/IEC 8802.11-2022 could be referred to instead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Could this be considered an editorial change? No other changes are permitted anymore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Outstanding: Third Harmonised Standard Technical Advisory Consultant (HASTAC) review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BF9F95E-E733-5F9C-3668-3321746AA9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826E48B-3841-273B-8550-71D6ADE2D6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5606D96A-D9BA-D10A-1375-958B847A93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2717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8453E-B20D-BC59-E45A-5933F36FA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meetings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564D677-6B65-D0D5-29F4-824F96ACC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ETSI TC BRAN scheduled two more rapporteurs and one ad hoc (having decision authority) meetings during next week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Partially conflicting with Wi-Fi Alliance (WFA) members meeting in Austin, Texas, USA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BRAN #123e</a:t>
            </a:r>
            <a:r>
              <a:rPr lang="en-US" dirty="0"/>
              <a:t>, 2024-05-21T17:00Z until 2024-05-21T19:00Z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BRAN #123f</a:t>
            </a:r>
            <a:r>
              <a:rPr lang="en-US" dirty="0"/>
              <a:t> (ad hoc meeting), 2024-05-23T17:00Z until 2024-05-23T19:00Z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BRAN #123g</a:t>
            </a:r>
            <a:r>
              <a:rPr lang="en-US" dirty="0"/>
              <a:t>, 2024-05-24T06:00Z until 2024-05-24T08:00Z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ETSI TC BRAN plenary meeting </a:t>
            </a:r>
            <a:r>
              <a:rPr lang="en-US" dirty="0">
                <a:hlinkClick r:id="rId5"/>
              </a:rPr>
              <a:t>#124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2024-06-03T12:00Z until 2024-06-07T12:00Z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Hybrid meeting, in person attendance at ETSI TC BRAN headquarter in Sophia Antipolis, France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01BE212-86B5-2907-AD02-8E462A27DE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4AAD3C-E65B-0346-A4C6-4ED862F99B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BE902C1-0924-0BCC-9D3A-6711A23594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374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453</Words>
  <Application>Microsoft Macintosh PowerPoint</Application>
  <PresentationFormat>Breitbild</PresentationFormat>
  <Paragraphs>55</Paragraphs>
  <Slides>6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 Unicode MS</vt:lpstr>
      <vt:lpstr>Arial</vt:lpstr>
      <vt:lpstr>Times New Roman</vt:lpstr>
      <vt:lpstr>Office</vt:lpstr>
      <vt:lpstr>Microsoft Word 97- 2004-Dokument</vt:lpstr>
      <vt:lpstr>ETSI TC BRAN update, May 2024</vt:lpstr>
      <vt:lpstr>EN 303 687, version 1.1.1</vt:lpstr>
      <vt:lpstr>EN 303 687, drafting of next version</vt:lpstr>
      <vt:lpstr>EN 301 893, version 2.2.0</vt:lpstr>
      <vt:lpstr>Upcoming meetings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ETSI TC BRAN update, May 2024</dc:title>
  <dc:creator>Guido R. HIertz</dc:creator>
  <cp:keywords/>
  <cp:lastModifiedBy>Guido R. HIertz</cp:lastModifiedBy>
  <cp:revision>1</cp:revision>
  <cp:lastPrinted>1601-01-01T00:00:00Z</cp:lastPrinted>
  <dcterms:created xsi:type="dcterms:W3CDTF">2024-05-13T09:38:41Z</dcterms:created>
  <dcterms:modified xsi:type="dcterms:W3CDTF">2024-05-13T11:05:51Z</dcterms:modified>
  <cp:category>Name, Affiliation</cp:category>
</cp:coreProperties>
</file>