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136" r:id="rId3"/>
    <p:sldId id="1294" r:id="rId4"/>
    <p:sldId id="1291" r:id="rId5"/>
    <p:sldId id="1276" r:id="rId6"/>
    <p:sldId id="1268" r:id="rId7"/>
    <p:sldId id="1180" r:id="rId8"/>
    <p:sldId id="1299" r:id="rId9"/>
    <p:sldId id="1300" r:id="rId10"/>
    <p:sldId id="1238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sun Jang/IoT Connectivity Standard Task(insun.jang@lge.com)" initials="IJCST" lastIdx="6" clrIdx="0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6817" autoAdjust="0"/>
  </p:normalViewPr>
  <p:slideViewPr>
    <p:cSldViewPr>
      <p:cViewPr varScale="1">
        <p:scale>
          <a:sx n="110" d="100"/>
          <a:sy n="110" d="100"/>
        </p:scale>
        <p:origin x="9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144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802.11-24/0908r0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Negotiation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R-TWT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Coordination: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Follow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2025-03-11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85800" y="21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86749"/>
              </p:ext>
            </p:extLst>
          </p:nvPr>
        </p:nvGraphicFramePr>
        <p:xfrm>
          <a:off x="685800" y="2667000"/>
          <a:ext cx="7620000" cy="373205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27CF389-DB54-9154-71A6-DA119EEB4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37901"/>
            <a:ext cx="7772400" cy="486289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23/771 Coordinated of R-TWT Protection in Multi-BSS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[2] 23/226 Coordination of R-TWT for Multi-AP Deployment 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[3] 23/250 AP coordination with R-TWT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23/291 R-TWT Multi-AP Coordination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23/293 Follow-up on TWT-based Multi-AP Coordination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[6] </a:t>
            </a:r>
            <a:r>
              <a:rPr lang="en-US" altLang="ko-KR" sz="1800" dirty="0"/>
              <a:t>23/297 </a:t>
            </a:r>
            <a:r>
              <a:rPr lang="en-US" altLang="ko-KR" sz="1800" dirty="0" err="1"/>
              <a:t>rTWT</a:t>
            </a:r>
            <a:r>
              <a:rPr lang="en-US" altLang="ko-KR" sz="1800" dirty="0"/>
              <a:t> for Multi-AP</a:t>
            </a:r>
          </a:p>
          <a:p>
            <a:pPr marL="0" indent="0">
              <a:buNone/>
            </a:pPr>
            <a:r>
              <a:rPr lang="en-US" altLang="ko-KR" sz="1800" dirty="0"/>
              <a:t>[7] 23/355 Enhanced R-TWT and M-AP operation</a:t>
            </a:r>
          </a:p>
          <a:p>
            <a:pPr marL="0" indent="0">
              <a:buNone/>
            </a:pPr>
            <a:r>
              <a:rPr lang="en-US" altLang="ko-KR" sz="1800" dirty="0"/>
              <a:t>[8] 23/771 Coordinated R-TWT Protection in Multi-BSS</a:t>
            </a:r>
          </a:p>
          <a:p>
            <a:pPr marL="0" indent="0">
              <a:buNone/>
            </a:pPr>
            <a:r>
              <a:rPr lang="en-US" altLang="ko-KR" sz="1800" dirty="0"/>
              <a:t>[9] 23/860 Further thoughts on coordinated TWT </a:t>
            </a:r>
          </a:p>
          <a:p>
            <a:pPr marL="0" indent="0">
              <a:buNone/>
            </a:pPr>
            <a:r>
              <a:rPr lang="en-US" altLang="ko-KR" sz="1800" dirty="0"/>
              <a:t>[10] 23/1087 Announcement for R-TWT Coordination</a:t>
            </a:r>
          </a:p>
          <a:p>
            <a:pPr marL="0" indent="0">
              <a:buNone/>
            </a:pPr>
            <a:r>
              <a:rPr lang="en-US" altLang="ko-KR" sz="1800" dirty="0"/>
              <a:t>[11] 23/2022 R-TWT for multi-AP follow up</a:t>
            </a:r>
          </a:p>
          <a:p>
            <a:pPr marL="0" indent="0">
              <a:buNone/>
            </a:pPr>
            <a:r>
              <a:rPr lang="en-US" altLang="ko-KR" sz="1800" dirty="0"/>
              <a:t>[12] 24/171 </a:t>
            </a:r>
            <a:r>
              <a:rPr lang="en-US" altLang="ko-KR" sz="1800" dirty="0" err="1"/>
              <a:t>TGbn</a:t>
            </a:r>
            <a:r>
              <a:rPr lang="ko-KR" altLang="en-US" sz="1800" dirty="0"/>
              <a:t> </a:t>
            </a:r>
            <a:r>
              <a:rPr lang="en-US" altLang="ko-KR" sz="1800" dirty="0"/>
              <a:t>Motions</a:t>
            </a:r>
            <a:r>
              <a:rPr lang="ko-KR" altLang="en-US" sz="1800" dirty="0"/>
              <a:t> </a:t>
            </a:r>
            <a:r>
              <a:rPr lang="en-US" altLang="ko-KR" sz="1800" dirty="0"/>
              <a:t>List-Part 1</a:t>
            </a:r>
          </a:p>
          <a:p>
            <a:pPr marL="0" indent="0">
              <a:buNone/>
            </a:pPr>
            <a:r>
              <a:rPr lang="en-US" altLang="ko-KR" sz="1800" dirty="0"/>
              <a:t>[13] 24/1966 PDT MAC CRTWT</a:t>
            </a:r>
          </a:p>
          <a:p>
            <a:pPr marL="0" indent="0">
              <a:buNone/>
            </a:pPr>
            <a:r>
              <a:rPr lang="en-US" altLang="ko-KR" sz="1800" dirty="0"/>
              <a:t>[14] 24/2045 Detailed Text Proposal on Cr-TWT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6724" y="1752600"/>
            <a:ext cx="8077201" cy="4343400"/>
          </a:xfrm>
        </p:spPr>
        <p:txBody>
          <a:bodyPr/>
          <a:lstStyle/>
          <a:p>
            <a:r>
              <a:rPr lang="en-US" altLang="ko-KR" sz="1800" dirty="0"/>
              <a:t>Motions for the R-TWT coordination in Multi-BSS were passed.</a:t>
            </a:r>
          </a:p>
          <a:p>
            <a:pPr lvl="1"/>
            <a:r>
              <a:rPr lang="en-US" altLang="ko-KR" sz="1400" b="1" u="sng" dirty="0"/>
              <a:t>Motion 48)</a:t>
            </a:r>
            <a:r>
              <a:rPr lang="en-US" altLang="ko-KR" sz="1400" b="1" dirty="0"/>
              <a:t> </a:t>
            </a:r>
            <a:r>
              <a:rPr lang="en-US" altLang="ko-KR" sz="1400" dirty="0"/>
              <a:t>Define mechanisms that enable APs to coordinate their </a:t>
            </a:r>
            <a:r>
              <a:rPr lang="en-US" altLang="ko-KR" sz="1400" dirty="0" err="1"/>
              <a:t>rTWT</a:t>
            </a:r>
            <a:r>
              <a:rPr lang="en-US" altLang="ko-KR" sz="1400" dirty="0"/>
              <a:t> schedule(s) and/or to ensure that one AP provides the protection of the </a:t>
            </a:r>
            <a:r>
              <a:rPr lang="en-US" altLang="ko-KR" sz="1400" dirty="0" err="1"/>
              <a:t>rTWT</a:t>
            </a:r>
            <a:r>
              <a:rPr lang="en-US" altLang="ko-KR" sz="1400" dirty="0"/>
              <a:t> schedule(s) of the other AP.</a:t>
            </a:r>
          </a:p>
          <a:p>
            <a:pPr lvl="2"/>
            <a:r>
              <a:rPr lang="en-US" altLang="ko-KR" sz="1200" dirty="0"/>
              <a:t>Note – TBD mechanisms including negotiation between 2 APs and advertisement.</a:t>
            </a:r>
          </a:p>
          <a:p>
            <a:pPr lvl="1"/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en-US" altLang="ko-KR" sz="1400" b="1" u="sng" dirty="0"/>
              <a:t>Motion 281)</a:t>
            </a:r>
            <a:r>
              <a:rPr lang="en-US" altLang="ko-KR" sz="1400" b="1" dirty="0"/>
              <a:t> </a:t>
            </a:r>
            <a:r>
              <a:rPr lang="en-US" altLang="ko-KR" sz="1400" b="0" dirty="0"/>
              <a:t>For negotiation over the wireless medium, an AP that requests protection for its R-TWT schedule(s) via negotiations with another AP includes information carried in TBD fields of the Broadcast TWT Parameter Set field corresponding to each R-TWT schedule being negotiated in a TBD individually addressed Management frame that it transmits to the other AP.</a:t>
            </a:r>
          </a:p>
          <a:p>
            <a:pPr marL="0" indent="0">
              <a:buNone/>
            </a:pPr>
            <a:endParaRPr lang="en-US" altLang="ko-KR" sz="1800" dirty="0"/>
          </a:p>
          <a:p>
            <a:r>
              <a:rPr lang="en-US" altLang="ko-KR" sz="1800" dirty="0">
                <a:solidFill>
                  <a:schemeClr val="accent4"/>
                </a:solidFill>
              </a:rPr>
              <a:t>In this contribution, we suggest the signaling details for the R-TWT schedule coordination between an CR-TWT requesting AP and CR-TWT responding AP.</a:t>
            </a:r>
          </a:p>
          <a:p>
            <a:pPr lvl="1"/>
            <a:r>
              <a:rPr lang="en-US" altLang="ko-KR" sz="1400" dirty="0">
                <a:solidFill>
                  <a:schemeClr val="accent4"/>
                </a:solidFill>
              </a:rPr>
              <a:t>The CR-TWT requesting AP means an AP initializes to request the R-TWT coordination.</a:t>
            </a:r>
          </a:p>
          <a:p>
            <a:pPr lvl="1"/>
            <a:r>
              <a:rPr lang="en-US" altLang="ko-KR" sz="1400" dirty="0">
                <a:solidFill>
                  <a:schemeClr val="accent4"/>
                </a:solidFill>
              </a:rPr>
              <a:t>The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CR-TWT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responding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AP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means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an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AP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responds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the R-TWT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coordination request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from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CR-TWT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requesting</a:t>
            </a:r>
            <a:r>
              <a:rPr lang="ko-KR" altLang="en-US" sz="1400" dirty="0">
                <a:solidFill>
                  <a:schemeClr val="accent4"/>
                </a:solidFill>
              </a:rPr>
              <a:t> </a:t>
            </a:r>
            <a:r>
              <a:rPr lang="en-US" altLang="ko-KR" sz="1400" dirty="0">
                <a:solidFill>
                  <a:schemeClr val="accent4"/>
                </a:solidFill>
              </a:rPr>
              <a:t>AP.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4E7B31-05FA-A05A-53C7-58D1BD4B8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Overview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3D6864-BD64-E8C4-B57E-354976C0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495800"/>
          </a:xfrm>
        </p:spPr>
        <p:txBody>
          <a:bodyPr/>
          <a:lstStyle/>
          <a:p>
            <a:r>
              <a:rPr lang="en-US" altLang="ko-KR" sz="1800" dirty="0"/>
              <a:t>During the R-TWT coordination, APs exchange the schedule information for R-TWT to coordinate it.</a:t>
            </a:r>
          </a:p>
          <a:p>
            <a:pPr lvl="1"/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fields with the Broadcast TWT Parameter set are the appropriate methods to contain the R-TWT schedule information for the R-TWT coordination between APs.</a:t>
            </a:r>
          </a:p>
          <a:p>
            <a:pPr lvl="2"/>
            <a:r>
              <a:rPr lang="en-US" altLang="ko-KR" sz="1400" dirty="0"/>
              <a:t>While negotiating the R-TWT SP(s) between AP and the associated STA, the (sub)fields indicating the R-TWT schedule are included within the Broadcast TWT Parameter Set field.</a:t>
            </a:r>
          </a:p>
          <a:p>
            <a:pPr lvl="2"/>
            <a:r>
              <a:rPr lang="en-US" altLang="ko-KR" sz="1400" dirty="0"/>
              <a:t>The type of TWT Parameter Set field and element for R-TWT coordination isn’t limited to the Broadcast TWT Parameter Set field and TWT element in this contribution.</a:t>
            </a:r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01A265-CC5D-86D4-8C12-5E9C4EA9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212867-0819-0ADB-C8D7-0D6CE25B7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BBDB3E18-E0C7-CC60-E7AB-161213223FE8}"/>
              </a:ext>
            </a:extLst>
          </p:cNvPr>
          <p:cNvGrpSpPr/>
          <p:nvPr/>
        </p:nvGrpSpPr>
        <p:grpSpPr>
          <a:xfrm>
            <a:off x="152400" y="3899719"/>
            <a:ext cx="8737363" cy="2183255"/>
            <a:chOff x="241418" y="4323429"/>
            <a:chExt cx="8737363" cy="2183255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42211CE6-B7D2-75A9-FD98-C98F0D20C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418" y="4323429"/>
              <a:ext cx="8737363" cy="2128901"/>
            </a:xfrm>
            <a:prstGeom prst="rect">
              <a:avLst/>
            </a:prstGeom>
          </p:spPr>
        </p:pic>
        <p:sp>
          <p:nvSpPr>
            <p:cNvPr id="7" name="모서리가 둥근 직사각형 6">
              <a:extLst>
                <a:ext uri="{FF2B5EF4-FFF2-40B4-BE49-F238E27FC236}">
                  <a16:creationId xmlns:a16="http://schemas.microsoft.com/office/drawing/2014/main" id="{4385EF79-69A2-5039-B28B-A761F9C74862}"/>
                </a:ext>
              </a:extLst>
            </p:cNvPr>
            <p:cNvSpPr/>
            <p:nvPr/>
          </p:nvSpPr>
          <p:spPr bwMode="auto">
            <a:xfrm>
              <a:off x="719313" y="4724400"/>
              <a:ext cx="762002" cy="1782284"/>
            </a:xfrm>
            <a:prstGeom prst="roundRect">
              <a:avLst/>
            </a:prstGeom>
            <a:noFill/>
            <a:ln w="57150" cap="flat" cmpd="sng" algn="ctr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F57EE06-BB09-B329-8D47-662BA948F390}"/>
                </a:ext>
              </a:extLst>
            </p:cNvPr>
            <p:cNvSpPr txBox="1"/>
            <p:nvPr/>
          </p:nvSpPr>
          <p:spPr>
            <a:xfrm>
              <a:off x="609600" y="4419600"/>
              <a:ext cx="10454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srgbClr val="0000FF"/>
                  </a:solidFill>
                </a:rPr>
                <a:t>Main Point</a:t>
              </a:r>
              <a:endParaRPr lang="ko-KR" altLang="en-US" sz="1400" b="1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921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4B86D-EB65-1B28-2C97-A9EBCA4E4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17F07C-3646-8E17-5A17-E0460531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748788"/>
            <a:ext cx="82677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Signaling for R-TWT Coordination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126BBD-0DC9-D3CD-0456-47ED19C27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544" y="1752600"/>
            <a:ext cx="8401050" cy="4437870"/>
          </a:xfrm>
        </p:spPr>
        <p:txBody>
          <a:bodyPr/>
          <a:lstStyle/>
          <a:p>
            <a:r>
              <a:rPr lang="en-US" altLang="ko-KR" sz="1800" b="1" dirty="0"/>
              <a:t>The below information within the Broadcast TWT Parameter Set field is used.</a:t>
            </a:r>
            <a:endParaRPr lang="en-US" altLang="ko-KR" sz="1800" dirty="0">
              <a:solidFill>
                <a:srgbClr val="FF0000"/>
              </a:solidFill>
            </a:endParaRPr>
          </a:p>
          <a:p>
            <a:pPr lvl="1"/>
            <a:r>
              <a:rPr lang="en-US" altLang="ko-KR" sz="1400" dirty="0"/>
              <a:t>The fields to indicate the schedule information can be reused in the R-TWT coordination.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ko-KR" sz="1200" dirty="0"/>
              <a:t>Target Wake Time, Nominal Minimum TWT Wake Duration TWT Wake Interval Mantissa, TWT Wake Interval Exponent, Broadcast TWT Persistence</a:t>
            </a:r>
          </a:p>
          <a:p>
            <a:pPr lvl="2"/>
            <a:r>
              <a:rPr lang="en-US" altLang="ko-KR" sz="1200" dirty="0"/>
              <a:t>The TWT can be set based on the neighboring AP’s TSF/TBTT obtained from the overhearing Beacon frame.</a:t>
            </a:r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The Broadcast TWT ID subfield identifies requested R-TWT schedules during the R-TWT coordination</a:t>
            </a:r>
            <a:r>
              <a:rPr lang="en-US" altLang="ko-KR" sz="1200" dirty="0"/>
              <a:t>.</a:t>
            </a:r>
          </a:p>
          <a:p>
            <a:pPr lvl="2"/>
            <a:r>
              <a:rPr lang="en-US" altLang="ko-KR" sz="1200" dirty="0"/>
              <a:t>The ID would be the same ID with which the requesting AP announces the R-TWT schedule in its BSS</a:t>
            </a:r>
          </a:p>
          <a:p>
            <a:pPr lvl="2"/>
            <a:r>
              <a:rPr lang="en-US" altLang="ko-KR" sz="1200" dirty="0"/>
              <a:t>The AP received the coordination request can responds the coordination result(e.g., Accept or Reject) about each R-TWT schedule corresponding to each Broadcast TWT ID. </a:t>
            </a:r>
          </a:p>
          <a:p>
            <a:pPr lvl="3"/>
            <a:endParaRPr lang="en-US" altLang="ko-KR" sz="1200" dirty="0"/>
          </a:p>
          <a:p>
            <a:pPr lvl="2"/>
            <a:endParaRPr lang="en-US" altLang="ko-KR" sz="1200" dirty="0"/>
          </a:p>
          <a:p>
            <a:pPr lvl="3"/>
            <a:endParaRPr lang="en-US" altLang="ko-KR" sz="1000" dirty="0"/>
          </a:p>
          <a:p>
            <a:pPr marL="857250" lvl="2" indent="0">
              <a:buNone/>
            </a:pPr>
            <a:endParaRPr lang="en-US" altLang="ko-KR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022088B-FF40-804C-63C9-1F0B9948E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E262B5-BD5B-3FE2-1D47-06443D51D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94A26AB-A95C-3B66-74B3-C016733DE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343400"/>
            <a:ext cx="8401050" cy="244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47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R-TWT Coordination Procedure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381782"/>
          </a:xfrm>
        </p:spPr>
        <p:txBody>
          <a:bodyPr/>
          <a:lstStyle/>
          <a:p>
            <a:r>
              <a:rPr lang="en-US" altLang="ko-KR" sz="1800" b="1" dirty="0">
                <a:ea typeface="+mn-ea"/>
                <a:cs typeface="+mn-cs"/>
              </a:rPr>
              <a:t>The frame for R-TWT coordination can be </a:t>
            </a:r>
            <a:r>
              <a:rPr lang="en-US" altLang="ko-KR" sz="1800" dirty="0"/>
              <a:t>exchanged by including the TWT Parameter set(s) for </a:t>
            </a:r>
            <a:r>
              <a:rPr lang="en-US" altLang="ko-KR" sz="1800" b="1" dirty="0">
                <a:ea typeface="+mn-ea"/>
                <a:cs typeface="+mn-cs"/>
              </a:rPr>
              <a:t>Coordination </a:t>
            </a:r>
            <a:r>
              <a:rPr lang="en-US" altLang="ko-KR" sz="1800" dirty="0"/>
              <a:t>R</a:t>
            </a:r>
            <a:r>
              <a:rPr lang="en-US" altLang="ko-KR" sz="1800" b="1" dirty="0">
                <a:ea typeface="+mn-ea"/>
                <a:cs typeface="+mn-cs"/>
              </a:rPr>
              <a:t>equest or Coordination </a:t>
            </a:r>
            <a:r>
              <a:rPr lang="en-US" altLang="ko-KR" sz="1800" dirty="0"/>
              <a:t>R</a:t>
            </a:r>
            <a:r>
              <a:rPr lang="en-US" altLang="ko-KR" sz="1800" b="1" dirty="0">
                <a:ea typeface="+mn-ea"/>
                <a:cs typeface="+mn-cs"/>
              </a:rPr>
              <a:t>esponse.</a:t>
            </a:r>
          </a:p>
          <a:p>
            <a:pPr lvl="1"/>
            <a:r>
              <a:rPr lang="en-US" altLang="ko-KR" sz="1400" dirty="0">
                <a:ea typeface="+mn-ea"/>
                <a:cs typeface="+mn-cs"/>
              </a:rPr>
              <a:t>AP 1 → AP 2: </a:t>
            </a:r>
            <a:r>
              <a:rPr lang="en-US" altLang="ko-KR" sz="1400" dirty="0"/>
              <a:t>Coordination Request for the R-TWT schedule information of AP 1</a:t>
            </a:r>
            <a:endParaRPr lang="en-US" altLang="ko-KR" sz="1400" dirty="0">
              <a:ea typeface="+mn-ea"/>
              <a:cs typeface="+mn-cs"/>
            </a:endParaRPr>
          </a:p>
          <a:p>
            <a:pPr lvl="1"/>
            <a:r>
              <a:rPr lang="en-US" altLang="ko-KR" sz="1400" dirty="0">
                <a:ea typeface="+mn-ea"/>
                <a:cs typeface="+mn-cs"/>
              </a:rPr>
              <a:t>AP 2 → AP 1: Coordination Response to accept the received Coordination Request</a:t>
            </a: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ko-KR" sz="1400" dirty="0">
              <a:ea typeface="+mn-ea"/>
              <a:cs typeface="+mn-cs"/>
            </a:endParaRP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ko-KR" sz="1400" dirty="0">
              <a:ea typeface="+mn-ea"/>
              <a:cs typeface="+mn-cs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8F8E2DA-AEB1-4989-0B05-9608F829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581400"/>
            <a:ext cx="6833735" cy="22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80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Enhancement on </a:t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R-TWT Coordination Response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2009775"/>
            <a:ext cx="8382000" cy="4114800"/>
          </a:xfrm>
        </p:spPr>
        <p:txBody>
          <a:bodyPr/>
          <a:lstStyle/>
          <a:p>
            <a:r>
              <a:rPr lang="en-US" altLang="ko-KR" sz="1600" dirty="0"/>
              <a:t>Basically, a TWT</a:t>
            </a:r>
            <a:r>
              <a:rPr lang="ko-KR" altLang="en-US" sz="1600" dirty="0"/>
              <a:t> </a:t>
            </a:r>
            <a:r>
              <a:rPr lang="en-US" altLang="ko-KR" sz="1600" dirty="0"/>
              <a:t>response</a:t>
            </a:r>
            <a:r>
              <a:rPr lang="ko-KR" altLang="en-US" sz="1600" dirty="0"/>
              <a:t> </a:t>
            </a:r>
            <a:r>
              <a:rPr lang="en-US" altLang="ko-KR" sz="1600" dirty="0"/>
              <a:t>can indicate whether the R-TWT schedule within TWT request accept, reject, or suggestion to protect the schedule </a:t>
            </a:r>
            <a:r>
              <a:rPr lang="en-US" altLang="ko-KR" sz="1600" dirty="0">
                <a:ea typeface="+mn-ea"/>
                <a:cs typeface="+mn-cs"/>
              </a:rPr>
              <a:t>through the value of the TWT Setup Command subfield in the Broadcast TWT Parameter Set field. </a:t>
            </a:r>
          </a:p>
          <a:p>
            <a:r>
              <a:rPr lang="en-US" altLang="ko-KR" sz="1600" dirty="0"/>
              <a:t>However, there can be a way to reduce overhead based on a status(e.g., accept or reject).</a:t>
            </a:r>
          </a:p>
          <a:p>
            <a:pPr lvl="1"/>
            <a:r>
              <a:rPr lang="en-US" altLang="ko-KR" sz="1400" dirty="0">
                <a:ea typeface="+mn-ea"/>
                <a:cs typeface="+mn-cs"/>
              </a:rPr>
              <a:t>The status only indicates accept or reject to protect the R-TWT schedule corresponding the Broadcast TWT ID within its BSS.</a:t>
            </a:r>
          </a:p>
          <a:p>
            <a:pPr lvl="1"/>
            <a:r>
              <a:rPr lang="en-US" altLang="ko-KR" sz="1400" dirty="0">
                <a:ea typeface="+mn-ea"/>
                <a:cs typeface="+mn-cs"/>
              </a:rPr>
              <a:t>The Status List field can be defined by the same numbers of TWT Parameter Set field with requested Co-RTWT schedule.</a:t>
            </a:r>
          </a:p>
          <a:p>
            <a:pPr lvl="2"/>
            <a:r>
              <a:rPr lang="en-US" altLang="ko-KR" sz="1400" dirty="0">
                <a:ea typeface="+mn-ea"/>
                <a:cs typeface="+mn-cs"/>
              </a:rPr>
              <a:t>The order of the Status field within the Status List field is same with the order of the TWT Parameter Set field within the Co-RTWT request frame.</a:t>
            </a:r>
          </a:p>
          <a:p>
            <a:pPr lvl="1"/>
            <a:r>
              <a:rPr lang="en-US" altLang="ko-KR" sz="1400" dirty="0">
                <a:ea typeface="+mn-ea"/>
                <a:cs typeface="+mn-cs"/>
              </a:rPr>
              <a:t>Alternatively, the Status List field can be defined by consisting of 2-tuple {Broadcast TWT ID subfield, Status subfield}.</a:t>
            </a:r>
          </a:p>
          <a:p>
            <a:pPr lvl="1"/>
            <a:endParaRPr lang="en-US" altLang="ko-KR" sz="1400" dirty="0">
              <a:ea typeface="+mn-ea"/>
              <a:cs typeface="+mn-cs"/>
            </a:endParaRPr>
          </a:p>
          <a:p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16306A2-C452-5DCF-72A7-3239ACDFDB80}"/>
              </a:ext>
            </a:extLst>
          </p:cNvPr>
          <p:cNvSpPr/>
          <p:nvPr/>
        </p:nvSpPr>
        <p:spPr bwMode="auto">
          <a:xfrm>
            <a:off x="304800" y="6248400"/>
            <a:ext cx="8610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5B63B8F-7824-0672-F812-31EDA28BED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851" r="4646"/>
          <a:stretch/>
        </p:blipFill>
        <p:spPr>
          <a:xfrm>
            <a:off x="4638909" y="5206302"/>
            <a:ext cx="4006519" cy="139087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3112317-31D0-318A-D875-9A7631A16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630" y="5243173"/>
            <a:ext cx="3299307" cy="135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2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Conclusion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4406" y="1676400"/>
            <a:ext cx="7772400" cy="4419600"/>
          </a:xfrm>
        </p:spPr>
        <p:txBody>
          <a:bodyPr/>
          <a:lstStyle/>
          <a:p>
            <a:r>
              <a:rPr lang="en-US" altLang="ko-KR" sz="2000" dirty="0"/>
              <a:t>In this contribution, we propose a negotiation signaling details and procedures for R-TWT schedule(s) coordination between an AP and neighboring AP.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sz="1600" dirty="0"/>
              <a:t>Necessary fields within the Broadcast TWT Parameter Set field for R-TWT coordination between APs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sz="1600" dirty="0"/>
              <a:t>Procedure of R-TWT coordination between APs</a:t>
            </a:r>
          </a:p>
          <a:p>
            <a:pPr lvl="2"/>
            <a:r>
              <a:rPr lang="en-US" altLang="ko-KR" sz="1400" dirty="0"/>
              <a:t>The exchanged frame includes the TWT Parameter set(s) corresponding to the Coordination Request(s) or the Coordination Response(s)</a:t>
            </a:r>
          </a:p>
          <a:p>
            <a:pPr lvl="2"/>
            <a:r>
              <a:rPr lang="en-US" altLang="ko-KR" sz="1400" dirty="0"/>
              <a:t>Enhanced Version of the R-TWT Coordination Response based on Status (Accept or Reject)</a:t>
            </a:r>
          </a:p>
          <a:p>
            <a:pPr lvl="1"/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3A0F7-3ECE-AFE8-01B1-9755545CD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0BE2EB-64DE-A392-BC7F-8EDD5198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9F9D00-B2FD-1173-C23E-CD9E65F5F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 algn="just" latinLnBrk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A Co-RTWT Requesting AP, shall include one or more Co-RTWT Parameter Set fields corresponding to each requested R-TWT schedule in the TBD individually addressed management frame used for the request to the Co-RTWT Responding AP. The Co-RTWT Parameter Set field includes the following :</a:t>
            </a:r>
            <a:endParaRPr lang="ko-KR" altLang="ko-KR" sz="1400" b="0" dirty="0"/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Target Wake Time field</a:t>
            </a:r>
            <a:endParaRPr lang="ko-KR" altLang="ko-KR" sz="1400" b="0" dirty="0"/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Broadcast TWT ID field </a:t>
            </a:r>
            <a:endParaRPr lang="ko-KR" altLang="ko-KR" sz="1400" b="0" dirty="0"/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Broadcast TWT Persistence field</a:t>
            </a:r>
            <a:endParaRPr lang="ko-KR" altLang="ko-KR" sz="1400" b="0" dirty="0"/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TWT Wake Interval Mantissa field</a:t>
            </a:r>
            <a:endParaRPr lang="ko-KR" altLang="ko-KR" sz="1400" b="0" dirty="0"/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TWT Wake Interval Exponent field</a:t>
            </a:r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dirty="0"/>
              <a:t>Nominal Minimum TWT Wake Duration field </a:t>
            </a:r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dirty="0"/>
              <a:t>TBD other fields</a:t>
            </a:r>
            <a:endParaRPr lang="ko-KR" altLang="ko-KR" sz="1400" dirty="0"/>
          </a:p>
          <a:p>
            <a:pPr lvl="2" algn="just" latinLnBrk="1"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7BD572F-F1FC-D802-8D20-88419F00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E58E01-5037-DF37-81DC-C9D2A07D3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59414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6FE2E-55A5-96F5-FF25-B0CD3661E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26686F-AA2E-5F7C-A746-EADF3B504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C82019-D1F1-7D05-6D0E-DC3A436AD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latinLnBrk="1"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 algn="just" latinLnBrk="1">
              <a:buFont typeface="Arial" panose="020B0604020202020204" pitchFamily="34" charset="0"/>
              <a:buChar char="•"/>
            </a:pPr>
            <a:r>
              <a:rPr lang="en-US" altLang="ko-KR" sz="1400" dirty="0"/>
              <a:t>Define a Status field (TBD exact name) to indicate that a Co-RTWT responding AP accepts or rejects each R-TWT schedule requested by Co-RTWT requesting AP in the TBD individually addressed Management frame transmitted to the Co-RTWT requesting AP in response to the TBD individually addressed Management frame that initiates the negotiation.</a:t>
            </a:r>
            <a:endParaRPr lang="ko-KR" altLang="ko-KR" sz="1400" dirty="0"/>
          </a:p>
          <a:p>
            <a:pPr lvl="2" algn="just" latinLnBrk="1">
              <a:buFont typeface="Arial" panose="020B0604020202020204" pitchFamily="34" charset="0"/>
              <a:buChar char="•"/>
            </a:pPr>
            <a:r>
              <a:rPr lang="en-US" altLang="ko-KR" sz="1400" dirty="0"/>
              <a:t>The TBD individually addressed Management frame that carries the Status field doesn’t include the corresponding Co-RTWT Parameters</a:t>
            </a:r>
            <a:r>
              <a:rPr lang="en-US" altLang="ko-KR" sz="1600" dirty="0"/>
              <a:t>.</a:t>
            </a:r>
            <a:endParaRPr lang="ko-KR" altLang="ko-KR" sz="1600" dirty="0"/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4E7ADF-FF11-E005-D53C-E25214070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C31EC3-184F-BDE6-2E81-92BEB6293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202776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306248</TotalTime>
  <Words>1300</Words>
  <Application>Microsoft Office PowerPoint</Application>
  <PresentationFormat>화면 슬라이드 쇼(4:3)</PresentationFormat>
  <Paragraphs>150</Paragraphs>
  <Slides>10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Arial</vt:lpstr>
      <vt:lpstr>Times New Roman</vt:lpstr>
      <vt:lpstr>Wingdings</vt:lpstr>
      <vt:lpstr>802-11-Submission</vt:lpstr>
      <vt:lpstr>Negotiation for R-TWT Coordination:  Follow up</vt:lpstr>
      <vt:lpstr>Introduction</vt:lpstr>
      <vt:lpstr>Overview</vt:lpstr>
      <vt:lpstr>Signaling for R-TWT Coordination</vt:lpstr>
      <vt:lpstr>R-TWT Coordination Procedure</vt:lpstr>
      <vt:lpstr>Enhancement on  R-TWT Coordination Response</vt:lpstr>
      <vt:lpstr>Conclusion</vt:lpstr>
      <vt:lpstr>Straw Poll 1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SunHee Baek/IoT Connectivity Standard TP(sunhee.baek@lge.com)</cp:lastModifiedBy>
  <cp:revision>17119</cp:revision>
  <cp:lastPrinted>2023-07-20T07:52:42Z</cp:lastPrinted>
  <dcterms:created xsi:type="dcterms:W3CDTF">2007-05-21T21:00:37Z</dcterms:created>
  <dcterms:modified xsi:type="dcterms:W3CDTF">2025-03-11T17:57:41Z</dcterms:modified>
</cp:coreProperties>
</file>