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12" r:id="rId3"/>
    <p:sldId id="267" r:id="rId4"/>
    <p:sldId id="269" r:id="rId5"/>
    <p:sldId id="270" r:id="rId6"/>
    <p:sldId id="268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A9F5D-0B23-41A2-AEFD-5EDC02D52296}" v="11" dt="2024-05-14T01:27:58.413"/>
    <p1510:client id="{71A15BAC-21A1-4286-A334-BDB30DB7E6EE}" v="24" dt="2024-05-13T08:22: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>
      <p:cViewPr varScale="1">
        <p:scale>
          <a:sx n="109" d="100"/>
          <a:sy n="109" d="100"/>
        </p:scale>
        <p:origin x="23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Aldana" userId="adf88408-f944-48f9-b3f4-b5b70793e1b2" providerId="ADAL" clId="{575A9F5D-0B23-41A2-AEFD-5EDC02D52296}"/>
    <pc:docChg chg="undo custSel addSld delSld modSld">
      <pc:chgData name="Carlos Aldana" userId="adf88408-f944-48f9-b3f4-b5b70793e1b2" providerId="ADAL" clId="{575A9F5D-0B23-41A2-AEFD-5EDC02D52296}" dt="2024-05-14T01:29:55.510" v="479" actId="1076"/>
      <pc:docMkLst>
        <pc:docMk/>
      </pc:docMkLst>
      <pc:sldChg chg="modSp mod">
        <pc:chgData name="Carlos Aldana" userId="adf88408-f944-48f9-b3f4-b5b70793e1b2" providerId="ADAL" clId="{575A9F5D-0B23-41A2-AEFD-5EDC02D52296}" dt="2024-05-14T01:16:49.465" v="347" actId="115"/>
        <pc:sldMkLst>
          <pc:docMk/>
          <pc:sldMk cId="3996275198" sldId="267"/>
        </pc:sldMkLst>
        <pc:spChg chg="mod">
          <ac:chgData name="Carlos Aldana" userId="adf88408-f944-48f9-b3f4-b5b70793e1b2" providerId="ADAL" clId="{575A9F5D-0B23-41A2-AEFD-5EDC02D52296}" dt="2024-05-14T01:16:49.465" v="347" actId="115"/>
          <ac:spMkLst>
            <pc:docMk/>
            <pc:sldMk cId="3996275198" sldId="267"/>
            <ac:spMk id="3" creationId="{44F3BAF5-BE4B-70E2-3FB9-ACCDE93304B2}"/>
          </ac:spMkLst>
        </pc:spChg>
        <pc:spChg chg="mod">
          <ac:chgData name="Carlos Aldana" userId="adf88408-f944-48f9-b3f4-b5b70793e1b2" providerId="ADAL" clId="{575A9F5D-0B23-41A2-AEFD-5EDC02D52296}" dt="2024-05-14T01:15:29.841" v="346" actId="20577"/>
          <ac:spMkLst>
            <pc:docMk/>
            <pc:sldMk cId="3996275198" sldId="267"/>
            <ac:spMk id="4" creationId="{C32DCC89-9599-5AAC-169E-F7AB2B967F77}"/>
          </ac:spMkLst>
        </pc:spChg>
      </pc:sldChg>
      <pc:sldChg chg="modSp mod">
        <pc:chgData name="Carlos Aldana" userId="adf88408-f944-48f9-b3f4-b5b70793e1b2" providerId="ADAL" clId="{575A9F5D-0B23-41A2-AEFD-5EDC02D52296}" dt="2024-05-13T08:28:04.246" v="0" actId="255"/>
        <pc:sldMkLst>
          <pc:docMk/>
          <pc:sldMk cId="3447109439" sldId="268"/>
        </pc:sldMkLst>
        <pc:spChg chg="mod">
          <ac:chgData name="Carlos Aldana" userId="adf88408-f944-48f9-b3f4-b5b70793e1b2" providerId="ADAL" clId="{575A9F5D-0B23-41A2-AEFD-5EDC02D52296}" dt="2024-05-13T08:28:04.246" v="0" actId="255"/>
          <ac:spMkLst>
            <pc:docMk/>
            <pc:sldMk cId="3447109439" sldId="268"/>
            <ac:spMk id="7" creationId="{30960F93-A354-9EA3-4CAB-2DC8230EF35F}"/>
          </ac:spMkLst>
        </pc:spChg>
      </pc:sldChg>
      <pc:sldChg chg="addSp delSp modSp mod">
        <pc:chgData name="Carlos Aldana" userId="adf88408-f944-48f9-b3f4-b5b70793e1b2" providerId="ADAL" clId="{575A9F5D-0B23-41A2-AEFD-5EDC02D52296}" dt="2024-05-14T01:29:55.510" v="479" actId="1076"/>
        <pc:sldMkLst>
          <pc:docMk/>
          <pc:sldMk cId="1011826295" sldId="269"/>
        </pc:sldMkLst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5" creationId="{C6762D24-D5AC-915E-29CC-96D3DFF1A9BE}"/>
          </ac:spMkLst>
        </pc:spChg>
        <pc:spChg chg="mod">
          <ac:chgData name="Carlos Aldana" userId="adf88408-f944-48f9-b3f4-b5b70793e1b2" providerId="ADAL" clId="{575A9F5D-0B23-41A2-AEFD-5EDC02D52296}" dt="2024-05-13T08:28:42.016" v="3" actId="20577"/>
          <ac:spMkLst>
            <pc:docMk/>
            <pc:sldMk cId="1011826295" sldId="269"/>
            <ac:spMk id="6" creationId="{C51AF926-B530-9181-514D-D60878469FDE}"/>
          </ac:spMkLst>
        </pc:spChg>
        <pc:spChg chg="add del mod">
          <ac:chgData name="Carlos Aldana" userId="adf88408-f944-48f9-b3f4-b5b70793e1b2" providerId="ADAL" clId="{575A9F5D-0B23-41A2-AEFD-5EDC02D52296}" dt="2024-05-14T01:27:45.810" v="463" actId="1076"/>
          <ac:spMkLst>
            <pc:docMk/>
            <pc:sldMk cId="1011826295" sldId="269"/>
            <ac:spMk id="7" creationId="{AAD2F6E7-A474-2AA5-35B2-972CA9A0DE6E}"/>
          </ac:spMkLst>
        </pc:spChg>
        <pc:spChg chg="del mod">
          <ac:chgData name="Carlos Aldana" userId="adf88408-f944-48f9-b3f4-b5b70793e1b2" providerId="ADAL" clId="{575A9F5D-0B23-41A2-AEFD-5EDC02D52296}" dt="2024-05-14T01:12:38.779" v="193" actId="478"/>
          <ac:spMkLst>
            <pc:docMk/>
            <pc:sldMk cId="1011826295" sldId="269"/>
            <ac:spMk id="8" creationId="{BCD6F091-5839-6514-1C6F-9733D3B3C90D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10" creationId="{F2A8E2C9-0A0B-F4C1-2010-DCE3B85F6F4E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11" creationId="{C5AB2A29-5704-A696-DE9A-D9AF51DC30E8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12" creationId="{76A7E40D-78E0-047C-A8B8-DD472CAA10EE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13" creationId="{7771F771-EAFD-18A0-0180-871FF34B85AC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14" creationId="{07A94426-E0AD-8DDE-87A3-F30965FB9CF6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15" creationId="{1481DD1A-527B-7238-EF1C-990DEFC7F92B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16" creationId="{728CF74F-F045-D5E0-4B53-72D3133F5828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17" creationId="{CCD99328-BB4F-8FBF-5C26-8CFC5000C580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25" creationId="{CAA17F95-B4DF-B253-D977-ED2202EB52BE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26" creationId="{FD10F6A3-D3CF-AC28-F38A-3324EA60940D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27" creationId="{80EF7547-9447-3290-187D-6A017F5E5292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28" creationId="{5DC0D964-BBE9-F602-F55A-15823B8E9709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29" creationId="{484848D6-325C-DD08-7718-0FE1F6223A5F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30" creationId="{089BDF51-CE73-AB0C-90A7-EDD96728385F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31" creationId="{EEDF2008-3727-54F4-16AD-DB1B1D1C657E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32" creationId="{55B3E26D-4CC6-CF3F-677E-331B95E1AB2B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33" creationId="{44CC6BF2-77A5-A1B1-493D-C4FE0EF726F9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34" creationId="{C88BE301-2545-738E-1340-EF8A029DC093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35" creationId="{78DFC792-5908-79C8-3C4F-0180A2EF4220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36" creationId="{DBE31A97-103F-6979-3929-521E94C50B51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37" creationId="{75B34340-96FA-B674-F971-D738B90DA854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38" creationId="{BE6F2708-3AEC-197D-B5BE-9B9FD6F069EA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39" creationId="{2205E227-6173-A594-32B0-5F0F7C05E350}"/>
          </ac:spMkLst>
        </pc:spChg>
        <pc:spChg chg="mod">
          <ac:chgData name="Carlos Aldana" userId="adf88408-f944-48f9-b3f4-b5b70793e1b2" providerId="ADAL" clId="{575A9F5D-0B23-41A2-AEFD-5EDC02D52296}" dt="2024-05-14T01:18:38.805" v="348"/>
          <ac:spMkLst>
            <pc:docMk/>
            <pc:sldMk cId="1011826295" sldId="269"/>
            <ac:spMk id="40" creationId="{2207113E-E537-B9D8-77B9-D4A4125837D0}"/>
          </ac:spMkLst>
        </pc:spChg>
        <pc:spChg chg="mod topLvl">
          <ac:chgData name="Carlos Aldana" userId="adf88408-f944-48f9-b3f4-b5b70793e1b2" providerId="ADAL" clId="{575A9F5D-0B23-41A2-AEFD-5EDC02D52296}" dt="2024-05-14T01:28:47.106" v="471" actId="207"/>
          <ac:spMkLst>
            <pc:docMk/>
            <pc:sldMk cId="1011826295" sldId="269"/>
            <ac:spMk id="42" creationId="{3048461C-F677-C3E9-EB52-A198BC763377}"/>
          </ac:spMkLst>
        </pc:spChg>
        <pc:spChg chg="mod topLvl">
          <ac:chgData name="Carlos Aldana" userId="adf88408-f944-48f9-b3f4-b5b70793e1b2" providerId="ADAL" clId="{575A9F5D-0B23-41A2-AEFD-5EDC02D52296}" dt="2024-05-14T01:28:53.640" v="472" actId="207"/>
          <ac:spMkLst>
            <pc:docMk/>
            <pc:sldMk cId="1011826295" sldId="269"/>
            <ac:spMk id="43" creationId="{19E9DDDA-F56B-9FCA-9C77-ABBE8F49B04C}"/>
          </ac:spMkLst>
        </pc:spChg>
        <pc:spChg chg="mod topLvl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44" creationId="{EE1232E0-0305-251E-4E2A-5B05C004787B}"/>
          </ac:spMkLst>
        </pc:spChg>
        <pc:spChg chg="mod topLvl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45" creationId="{1F49E8EF-3D79-3E39-B73F-6DE3A9EFBCE3}"/>
          </ac:spMkLst>
        </pc:spChg>
        <pc:spChg chg="mod topLvl">
          <ac:chgData name="Carlos Aldana" userId="adf88408-f944-48f9-b3f4-b5b70793e1b2" providerId="ADAL" clId="{575A9F5D-0B23-41A2-AEFD-5EDC02D52296}" dt="2024-05-14T01:28:59.756" v="473" actId="207"/>
          <ac:spMkLst>
            <pc:docMk/>
            <pc:sldMk cId="1011826295" sldId="269"/>
            <ac:spMk id="46" creationId="{4ED103B2-C69D-0447-C414-15BAE98D3A02}"/>
          </ac:spMkLst>
        </pc:spChg>
        <pc:spChg chg="mod topLvl">
          <ac:chgData name="Carlos Aldana" userId="adf88408-f944-48f9-b3f4-b5b70793e1b2" providerId="ADAL" clId="{575A9F5D-0B23-41A2-AEFD-5EDC02D52296}" dt="2024-05-14T01:29:04.683" v="474" actId="207"/>
          <ac:spMkLst>
            <pc:docMk/>
            <pc:sldMk cId="1011826295" sldId="269"/>
            <ac:spMk id="47" creationId="{9DCD7A53-CC71-70B1-194F-E06F251DF50E}"/>
          </ac:spMkLst>
        </pc:spChg>
        <pc:spChg chg="mod topLvl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48" creationId="{7351DAF0-C763-6245-A818-9A96FB986661}"/>
          </ac:spMkLst>
        </pc:spChg>
        <pc:spChg chg="mod topLvl">
          <ac:chgData name="Carlos Aldana" userId="adf88408-f944-48f9-b3f4-b5b70793e1b2" providerId="ADAL" clId="{575A9F5D-0B23-41A2-AEFD-5EDC02D52296}" dt="2024-05-14T01:29:36.155" v="476" actId="14100"/>
          <ac:spMkLst>
            <pc:docMk/>
            <pc:sldMk cId="1011826295" sldId="269"/>
            <ac:spMk id="49" creationId="{18CAF258-A7A0-AFF4-B3CA-DD3D1174906C}"/>
          </ac:spMkLst>
        </pc:spChg>
        <pc:spChg chg="del mod">
          <ac:chgData name="Carlos Aldana" userId="adf88408-f944-48f9-b3f4-b5b70793e1b2" providerId="ADAL" clId="{575A9F5D-0B23-41A2-AEFD-5EDC02D52296}" dt="2024-05-14T01:19:38.225" v="355" actId="478"/>
          <ac:spMkLst>
            <pc:docMk/>
            <pc:sldMk cId="1011826295" sldId="269"/>
            <ac:spMk id="50" creationId="{B565A173-E7AB-EEBB-5160-E1D8C43A8F64}"/>
          </ac:spMkLst>
        </pc:spChg>
        <pc:spChg chg="mod topLvl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58" creationId="{BCB1D142-DB80-8BE8-C6EC-A56E857A3C0D}"/>
          </ac:spMkLst>
        </pc:spChg>
        <pc:spChg chg="mod topLvl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59" creationId="{CD3B1755-269E-DD01-8445-8CDCF3238BE6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60" creationId="{7785D7F7-2AEB-5DC9-D95F-68D574B3A509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61" creationId="{1F3C3848-06CC-FBF8-9574-0555827E3C0E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62" creationId="{D6735B0F-1D38-B13F-2E25-50F2CB25839E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63" creationId="{CD7D63B1-558F-25EB-CDA9-0083BDD52CBF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64" creationId="{1AB8AF79-8ED0-7CFE-C6F3-BCD96196F4A7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65" creationId="{4D3F28F0-FBDF-F5EB-6EDA-1C3000EF878F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66" creationId="{1ABA10FC-50F6-C661-16CD-35BAD2880DAD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67" creationId="{EF458EC2-ECE7-A8CB-CD26-A267D6B185C5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68" creationId="{663C9E29-AFF0-CC35-C7B8-D9B135BB15FE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69" creationId="{2442E312-9119-3EBE-C14A-C615F1EDD54A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70" creationId="{6DB0EE9A-44B6-8E2A-7F7A-9BAF8ADF33F3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71" creationId="{7DB39839-DE62-754A-1C14-DAA59A90487E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72" creationId="{D37B7F2A-374D-8571-3FFA-46DBAF766F13}"/>
          </ac:spMkLst>
        </pc:spChg>
        <pc:spChg chg="mod">
          <ac:chgData name="Carlos Aldana" userId="adf88408-f944-48f9-b3f4-b5b70793e1b2" providerId="ADAL" clId="{575A9F5D-0B23-41A2-AEFD-5EDC02D52296}" dt="2024-05-14T01:27:28.559" v="458" actId="165"/>
          <ac:spMkLst>
            <pc:docMk/>
            <pc:sldMk cId="1011826295" sldId="269"/>
            <ac:spMk id="73" creationId="{92051D36-BF85-2F80-38A1-73922DF59AF9}"/>
          </ac:spMkLst>
        </pc:spChg>
        <pc:spChg chg="add del mod">
          <ac:chgData name="Carlos Aldana" userId="adf88408-f944-48f9-b3f4-b5b70793e1b2" providerId="ADAL" clId="{575A9F5D-0B23-41A2-AEFD-5EDC02D52296}" dt="2024-05-14T01:25:23.201" v="396" actId="478"/>
          <ac:spMkLst>
            <pc:docMk/>
            <pc:sldMk cId="1011826295" sldId="269"/>
            <ac:spMk id="74" creationId="{9AA70EC5-965A-2F6E-C44B-6EF4E4E22E4E}"/>
          </ac:spMkLst>
        </pc:spChg>
        <pc:spChg chg="add mod">
          <ac:chgData name="Carlos Aldana" userId="adf88408-f944-48f9-b3f4-b5b70793e1b2" providerId="ADAL" clId="{575A9F5D-0B23-41A2-AEFD-5EDC02D52296}" dt="2024-05-14T01:29:55.510" v="479" actId="1076"/>
          <ac:spMkLst>
            <pc:docMk/>
            <pc:sldMk cId="1011826295" sldId="269"/>
            <ac:spMk id="75" creationId="{53C2A0A4-E229-514E-EEA2-1AEFE1CD1480}"/>
          </ac:spMkLst>
        </pc:spChg>
        <pc:spChg chg="add mod">
          <ac:chgData name="Carlos Aldana" userId="adf88408-f944-48f9-b3f4-b5b70793e1b2" providerId="ADAL" clId="{575A9F5D-0B23-41A2-AEFD-5EDC02D52296}" dt="2024-05-14T01:26:41.368" v="425" actId="207"/>
          <ac:spMkLst>
            <pc:docMk/>
            <pc:sldMk cId="1011826295" sldId="269"/>
            <ac:spMk id="76" creationId="{54F5D5EC-D285-7B11-E8F6-502E464C71A0}"/>
          </ac:spMkLst>
        </pc:spChg>
        <pc:spChg chg="add mod">
          <ac:chgData name="Carlos Aldana" userId="adf88408-f944-48f9-b3f4-b5b70793e1b2" providerId="ADAL" clId="{575A9F5D-0B23-41A2-AEFD-5EDC02D52296}" dt="2024-05-14T01:27:55.751" v="465" actId="14100"/>
          <ac:spMkLst>
            <pc:docMk/>
            <pc:sldMk cId="1011826295" sldId="269"/>
            <ac:spMk id="77" creationId="{9330053A-1BD7-7326-362B-3D5AAF3962C5}"/>
          </ac:spMkLst>
        </pc:spChg>
        <pc:spChg chg="add mod">
          <ac:chgData name="Carlos Aldana" userId="adf88408-f944-48f9-b3f4-b5b70793e1b2" providerId="ADAL" clId="{575A9F5D-0B23-41A2-AEFD-5EDC02D52296}" dt="2024-05-14T01:29:41.820" v="477" actId="255"/>
          <ac:spMkLst>
            <pc:docMk/>
            <pc:sldMk cId="1011826295" sldId="269"/>
            <ac:spMk id="78" creationId="{81A32036-E4B9-55AE-46E0-4E3DAC915C53}"/>
          </ac:spMkLst>
        </pc:spChg>
        <pc:grpChg chg="add mod">
          <ac:chgData name="Carlos Aldana" userId="adf88408-f944-48f9-b3f4-b5b70793e1b2" providerId="ADAL" clId="{575A9F5D-0B23-41A2-AEFD-5EDC02D52296}" dt="2024-05-14T01:19:03.377" v="350" actId="1076"/>
          <ac:grpSpMkLst>
            <pc:docMk/>
            <pc:sldMk cId="1011826295" sldId="269"/>
            <ac:grpSpMk id="3" creationId="{A1BD7702-C224-F35D-DA6E-CAFF22B46F33}"/>
          </ac:grpSpMkLst>
        </pc:grpChg>
        <pc:grpChg chg="mod">
          <ac:chgData name="Carlos Aldana" userId="adf88408-f944-48f9-b3f4-b5b70793e1b2" providerId="ADAL" clId="{575A9F5D-0B23-41A2-AEFD-5EDC02D52296}" dt="2024-05-14T01:18:38.805" v="348"/>
          <ac:grpSpMkLst>
            <pc:docMk/>
            <pc:sldMk cId="1011826295" sldId="269"/>
            <ac:grpSpMk id="18" creationId="{C4C79D14-980F-CEB9-5689-E42384B02DE9}"/>
          </ac:grpSpMkLst>
        </pc:grpChg>
        <pc:grpChg chg="mod">
          <ac:chgData name="Carlos Aldana" userId="adf88408-f944-48f9-b3f4-b5b70793e1b2" providerId="ADAL" clId="{575A9F5D-0B23-41A2-AEFD-5EDC02D52296}" dt="2024-05-14T01:18:38.805" v="348"/>
          <ac:grpSpMkLst>
            <pc:docMk/>
            <pc:sldMk cId="1011826295" sldId="269"/>
            <ac:grpSpMk id="19" creationId="{DF455224-4780-58E4-C00D-57B434CB3279}"/>
          </ac:grpSpMkLst>
        </pc:grpChg>
        <pc:grpChg chg="mod">
          <ac:chgData name="Carlos Aldana" userId="adf88408-f944-48f9-b3f4-b5b70793e1b2" providerId="ADAL" clId="{575A9F5D-0B23-41A2-AEFD-5EDC02D52296}" dt="2024-05-14T01:18:38.805" v="348"/>
          <ac:grpSpMkLst>
            <pc:docMk/>
            <pc:sldMk cId="1011826295" sldId="269"/>
            <ac:grpSpMk id="20" creationId="{9A347722-C72A-DEEA-7130-BA637E744E0B}"/>
          </ac:grpSpMkLst>
        </pc:grpChg>
        <pc:grpChg chg="mod">
          <ac:chgData name="Carlos Aldana" userId="adf88408-f944-48f9-b3f4-b5b70793e1b2" providerId="ADAL" clId="{575A9F5D-0B23-41A2-AEFD-5EDC02D52296}" dt="2024-05-14T01:18:38.805" v="348"/>
          <ac:grpSpMkLst>
            <pc:docMk/>
            <pc:sldMk cId="1011826295" sldId="269"/>
            <ac:grpSpMk id="21" creationId="{CB8DD229-EE54-C280-93E0-DDAAF3D3CF76}"/>
          </ac:grpSpMkLst>
        </pc:grpChg>
        <pc:grpChg chg="mod">
          <ac:chgData name="Carlos Aldana" userId="adf88408-f944-48f9-b3f4-b5b70793e1b2" providerId="ADAL" clId="{575A9F5D-0B23-41A2-AEFD-5EDC02D52296}" dt="2024-05-14T01:18:38.805" v="348"/>
          <ac:grpSpMkLst>
            <pc:docMk/>
            <pc:sldMk cId="1011826295" sldId="269"/>
            <ac:grpSpMk id="22" creationId="{E125B4C7-06B1-42B2-D240-0E1B82169008}"/>
          </ac:grpSpMkLst>
        </pc:grpChg>
        <pc:grpChg chg="mod">
          <ac:chgData name="Carlos Aldana" userId="adf88408-f944-48f9-b3f4-b5b70793e1b2" providerId="ADAL" clId="{575A9F5D-0B23-41A2-AEFD-5EDC02D52296}" dt="2024-05-14T01:18:38.805" v="348"/>
          <ac:grpSpMkLst>
            <pc:docMk/>
            <pc:sldMk cId="1011826295" sldId="269"/>
            <ac:grpSpMk id="23" creationId="{F66666B3-E90B-7407-BE42-9C0888C95F18}"/>
          </ac:grpSpMkLst>
        </pc:grpChg>
        <pc:grpChg chg="mod">
          <ac:chgData name="Carlos Aldana" userId="adf88408-f944-48f9-b3f4-b5b70793e1b2" providerId="ADAL" clId="{575A9F5D-0B23-41A2-AEFD-5EDC02D52296}" dt="2024-05-14T01:18:38.805" v="348"/>
          <ac:grpSpMkLst>
            <pc:docMk/>
            <pc:sldMk cId="1011826295" sldId="269"/>
            <ac:grpSpMk id="24" creationId="{D53227D1-FC24-692A-B145-DD30523FB81B}"/>
          </ac:grpSpMkLst>
        </pc:grpChg>
        <pc:grpChg chg="add del mod">
          <ac:chgData name="Carlos Aldana" userId="adf88408-f944-48f9-b3f4-b5b70793e1b2" providerId="ADAL" clId="{575A9F5D-0B23-41A2-AEFD-5EDC02D52296}" dt="2024-05-14T01:27:28.559" v="458" actId="165"/>
          <ac:grpSpMkLst>
            <pc:docMk/>
            <pc:sldMk cId="1011826295" sldId="269"/>
            <ac:grpSpMk id="41" creationId="{2C869E52-353B-6AF7-655E-26C69C5B8FA3}"/>
          </ac:grpSpMkLst>
        </pc:grpChg>
        <pc:grpChg chg="mod topLvl">
          <ac:chgData name="Carlos Aldana" userId="adf88408-f944-48f9-b3f4-b5b70793e1b2" providerId="ADAL" clId="{575A9F5D-0B23-41A2-AEFD-5EDC02D52296}" dt="2024-05-14T01:27:28.559" v="458" actId="165"/>
          <ac:grpSpMkLst>
            <pc:docMk/>
            <pc:sldMk cId="1011826295" sldId="269"/>
            <ac:grpSpMk id="51" creationId="{C8D232C2-5A49-A9AA-EDB3-F5FB113568D8}"/>
          </ac:grpSpMkLst>
        </pc:grpChg>
        <pc:grpChg chg="mod topLvl">
          <ac:chgData name="Carlos Aldana" userId="adf88408-f944-48f9-b3f4-b5b70793e1b2" providerId="ADAL" clId="{575A9F5D-0B23-41A2-AEFD-5EDC02D52296}" dt="2024-05-14T01:27:28.559" v="458" actId="165"/>
          <ac:grpSpMkLst>
            <pc:docMk/>
            <pc:sldMk cId="1011826295" sldId="269"/>
            <ac:grpSpMk id="52" creationId="{0A80740A-222B-5509-28C7-7F5638BB3797}"/>
          </ac:grpSpMkLst>
        </pc:grpChg>
        <pc:grpChg chg="mod topLvl">
          <ac:chgData name="Carlos Aldana" userId="adf88408-f944-48f9-b3f4-b5b70793e1b2" providerId="ADAL" clId="{575A9F5D-0B23-41A2-AEFD-5EDC02D52296}" dt="2024-05-14T01:27:28.559" v="458" actId="165"/>
          <ac:grpSpMkLst>
            <pc:docMk/>
            <pc:sldMk cId="1011826295" sldId="269"/>
            <ac:grpSpMk id="53" creationId="{C9CC2574-BFC5-439A-809D-223F60FB7B3D}"/>
          </ac:grpSpMkLst>
        </pc:grpChg>
        <pc:grpChg chg="mod topLvl">
          <ac:chgData name="Carlos Aldana" userId="adf88408-f944-48f9-b3f4-b5b70793e1b2" providerId="ADAL" clId="{575A9F5D-0B23-41A2-AEFD-5EDC02D52296}" dt="2024-05-14T01:27:28.559" v="458" actId="165"/>
          <ac:grpSpMkLst>
            <pc:docMk/>
            <pc:sldMk cId="1011826295" sldId="269"/>
            <ac:grpSpMk id="54" creationId="{F4B98971-23DE-7CBD-B402-65D175929E4B}"/>
          </ac:grpSpMkLst>
        </pc:grpChg>
        <pc:grpChg chg="mod topLvl">
          <ac:chgData name="Carlos Aldana" userId="adf88408-f944-48f9-b3f4-b5b70793e1b2" providerId="ADAL" clId="{575A9F5D-0B23-41A2-AEFD-5EDC02D52296}" dt="2024-05-14T01:27:28.559" v="458" actId="165"/>
          <ac:grpSpMkLst>
            <pc:docMk/>
            <pc:sldMk cId="1011826295" sldId="269"/>
            <ac:grpSpMk id="55" creationId="{53A6DA87-C903-B065-C014-9E366C14C071}"/>
          </ac:grpSpMkLst>
        </pc:grpChg>
        <pc:grpChg chg="mod topLvl">
          <ac:chgData name="Carlos Aldana" userId="adf88408-f944-48f9-b3f4-b5b70793e1b2" providerId="ADAL" clId="{575A9F5D-0B23-41A2-AEFD-5EDC02D52296}" dt="2024-05-14T01:27:28.559" v="458" actId="165"/>
          <ac:grpSpMkLst>
            <pc:docMk/>
            <pc:sldMk cId="1011826295" sldId="269"/>
            <ac:grpSpMk id="56" creationId="{60431CD8-F34D-FD36-088B-95A85E867960}"/>
          </ac:grpSpMkLst>
        </pc:grpChg>
        <pc:grpChg chg="mod topLvl">
          <ac:chgData name="Carlos Aldana" userId="adf88408-f944-48f9-b3f4-b5b70793e1b2" providerId="ADAL" clId="{575A9F5D-0B23-41A2-AEFD-5EDC02D52296}" dt="2024-05-14T01:27:28.559" v="458" actId="165"/>
          <ac:grpSpMkLst>
            <pc:docMk/>
            <pc:sldMk cId="1011826295" sldId="269"/>
            <ac:grpSpMk id="57" creationId="{B6E4E71F-A1B3-31C0-4D10-5F4CEB2533FD}"/>
          </ac:grpSpMkLst>
        </pc:grpChg>
      </pc:sldChg>
      <pc:sldChg chg="delSp modSp mod">
        <pc:chgData name="Carlos Aldana" userId="adf88408-f944-48f9-b3f4-b5b70793e1b2" providerId="ADAL" clId="{575A9F5D-0B23-41A2-AEFD-5EDC02D52296}" dt="2024-05-14T01:12:16.619" v="192" actId="20577"/>
        <pc:sldMkLst>
          <pc:docMk/>
          <pc:sldMk cId="2152105491" sldId="270"/>
        </pc:sldMkLst>
        <pc:spChg chg="mod">
          <ac:chgData name="Carlos Aldana" userId="adf88408-f944-48f9-b3f4-b5b70793e1b2" providerId="ADAL" clId="{575A9F5D-0B23-41A2-AEFD-5EDC02D52296}" dt="2024-05-13T08:29:56.227" v="106" actId="20577"/>
          <ac:spMkLst>
            <pc:docMk/>
            <pc:sldMk cId="2152105491" sldId="270"/>
            <ac:spMk id="2" creationId="{03774BC5-1929-E1CE-E112-D24B4168A0F4}"/>
          </ac:spMkLst>
        </pc:spChg>
        <pc:spChg chg="mod">
          <ac:chgData name="Carlos Aldana" userId="adf88408-f944-48f9-b3f4-b5b70793e1b2" providerId="ADAL" clId="{575A9F5D-0B23-41A2-AEFD-5EDC02D52296}" dt="2024-05-14T01:12:16.619" v="192" actId="20577"/>
          <ac:spMkLst>
            <pc:docMk/>
            <pc:sldMk cId="2152105491" sldId="270"/>
            <ac:spMk id="3" creationId="{7AF342C4-F592-0AE8-9060-0172590C7B84}"/>
          </ac:spMkLst>
        </pc:spChg>
        <pc:spChg chg="del">
          <ac:chgData name="Carlos Aldana" userId="adf88408-f944-48f9-b3f4-b5b70793e1b2" providerId="ADAL" clId="{575A9F5D-0B23-41A2-AEFD-5EDC02D52296}" dt="2024-05-14T01:11:39.244" v="163" actId="478"/>
          <ac:spMkLst>
            <pc:docMk/>
            <pc:sldMk cId="2152105491" sldId="270"/>
            <ac:spMk id="8" creationId="{B754B830-D332-67B4-1CC3-36481BB0E752}"/>
          </ac:spMkLst>
        </pc:spChg>
        <pc:spChg chg="del">
          <ac:chgData name="Carlos Aldana" userId="adf88408-f944-48f9-b3f4-b5b70793e1b2" providerId="ADAL" clId="{575A9F5D-0B23-41A2-AEFD-5EDC02D52296}" dt="2024-05-14T01:11:42.701" v="164" actId="478"/>
          <ac:spMkLst>
            <pc:docMk/>
            <pc:sldMk cId="2152105491" sldId="270"/>
            <ac:spMk id="11" creationId="{E837DD5B-2A54-0EC5-CCFB-D06AEDB1CBAB}"/>
          </ac:spMkLst>
        </pc:spChg>
        <pc:picChg chg="del">
          <ac:chgData name="Carlos Aldana" userId="adf88408-f944-48f9-b3f4-b5b70793e1b2" providerId="ADAL" clId="{575A9F5D-0B23-41A2-AEFD-5EDC02D52296}" dt="2024-05-14T01:11:37.739" v="162" actId="478"/>
          <ac:picMkLst>
            <pc:docMk/>
            <pc:sldMk cId="2152105491" sldId="270"/>
            <ac:picMk id="7" creationId="{E246D9A2-9787-6A29-B475-BA4978AC175F}"/>
          </ac:picMkLst>
        </pc:picChg>
        <pc:picChg chg="del">
          <ac:chgData name="Carlos Aldana" userId="adf88408-f944-48f9-b3f4-b5b70793e1b2" providerId="ADAL" clId="{575A9F5D-0B23-41A2-AEFD-5EDC02D52296}" dt="2024-05-14T01:11:43.358" v="165" actId="478"/>
          <ac:picMkLst>
            <pc:docMk/>
            <pc:sldMk cId="2152105491" sldId="270"/>
            <ac:picMk id="10" creationId="{8F5CED10-F36C-580C-EA9C-160F42F5A323}"/>
          </ac:picMkLst>
        </pc:picChg>
      </pc:sldChg>
      <pc:sldChg chg="modSp del mod">
        <pc:chgData name="Carlos Aldana" userId="adf88408-f944-48f9-b3f4-b5b70793e1b2" providerId="ADAL" clId="{575A9F5D-0B23-41A2-AEFD-5EDC02D52296}" dt="2024-05-14T01:11:47.879" v="166" actId="47"/>
        <pc:sldMkLst>
          <pc:docMk/>
          <pc:sldMk cId="1966677122" sldId="271"/>
        </pc:sldMkLst>
        <pc:spChg chg="mod">
          <ac:chgData name="Carlos Aldana" userId="adf88408-f944-48f9-b3f4-b5b70793e1b2" providerId="ADAL" clId="{575A9F5D-0B23-41A2-AEFD-5EDC02D52296}" dt="2024-05-13T08:30:24.268" v="107"/>
          <ac:spMkLst>
            <pc:docMk/>
            <pc:sldMk cId="1966677122" sldId="271"/>
            <ac:spMk id="2" creationId="{A01FD183-ABFB-5052-EE54-A5A925642BFB}"/>
          </ac:spMkLst>
        </pc:spChg>
      </pc:sldChg>
      <pc:sldChg chg="addSp delSp modSp del mod">
        <pc:chgData name="Carlos Aldana" userId="adf88408-f944-48f9-b3f4-b5b70793e1b2" providerId="ADAL" clId="{575A9F5D-0B23-41A2-AEFD-5EDC02D52296}" dt="2024-05-14T01:11:48.854" v="167" actId="47"/>
        <pc:sldMkLst>
          <pc:docMk/>
          <pc:sldMk cId="3358352279" sldId="272"/>
        </pc:sldMkLst>
        <pc:spChg chg="mod">
          <ac:chgData name="Carlos Aldana" userId="adf88408-f944-48f9-b3f4-b5b70793e1b2" providerId="ADAL" clId="{575A9F5D-0B23-41A2-AEFD-5EDC02D52296}" dt="2024-05-13T08:30:32.274" v="110"/>
          <ac:spMkLst>
            <pc:docMk/>
            <pc:sldMk cId="3358352279" sldId="272"/>
            <ac:spMk id="2" creationId="{A01FD183-ABFB-5052-EE54-A5A925642BFB}"/>
          </ac:spMkLst>
        </pc:spChg>
        <pc:spChg chg="add del">
          <ac:chgData name="Carlos Aldana" userId="adf88408-f944-48f9-b3f4-b5b70793e1b2" providerId="ADAL" clId="{575A9F5D-0B23-41A2-AEFD-5EDC02D52296}" dt="2024-05-13T08:30:30.228" v="109" actId="22"/>
          <ac:spMkLst>
            <pc:docMk/>
            <pc:sldMk cId="3358352279" sldId="272"/>
            <ac:spMk id="8" creationId="{925C47A0-1402-4751-4A02-63BBCECB1529}"/>
          </ac:spMkLst>
        </pc:spChg>
      </pc:sldChg>
      <pc:sldChg chg="modSp del mod">
        <pc:chgData name="Carlos Aldana" userId="adf88408-f944-48f9-b3f4-b5b70793e1b2" providerId="ADAL" clId="{575A9F5D-0B23-41A2-AEFD-5EDC02D52296}" dt="2024-05-14T01:11:49.741" v="168" actId="47"/>
        <pc:sldMkLst>
          <pc:docMk/>
          <pc:sldMk cId="3092555343" sldId="273"/>
        </pc:sldMkLst>
        <pc:spChg chg="mod">
          <ac:chgData name="Carlos Aldana" userId="adf88408-f944-48f9-b3f4-b5b70793e1b2" providerId="ADAL" clId="{575A9F5D-0B23-41A2-AEFD-5EDC02D52296}" dt="2024-05-13T08:30:35.293" v="111"/>
          <ac:spMkLst>
            <pc:docMk/>
            <pc:sldMk cId="3092555343" sldId="273"/>
            <ac:spMk id="2" creationId="{A01FD183-ABFB-5052-EE54-A5A925642BFB}"/>
          </ac:spMkLst>
        </pc:spChg>
      </pc:sldChg>
      <pc:sldChg chg="addSp delSp modSp add mod">
        <pc:chgData name="Carlos Aldana" userId="adf88408-f944-48f9-b3f4-b5b70793e1b2" providerId="ADAL" clId="{575A9F5D-0B23-41A2-AEFD-5EDC02D52296}" dt="2024-05-14T01:24:31.559" v="380" actId="1076"/>
        <pc:sldMkLst>
          <pc:docMk/>
          <pc:sldMk cId="0" sldId="312"/>
        </pc:sldMkLst>
        <pc:spChg chg="add mod">
          <ac:chgData name="Carlos Aldana" userId="adf88408-f944-48f9-b3f4-b5b70793e1b2" providerId="ADAL" clId="{575A9F5D-0B23-41A2-AEFD-5EDC02D52296}" dt="2024-05-14T01:24:31.559" v="380" actId="1076"/>
          <ac:spMkLst>
            <pc:docMk/>
            <pc:sldMk cId="0" sldId="312"/>
            <ac:spMk id="2" creationId="{4A62E39F-6CD3-4155-F6D1-BE762BD47752}"/>
          </ac:spMkLst>
        </pc:spChg>
        <pc:spChg chg="add mod">
          <ac:chgData name="Carlos Aldana" userId="adf88408-f944-48f9-b3f4-b5b70793e1b2" providerId="ADAL" clId="{575A9F5D-0B23-41A2-AEFD-5EDC02D52296}" dt="2024-05-14T01:24:15.568" v="379"/>
          <ac:spMkLst>
            <pc:docMk/>
            <pc:sldMk cId="0" sldId="312"/>
            <ac:spMk id="3" creationId="{0EEAD4F5-927A-77D1-1940-9FE7C49A0989}"/>
          </ac:spMkLst>
        </pc:spChg>
        <pc:spChg chg="del">
          <ac:chgData name="Carlos Aldana" userId="adf88408-f944-48f9-b3f4-b5b70793e1b2" providerId="ADAL" clId="{575A9F5D-0B23-41A2-AEFD-5EDC02D52296}" dt="2024-05-14T01:24:09.576" v="378" actId="478"/>
          <ac:spMkLst>
            <pc:docMk/>
            <pc:sldMk cId="0" sldId="312"/>
            <ac:spMk id="10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802.11-24/127r0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January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January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January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6713" y="698500"/>
            <a:ext cx="6121400" cy="34432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802.11-24/907r0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NB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/>
              <a:t>May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171313"/>
              </p:ext>
            </p:extLst>
          </p:nvPr>
        </p:nvGraphicFramePr>
        <p:xfrm>
          <a:off x="992188" y="3063875"/>
          <a:ext cx="10233025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1121124" progId="Word.Document.8">
                  <p:embed/>
                </p:oleObj>
              </mc:Choice>
              <mc:Fallback>
                <p:oleObj name="Document" r:id="rId3" imgW="10466184" imgH="11211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063875"/>
                        <a:ext cx="10233025" cy="1100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ußzeilenplatzhalter 5">
            <a:extLst>
              <a:ext uri="{FF2B5EF4-FFF2-40B4-BE49-F238E27FC236}">
                <a16:creationId xmlns:a16="http://schemas.microsoft.com/office/drawing/2014/main" id="{AF12C8B7-AE45-6EDA-992F-BCC248277BD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Carlos Aldana, Meta Platforms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>
            <a:spLocks noGrp="1"/>
          </p:cNvSpPr>
          <p:nvPr>
            <p:ph type="body" idx="1"/>
          </p:nvPr>
        </p:nvSpPr>
        <p:spPr>
          <a:xfrm>
            <a:off x="1774743" y="1434307"/>
            <a:ext cx="8893257" cy="4868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>
              <a:spcBef>
                <a:spcPts val="0"/>
              </a:spcBef>
              <a:buSzPts val="1400"/>
              <a:buNone/>
            </a:pPr>
            <a:r>
              <a:rPr lang="en-US" sz="1800" dirty="0"/>
              <a:t>NB with 14 dBm EIRP is 15/18/21 dB stronger than 802.11 VLP with 80/160/320 MHz</a:t>
            </a:r>
            <a:endParaRPr dirty="0"/>
          </a:p>
        </p:txBody>
      </p:sp>
      <p:grpSp>
        <p:nvGrpSpPr>
          <p:cNvPr id="109" name="Google Shape;109;p3"/>
          <p:cNvGrpSpPr/>
          <p:nvPr/>
        </p:nvGrpSpPr>
        <p:grpSpPr>
          <a:xfrm>
            <a:off x="1672200" y="2241294"/>
            <a:ext cx="8352928" cy="4129207"/>
            <a:chOff x="323528" y="1544473"/>
            <a:chExt cx="8352928" cy="4129207"/>
          </a:xfrm>
        </p:grpSpPr>
        <p:cxnSp>
          <p:nvCxnSpPr>
            <p:cNvPr id="110" name="Google Shape;110;p3"/>
            <p:cNvCxnSpPr/>
            <p:nvPr/>
          </p:nvCxnSpPr>
          <p:spPr>
            <a:xfrm>
              <a:off x="323528" y="5301208"/>
              <a:ext cx="8352928" cy="0"/>
            </a:xfrm>
            <a:prstGeom prst="straightConnector1">
              <a:avLst/>
            </a:prstGeom>
            <a:solidFill>
              <a:srgbClr val="00B8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11" name="Google Shape;111;p3"/>
            <p:cNvSpPr/>
            <p:nvPr/>
          </p:nvSpPr>
          <p:spPr>
            <a:xfrm>
              <a:off x="2699793" y="4365104"/>
              <a:ext cx="3744416" cy="936104"/>
            </a:xfrm>
            <a:prstGeom prst="rect">
              <a:avLst/>
            </a:prstGeom>
            <a:solidFill>
              <a:srgbClr val="00B8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160 MHz</a:t>
              </a:r>
              <a:endParaRPr dirty="0"/>
            </a:p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802.11</a:t>
              </a:r>
              <a:endParaRPr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2" name="Google Shape;112;p3"/>
            <p:cNvSpPr txBox="1"/>
            <p:nvPr/>
          </p:nvSpPr>
          <p:spPr>
            <a:xfrm>
              <a:off x="5218115" y="1544473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10 dBm/MHz</a:t>
              </a:r>
              <a:endParaRPr dirty="0"/>
            </a:p>
          </p:txBody>
        </p:sp>
        <p:sp>
          <p:nvSpPr>
            <p:cNvPr id="113" name="Google Shape;113;p3"/>
            <p:cNvSpPr txBox="1"/>
            <p:nvPr/>
          </p:nvSpPr>
          <p:spPr>
            <a:xfrm>
              <a:off x="6068644" y="4121078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-8 dBm/MHz</a:t>
              </a:r>
              <a:endParaRPr dirty="0"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827589" y="4831211"/>
              <a:ext cx="7488827" cy="465021"/>
            </a:xfrm>
            <a:prstGeom prst="rect">
              <a:avLst/>
            </a:prstGeom>
            <a:solidFill>
              <a:srgbClr val="00B05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320 MHz 802.11</a:t>
              </a:r>
              <a:endParaRPr dirty="0"/>
            </a:p>
          </p:txBody>
        </p:sp>
        <p:sp>
          <p:nvSpPr>
            <p:cNvPr id="115" name="Google Shape;115;p3"/>
            <p:cNvSpPr txBox="1"/>
            <p:nvPr/>
          </p:nvSpPr>
          <p:spPr>
            <a:xfrm>
              <a:off x="6997943" y="4592160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-11 dBm/MHz</a:t>
              </a:r>
              <a:endParaRPr dirty="0"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3647657" y="3919382"/>
              <a:ext cx="1872208" cy="1379338"/>
            </a:xfrm>
            <a:prstGeom prst="rect">
              <a:avLst/>
            </a:prstGeom>
            <a:solidFill>
              <a:srgbClr val="FFC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80 MHz 802.11</a:t>
              </a:r>
              <a:endParaRPr dirty="0"/>
            </a:p>
          </p:txBody>
        </p:sp>
        <p:sp>
          <p:nvSpPr>
            <p:cNvPr id="117" name="Google Shape;117;p3"/>
            <p:cNvSpPr txBox="1"/>
            <p:nvPr/>
          </p:nvSpPr>
          <p:spPr>
            <a:xfrm>
              <a:off x="5529823" y="3773780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-5 dBm/MHz</a:t>
              </a:r>
              <a:endParaRPr dirty="0"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4764299" y="1727855"/>
              <a:ext cx="471421" cy="3579992"/>
            </a:xfrm>
            <a:prstGeom prst="rect">
              <a:avLst/>
            </a:prstGeom>
            <a:solidFill>
              <a:srgbClr val="FF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NB</a:t>
              </a:r>
              <a:endParaRPr dirty="0"/>
            </a:p>
          </p:txBody>
        </p:sp>
        <p:sp>
          <p:nvSpPr>
            <p:cNvPr id="119" name="Google Shape;119;p3"/>
            <p:cNvSpPr txBox="1"/>
            <p:nvPr/>
          </p:nvSpPr>
          <p:spPr>
            <a:xfrm>
              <a:off x="1837478" y="5396780"/>
              <a:ext cx="62331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Note that skirts associated with NB spectrum are not shown and affect many 802.11 sub-carriers </a:t>
              </a:r>
              <a:endParaRPr dirty="0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F8522311-FC85-2DEC-CDB0-08C49D9DF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Europe 6 GHz NB vs 802.11 VLP spectrum</a:t>
            </a:r>
          </a:p>
        </p:txBody>
      </p:sp>
      <p:sp>
        <p:nvSpPr>
          <p:cNvPr id="2" name="Fußzeilenplatzhalter 5">
            <a:extLst>
              <a:ext uri="{FF2B5EF4-FFF2-40B4-BE49-F238E27FC236}">
                <a16:creationId xmlns:a16="http://schemas.microsoft.com/office/drawing/2014/main" id="{4A62E39F-6CD3-4155-F6D1-BE762BD47752}"/>
              </a:ext>
            </a:extLst>
          </p:cNvPr>
          <p:cNvSpPr txBox="1">
            <a:spLocks/>
          </p:cNvSpPr>
          <p:nvPr/>
        </p:nvSpPr>
        <p:spPr>
          <a:xfrm>
            <a:off x="9419250" y="6454643"/>
            <a:ext cx="2293374" cy="23971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/>
                </a:solidFill>
              </a:rPr>
              <a:t>Carlos Aldana, Meta Platforms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EEAD4F5-927A-77D1-1940-9FE7C49A098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14A55-3379-D0C4-0642-B8E9153DE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in </a:t>
            </a:r>
            <a:r>
              <a:rPr lang="en-US" dirty="0" err="1"/>
              <a:t>Coex</a:t>
            </a:r>
            <a:r>
              <a:rPr lang="en-US" dirty="0"/>
              <a:t> SC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F3BAF5-BE4B-70E2-3FB9-ACCDE93304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11-24-148r0 concluded that NB </a:t>
            </a:r>
            <a:r>
              <a:rPr lang="en-US" sz="2800" dirty="0"/>
              <a:t>should adopt a mandatory </a:t>
            </a:r>
            <a:r>
              <a:rPr lang="en-US" sz="2800" dirty="0" err="1"/>
              <a:t>coex</a:t>
            </a:r>
            <a:r>
              <a:rPr lang="en-US" sz="2800" dirty="0"/>
              <a:t> mechanism to enable shared use of the spectrum and adequate performance for both 802.11 and NB.  This mandatory mechanism should consist of one or more of LBT or other techniques.</a:t>
            </a:r>
          </a:p>
          <a:p>
            <a:pPr marL="0" indent="0"/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2DCC89-9599-5AAC-169E-F7AB2B967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661156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11-24-360r4 (coauthored by 8 individuals from Meta, BCA, Qualcomm, Cisco, Intel, HPE, and </a:t>
            </a:r>
            <a:r>
              <a:rPr lang="en-US" sz="2800" dirty="0" err="1"/>
              <a:t>Mediatek</a:t>
            </a:r>
            <a:r>
              <a:rPr lang="en-US" sz="2800" dirty="0"/>
              <a:t>) recommends to make either</a:t>
            </a:r>
            <a:r>
              <a:rPr lang="en-US" dirty="0"/>
              <a:t> CSMA-CA (with</a:t>
            </a:r>
            <a:r>
              <a:rPr lang="en-US" sz="2800" dirty="0"/>
              <a:t> CCA mode 1) or SSBD with a provided set of parameters mandatory for NB-Data and NBA-MMS transmissions.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D7D698-6513-5482-5868-67381B0833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Carlos Aldana, Meta Platforms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571312-6042-3FD9-189D-C513175FA8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8CC543C-E175-AAE0-1268-03AB2498F7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27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2560-0980-CF2F-487A-94C8C0D21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in 802.15.4ab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14AC2-986F-2BA5-3922-35F3E133C1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AF926-B530-9181-514D-D60878469F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May 2024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AAD2F6E7-A474-2AA5-35B2-972CA9A0DE6E}"/>
              </a:ext>
            </a:extLst>
          </p:cNvPr>
          <p:cNvSpPr txBox="1">
            <a:spLocks/>
          </p:cNvSpPr>
          <p:nvPr/>
        </p:nvSpPr>
        <p:spPr bwMode="auto">
          <a:xfrm>
            <a:off x="914400" y="2003903"/>
            <a:ext cx="1051019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/>
              <a:t>15-24-212r5 proposes 2 possible technical solutions for discussion: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kern="0" dirty="0"/>
              <a:t>CSMA-CA with CCA mode 1 (i.e., LBT) shall be used as the channel access mechanism before every TX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For a NB capable device, if its NB </a:t>
            </a:r>
            <a:r>
              <a:rPr lang="en-US" dirty="0">
                <a:ea typeface="Calibri" panose="020F0502020204030204" pitchFamily="34" charset="0"/>
              </a:rPr>
              <a:t>TX</a:t>
            </a:r>
            <a:r>
              <a:rPr lang="en-US" sz="2000" dirty="0">
                <a:effectLst/>
                <a:ea typeface="Calibri" panose="020F0502020204030204" pitchFamily="34" charset="0"/>
              </a:rPr>
              <a:t> duty cycle is more than 2.5%, it shall perform listen-before-talk (LBT) before any NB transmission. Otherwise, LBT is optional. 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400050" lvl="1" indent="0"/>
            <a:endParaRPr lang="en-US" kern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9" name="Fußzeilenplatzhalter 5">
            <a:extLst>
              <a:ext uri="{FF2B5EF4-FFF2-40B4-BE49-F238E27FC236}">
                <a16:creationId xmlns:a16="http://schemas.microsoft.com/office/drawing/2014/main" id="{335FBC91-7995-866A-BD47-00B32E6601AD}"/>
              </a:ext>
            </a:extLst>
          </p:cNvPr>
          <p:cNvSpPr txBox="1">
            <a:spLocks/>
          </p:cNvSpPr>
          <p:nvPr/>
        </p:nvSpPr>
        <p:spPr>
          <a:xfrm>
            <a:off x="9480376" y="6461947"/>
            <a:ext cx="4246027" cy="36004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/>
                </a:solidFill>
              </a:rPr>
              <a:t>Carlos Aldana, Meta Platforms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048461C-F677-C3E9-EB52-A198BC763377}"/>
              </a:ext>
            </a:extLst>
          </p:cNvPr>
          <p:cNvSpPr/>
          <p:nvPr/>
        </p:nvSpPr>
        <p:spPr bwMode="auto">
          <a:xfrm>
            <a:off x="2800503" y="4212977"/>
            <a:ext cx="400556" cy="70207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r>
              <a:rPr lang="en-US" sz="1050" dirty="0">
                <a:latin typeface="Times New Roman" pitchFamily="16" charset="0"/>
                <a:ea typeface="MS Gothic" charset="-128"/>
              </a:rPr>
              <a:t>NB</a:t>
            </a:r>
          </a:p>
          <a:p>
            <a:pPr defTabSz="336947">
              <a:buClr>
                <a:srgbClr val="000000"/>
              </a:buClr>
              <a:buSzPct val="100000"/>
            </a:pPr>
            <a:r>
              <a:rPr lang="en-US" sz="1050" dirty="0">
                <a:latin typeface="Times New Roman" pitchFamily="16" charset="0"/>
                <a:ea typeface="MS Gothic" charset="-128"/>
              </a:rPr>
              <a:t>Poll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9E9DDDA-F56B-9FCA-9C77-ABBE8F49B04C}"/>
              </a:ext>
            </a:extLst>
          </p:cNvPr>
          <p:cNvSpPr/>
          <p:nvPr/>
        </p:nvSpPr>
        <p:spPr bwMode="auto">
          <a:xfrm>
            <a:off x="3502581" y="4906848"/>
            <a:ext cx="466532" cy="70207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r>
              <a:rPr lang="en-US" sz="1050" dirty="0">
                <a:latin typeface="Times New Roman" pitchFamily="16" charset="0"/>
                <a:ea typeface="MS Gothic" charset="-128"/>
              </a:rPr>
              <a:t>NB</a:t>
            </a:r>
          </a:p>
          <a:p>
            <a:pPr defTabSz="336947">
              <a:buClr>
                <a:srgbClr val="000000"/>
              </a:buClr>
              <a:buSzPct val="100000"/>
            </a:pPr>
            <a:r>
              <a:rPr lang="en-US" sz="1050" dirty="0">
                <a:latin typeface="Times New Roman" pitchFamily="16" charset="0"/>
                <a:ea typeface="MS Gothic" charset="-128"/>
              </a:rPr>
              <a:t>Resp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1232E0-0305-251E-4E2A-5B05C004787B}"/>
              </a:ext>
            </a:extLst>
          </p:cNvPr>
          <p:cNvSpPr txBox="1"/>
          <p:nvPr/>
        </p:nvSpPr>
        <p:spPr>
          <a:xfrm>
            <a:off x="1828396" y="4309883"/>
            <a:ext cx="5565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Initiator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F49E8EF-3D79-3E39-B73F-6DE3A9EFBCE3}"/>
              </a:ext>
            </a:extLst>
          </p:cNvPr>
          <p:cNvSpPr txBox="1"/>
          <p:nvPr/>
        </p:nvSpPr>
        <p:spPr>
          <a:xfrm>
            <a:off x="1839964" y="5204113"/>
            <a:ext cx="6783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Responder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ED103B2-C69D-0447-C414-15BAE98D3A02}"/>
              </a:ext>
            </a:extLst>
          </p:cNvPr>
          <p:cNvSpPr/>
          <p:nvPr/>
        </p:nvSpPr>
        <p:spPr bwMode="auto">
          <a:xfrm>
            <a:off x="9120292" y="4915056"/>
            <a:ext cx="688224" cy="69387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r>
              <a:rPr lang="en-US" sz="1050" dirty="0">
                <a:latin typeface="Times New Roman" pitchFamily="16" charset="0"/>
                <a:ea typeface="MS Gothic" charset="-128"/>
              </a:rPr>
              <a:t>NB</a:t>
            </a:r>
          </a:p>
          <a:p>
            <a:pPr defTabSz="336947">
              <a:buClr>
                <a:srgbClr val="000000"/>
              </a:buClr>
              <a:buSzPct val="100000"/>
            </a:pPr>
            <a:r>
              <a:rPr lang="en-US" sz="1050" dirty="0">
                <a:latin typeface="Times New Roman" pitchFamily="16" charset="0"/>
                <a:ea typeface="MS Gothic" charset="-128"/>
              </a:rPr>
              <a:t>Report 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DCD7A53-CC71-70B1-194F-E06F251DF50E}"/>
              </a:ext>
            </a:extLst>
          </p:cNvPr>
          <p:cNvSpPr/>
          <p:nvPr/>
        </p:nvSpPr>
        <p:spPr bwMode="auto">
          <a:xfrm>
            <a:off x="9822370" y="4212977"/>
            <a:ext cx="688224" cy="70207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r>
              <a:rPr lang="en-US" sz="1050" dirty="0">
                <a:latin typeface="Times New Roman" pitchFamily="16" charset="0"/>
                <a:ea typeface="MS Gothic" charset="-128"/>
              </a:rPr>
              <a:t>NB</a:t>
            </a:r>
          </a:p>
          <a:p>
            <a:pPr defTabSz="336947">
              <a:buClr>
                <a:srgbClr val="000000"/>
              </a:buClr>
              <a:buSzPct val="100000"/>
            </a:pPr>
            <a:r>
              <a:rPr lang="en-US" sz="1050" dirty="0">
                <a:latin typeface="Times New Roman" pitchFamily="16" charset="0"/>
                <a:ea typeface="MS Gothic" charset="-128"/>
              </a:rPr>
              <a:t>Report 2</a:t>
            </a:r>
          </a:p>
        </p:txBody>
      </p:sp>
      <p:sp>
        <p:nvSpPr>
          <p:cNvPr id="48" name="Right Brace 47">
            <a:extLst>
              <a:ext uri="{FF2B5EF4-FFF2-40B4-BE49-F238E27FC236}">
                <a16:creationId xmlns:a16="http://schemas.microsoft.com/office/drawing/2014/main" id="{7351DAF0-C763-6245-A818-9A96FB986661}"/>
              </a:ext>
            </a:extLst>
          </p:cNvPr>
          <p:cNvSpPr/>
          <p:nvPr/>
        </p:nvSpPr>
        <p:spPr bwMode="auto">
          <a:xfrm rot="5400000">
            <a:off x="9690953" y="5075036"/>
            <a:ext cx="250887" cy="138839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en-US" sz="1800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8CAF258-A7A0-AFF4-B3CA-DD3D1174906C}"/>
              </a:ext>
            </a:extLst>
          </p:cNvPr>
          <p:cNvSpPr txBox="1"/>
          <p:nvPr/>
        </p:nvSpPr>
        <p:spPr>
          <a:xfrm>
            <a:off x="8977518" y="5912032"/>
            <a:ext cx="2807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Optional w/ 10 dBm/MHz PSD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8D232C2-5A49-A9AA-EDB3-F5FB113568D8}"/>
              </a:ext>
            </a:extLst>
          </p:cNvPr>
          <p:cNvGrpSpPr/>
          <p:nvPr/>
        </p:nvGrpSpPr>
        <p:grpSpPr>
          <a:xfrm>
            <a:off x="4204659" y="4212978"/>
            <a:ext cx="560690" cy="1395948"/>
            <a:chOff x="3287688" y="2503840"/>
            <a:chExt cx="747586" cy="1861264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D37B7F2A-374D-8571-3FFA-46DBAF766F13}"/>
                </a:ext>
              </a:extLst>
            </p:cNvPr>
            <p:cNvSpPr/>
            <p:nvPr/>
          </p:nvSpPr>
          <p:spPr bwMode="auto">
            <a:xfrm>
              <a:off x="3287688" y="2503840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2051D36-BF85-2F80-38A1-73922DF59AF9}"/>
                </a:ext>
              </a:extLst>
            </p:cNvPr>
            <p:cNvSpPr/>
            <p:nvPr/>
          </p:nvSpPr>
          <p:spPr bwMode="auto">
            <a:xfrm>
              <a:off x="3747242" y="3439944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A80740A-222B-5509-28C7-7F5638BB3797}"/>
              </a:ext>
            </a:extLst>
          </p:cNvPr>
          <p:cNvGrpSpPr/>
          <p:nvPr/>
        </p:nvGrpSpPr>
        <p:grpSpPr>
          <a:xfrm>
            <a:off x="6321099" y="4208155"/>
            <a:ext cx="560690" cy="1395948"/>
            <a:chOff x="3287688" y="2503840"/>
            <a:chExt cx="747586" cy="1861264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6DB0EE9A-44B6-8E2A-7F7A-9BAF8ADF33F3}"/>
                </a:ext>
              </a:extLst>
            </p:cNvPr>
            <p:cNvSpPr/>
            <p:nvPr/>
          </p:nvSpPr>
          <p:spPr bwMode="auto">
            <a:xfrm>
              <a:off x="3287688" y="2503840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DB39839-DE62-754A-1C14-DAA59A90487E}"/>
                </a:ext>
              </a:extLst>
            </p:cNvPr>
            <p:cNvSpPr/>
            <p:nvPr/>
          </p:nvSpPr>
          <p:spPr bwMode="auto">
            <a:xfrm>
              <a:off x="3747242" y="3439944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9CC2574-BFC5-439A-809D-223F60FB7B3D}"/>
              </a:ext>
            </a:extLst>
          </p:cNvPr>
          <p:cNvGrpSpPr/>
          <p:nvPr/>
        </p:nvGrpSpPr>
        <p:grpSpPr>
          <a:xfrm>
            <a:off x="7009599" y="4217081"/>
            <a:ext cx="560690" cy="1395948"/>
            <a:chOff x="3287688" y="2503840"/>
            <a:chExt cx="747586" cy="1861264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63C9E29-AFF0-CC35-C7B8-D9B135BB15FE}"/>
                </a:ext>
              </a:extLst>
            </p:cNvPr>
            <p:cNvSpPr/>
            <p:nvPr/>
          </p:nvSpPr>
          <p:spPr bwMode="auto">
            <a:xfrm>
              <a:off x="3287688" y="2503840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2442E312-9119-3EBE-C14A-C615F1EDD54A}"/>
                </a:ext>
              </a:extLst>
            </p:cNvPr>
            <p:cNvSpPr/>
            <p:nvPr/>
          </p:nvSpPr>
          <p:spPr bwMode="auto">
            <a:xfrm>
              <a:off x="3747242" y="3439944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4B98971-23DE-7CBD-B402-65D175929E4B}"/>
              </a:ext>
            </a:extLst>
          </p:cNvPr>
          <p:cNvGrpSpPr/>
          <p:nvPr/>
        </p:nvGrpSpPr>
        <p:grpSpPr>
          <a:xfrm>
            <a:off x="7712671" y="4204839"/>
            <a:ext cx="560690" cy="1395948"/>
            <a:chOff x="3287688" y="2503840"/>
            <a:chExt cx="747586" cy="1861264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ABA10FC-50F6-C661-16CD-35BAD2880DAD}"/>
                </a:ext>
              </a:extLst>
            </p:cNvPr>
            <p:cNvSpPr/>
            <p:nvPr/>
          </p:nvSpPr>
          <p:spPr bwMode="auto">
            <a:xfrm>
              <a:off x="3287688" y="2503840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F458EC2-ECE7-A8CB-CD26-A267D6B185C5}"/>
                </a:ext>
              </a:extLst>
            </p:cNvPr>
            <p:cNvSpPr/>
            <p:nvPr/>
          </p:nvSpPr>
          <p:spPr bwMode="auto">
            <a:xfrm>
              <a:off x="3747242" y="3439944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3A6DA87-C903-B065-C014-9E366C14C071}"/>
              </a:ext>
            </a:extLst>
          </p:cNvPr>
          <p:cNvGrpSpPr/>
          <p:nvPr/>
        </p:nvGrpSpPr>
        <p:grpSpPr>
          <a:xfrm>
            <a:off x="8408626" y="4204839"/>
            <a:ext cx="560690" cy="1395948"/>
            <a:chOff x="3287688" y="2503840"/>
            <a:chExt cx="747586" cy="1861264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AB8AF79-8ED0-7CFE-C6F3-BCD96196F4A7}"/>
                </a:ext>
              </a:extLst>
            </p:cNvPr>
            <p:cNvSpPr/>
            <p:nvPr/>
          </p:nvSpPr>
          <p:spPr bwMode="auto">
            <a:xfrm>
              <a:off x="3287688" y="2503840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D3F28F0-FBDF-F5EB-6EDA-1C3000EF878F}"/>
                </a:ext>
              </a:extLst>
            </p:cNvPr>
            <p:cNvSpPr/>
            <p:nvPr/>
          </p:nvSpPr>
          <p:spPr bwMode="auto">
            <a:xfrm>
              <a:off x="3747242" y="3439944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0431CD8-F34D-FD36-088B-95A85E867960}"/>
              </a:ext>
            </a:extLst>
          </p:cNvPr>
          <p:cNvGrpSpPr/>
          <p:nvPr/>
        </p:nvGrpSpPr>
        <p:grpSpPr>
          <a:xfrm>
            <a:off x="5617456" y="4212977"/>
            <a:ext cx="560690" cy="1395948"/>
            <a:chOff x="3287688" y="2503840"/>
            <a:chExt cx="747586" cy="1861264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D6735B0F-1D38-B13F-2E25-50F2CB25839E}"/>
                </a:ext>
              </a:extLst>
            </p:cNvPr>
            <p:cNvSpPr/>
            <p:nvPr/>
          </p:nvSpPr>
          <p:spPr bwMode="auto">
            <a:xfrm>
              <a:off x="3287688" y="2503840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D7D63B1-558F-25EB-CDA9-0083BDD52CBF}"/>
                </a:ext>
              </a:extLst>
            </p:cNvPr>
            <p:cNvSpPr/>
            <p:nvPr/>
          </p:nvSpPr>
          <p:spPr bwMode="auto">
            <a:xfrm>
              <a:off x="3747242" y="3439944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6E4E71F-A1B3-31C0-4D10-5F4CEB2533FD}"/>
              </a:ext>
            </a:extLst>
          </p:cNvPr>
          <p:cNvGrpSpPr/>
          <p:nvPr/>
        </p:nvGrpSpPr>
        <p:grpSpPr>
          <a:xfrm>
            <a:off x="4907731" y="4212978"/>
            <a:ext cx="560690" cy="1395948"/>
            <a:chOff x="3287688" y="2503840"/>
            <a:chExt cx="747586" cy="1861264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85D7F7-2AEB-5DC9-D95F-68D574B3A509}"/>
                </a:ext>
              </a:extLst>
            </p:cNvPr>
            <p:cNvSpPr/>
            <p:nvPr/>
          </p:nvSpPr>
          <p:spPr bwMode="auto">
            <a:xfrm>
              <a:off x="3287688" y="2503840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1F3C3848-06CC-FBF8-9574-0555827E3C0E}"/>
                </a:ext>
              </a:extLst>
            </p:cNvPr>
            <p:cNvSpPr/>
            <p:nvPr/>
          </p:nvSpPr>
          <p:spPr bwMode="auto">
            <a:xfrm>
              <a:off x="3747242" y="3439944"/>
              <a:ext cx="288032" cy="92516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UWB</a:t>
              </a:r>
            </a:p>
          </p:txBody>
        </p:sp>
      </p:grpSp>
      <p:sp>
        <p:nvSpPr>
          <p:cNvPr id="58" name="Right Brace 57">
            <a:extLst>
              <a:ext uri="{FF2B5EF4-FFF2-40B4-BE49-F238E27FC236}">
                <a16:creationId xmlns:a16="http://schemas.microsoft.com/office/drawing/2014/main" id="{BCB1D142-DB80-8BE8-C6EC-A56E857A3C0D}"/>
              </a:ext>
            </a:extLst>
          </p:cNvPr>
          <p:cNvSpPr/>
          <p:nvPr/>
        </p:nvSpPr>
        <p:spPr bwMode="auto">
          <a:xfrm rot="16200000">
            <a:off x="4452947" y="3759096"/>
            <a:ext cx="206495" cy="703072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en-US" sz="1800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D3B1755-269E-DD01-8445-8CDCF3238BE6}"/>
              </a:ext>
            </a:extLst>
          </p:cNvPr>
          <p:cNvSpPr txBox="1"/>
          <p:nvPr/>
        </p:nvSpPr>
        <p:spPr>
          <a:xfrm>
            <a:off x="4337888" y="3743556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1ms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3C2A0A4-E229-514E-EEA2-1AEFE1CD1480}"/>
              </a:ext>
            </a:extLst>
          </p:cNvPr>
          <p:cNvSpPr txBox="1"/>
          <p:nvPr/>
        </p:nvSpPr>
        <p:spPr>
          <a:xfrm>
            <a:off x="5767997" y="6144386"/>
            <a:ext cx="17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-41.3 dBm/MHz PSD</a:t>
            </a:r>
          </a:p>
        </p:txBody>
      </p:sp>
      <p:sp>
        <p:nvSpPr>
          <p:cNvPr id="76" name="Right Brace 75">
            <a:extLst>
              <a:ext uri="{FF2B5EF4-FFF2-40B4-BE49-F238E27FC236}">
                <a16:creationId xmlns:a16="http://schemas.microsoft.com/office/drawing/2014/main" id="{54F5D5EC-D285-7B11-E8F6-502E464C71A0}"/>
              </a:ext>
            </a:extLst>
          </p:cNvPr>
          <p:cNvSpPr/>
          <p:nvPr/>
        </p:nvSpPr>
        <p:spPr bwMode="auto">
          <a:xfrm rot="5400000">
            <a:off x="6452095" y="3661420"/>
            <a:ext cx="269783" cy="476465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Right Brace 76">
            <a:extLst>
              <a:ext uri="{FF2B5EF4-FFF2-40B4-BE49-F238E27FC236}">
                <a16:creationId xmlns:a16="http://schemas.microsoft.com/office/drawing/2014/main" id="{9330053A-1BD7-7326-362B-3D5AAF3962C5}"/>
              </a:ext>
            </a:extLst>
          </p:cNvPr>
          <p:cNvSpPr/>
          <p:nvPr/>
        </p:nvSpPr>
        <p:spPr bwMode="auto">
          <a:xfrm rot="5400000">
            <a:off x="3290757" y="5167717"/>
            <a:ext cx="203846" cy="118435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en-US" sz="1800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1A32036-E4B9-55AE-46E0-4E3DAC915C53}"/>
              </a:ext>
            </a:extLst>
          </p:cNvPr>
          <p:cNvSpPr txBox="1"/>
          <p:nvPr/>
        </p:nvSpPr>
        <p:spPr>
          <a:xfrm>
            <a:off x="2626887" y="5933244"/>
            <a:ext cx="1685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10 dBm/MHz PSD</a:t>
            </a:r>
          </a:p>
        </p:txBody>
      </p:sp>
    </p:spTree>
    <p:extLst>
      <p:ext uri="{BB962C8B-B14F-4D97-AF65-F5344CB8AC3E}">
        <p14:creationId xmlns:p14="http://schemas.microsoft.com/office/powerpoint/2010/main" val="101182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74BC5-1929-E1CE-E112-D24B4168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in ETSI 303687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342C4-F592-0AE8-9060-0172590C7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Bluetooth SIG made a channel access proposal </a:t>
            </a:r>
            <a:r>
              <a:rPr lang="en-US" dirty="0"/>
              <a:t>based on LBT </a:t>
            </a:r>
            <a:r>
              <a:rPr lang="en-US" sz="2400" dirty="0"/>
              <a:t>to ETSI in BRAN(24)123a003r1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66808-201A-57CB-78CB-58566B0323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9BF87-ECFB-B64B-0A60-33DC6C0ED1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May 2024</a:t>
            </a:r>
            <a:endParaRPr lang="en-GB" dirty="0"/>
          </a:p>
        </p:txBody>
      </p:sp>
      <p:sp>
        <p:nvSpPr>
          <p:cNvPr id="13" name="Fußzeilenplatzhalter 5">
            <a:extLst>
              <a:ext uri="{FF2B5EF4-FFF2-40B4-BE49-F238E27FC236}">
                <a16:creationId xmlns:a16="http://schemas.microsoft.com/office/drawing/2014/main" id="{0169295E-EEEC-AAB2-92E1-7311CBAC5FA3}"/>
              </a:ext>
            </a:extLst>
          </p:cNvPr>
          <p:cNvSpPr txBox="1">
            <a:spLocks/>
          </p:cNvSpPr>
          <p:nvPr/>
        </p:nvSpPr>
        <p:spPr>
          <a:xfrm>
            <a:off x="9426535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/>
                </a:solidFill>
              </a:rPr>
              <a:t>Carlos Aldana, Meta Platforms</a:t>
            </a:r>
          </a:p>
        </p:txBody>
      </p:sp>
    </p:spTree>
    <p:extLst>
      <p:ext uri="{BB962C8B-B14F-4D97-AF65-F5344CB8AC3E}">
        <p14:creationId xmlns:p14="http://schemas.microsoft.com/office/powerpoint/2010/main" val="215210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FF8B-84C9-5FC5-8061-0E734B51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BC3B6-7381-8B3E-E358-25866EFAF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Spectrum </a:t>
            </a:r>
            <a:r>
              <a:rPr lang="en-US"/>
              <a:t>Sensing Based </a:t>
            </a:r>
            <a:r>
              <a:rPr lang="en-US" dirty="0"/>
              <a:t>Deferral (SSBD) : 15-22-0486-05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4F5BA-BBE0-F27C-2207-C15387E36B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55ED4D-A698-3A93-91DF-7C60B8C1B7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May 2024</a:t>
            </a:r>
            <a:endParaRPr lang="en-GB" dirty="0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30960F93-A354-9EA3-4CAB-2DC8230EF35F}"/>
              </a:ext>
            </a:extLst>
          </p:cNvPr>
          <p:cNvSpPr txBox="1">
            <a:spLocks/>
          </p:cNvSpPr>
          <p:nvPr/>
        </p:nvSpPr>
        <p:spPr>
          <a:xfrm>
            <a:off x="9152471" y="6476207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/>
                </a:solidFill>
              </a:rPr>
              <a:t>Carlos Aldana, Meta Platforms</a:t>
            </a:r>
          </a:p>
        </p:txBody>
      </p:sp>
    </p:spTree>
    <p:extLst>
      <p:ext uri="{BB962C8B-B14F-4D97-AF65-F5344CB8AC3E}">
        <p14:creationId xmlns:p14="http://schemas.microsoft.com/office/powerpoint/2010/main" val="344710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72</TotalTime>
  <Words>382</Words>
  <Application>Microsoft Office PowerPoint</Application>
  <PresentationFormat>Widescreen</PresentationFormat>
  <Paragraphs>75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Unicode MS</vt:lpstr>
      <vt:lpstr>Calibri</vt:lpstr>
      <vt:lpstr>Times New Roman</vt:lpstr>
      <vt:lpstr>Office</vt:lpstr>
      <vt:lpstr>Document</vt:lpstr>
      <vt:lpstr>NB Update</vt:lpstr>
      <vt:lpstr>Background: Europe 6 GHz NB vs 802.11 VLP spectrum</vt:lpstr>
      <vt:lpstr>Background in Coex SC </vt:lpstr>
      <vt:lpstr>Background in 802.15.4ab</vt:lpstr>
      <vt:lpstr>Background in ETSI 303687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ETSI TC BRAN update</dc:title>
  <dc:subject/>
  <dc:creator>Guido R. HIertz</dc:creator>
  <cp:keywords/>
  <dc:description/>
  <cp:lastModifiedBy>Carlos Aldana</cp:lastModifiedBy>
  <cp:revision>2</cp:revision>
  <cp:lastPrinted>1601-01-01T00:00:00Z</cp:lastPrinted>
  <dcterms:created xsi:type="dcterms:W3CDTF">2024-01-15T14:49:52Z</dcterms:created>
  <dcterms:modified xsi:type="dcterms:W3CDTF">2024-05-14T01:30:01Z</dcterms:modified>
  <cp:category>Guido R. Hiertz, Ericsson GmbH</cp:category>
</cp:coreProperties>
</file>