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62" r:id="rId6"/>
    <p:sldId id="266" r:id="rId7"/>
    <p:sldId id="267" r:id="rId8"/>
    <p:sldId id="269" r:id="rId9"/>
    <p:sldId id="270" r:id="rId10"/>
    <p:sldId id="271" r:id="rId11"/>
    <p:sldId id="264" r:id="rId12"/>
    <p:sldId id="272" r:id="rId13"/>
    <p:sldId id="273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CFCA8D-149F-4A11-AFEE-0DC58C137FE3}" v="88" dt="2024-05-12T14:12:28.1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6" d="100"/>
          <a:sy n="96" d="100"/>
        </p:scale>
        <p:origin x="68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736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619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969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86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49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697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490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Ying Wang, InterDigital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Ying Wang, InterDigital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Wang, 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Wang, InterDigital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Ying Wang, InterDigital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802.11-24/0892r0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Integrating WUR into 11bn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Ying Wang, InterDigital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833004"/>
              </p:ext>
            </p:extLst>
          </p:nvPr>
        </p:nvGraphicFramePr>
        <p:xfrm>
          <a:off x="992188" y="2408238"/>
          <a:ext cx="10995025" cy="267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53175" progId="Word.Document.8">
                  <p:embed/>
                </p:oleObj>
              </mc:Choice>
              <mc:Fallback>
                <p:oleObj name="Document" r:id="rId3" imgW="10439485" imgH="255317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8238"/>
                        <a:ext cx="10995025" cy="2676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Appendix - More on 802.11ba (2)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34968" y="3716024"/>
            <a:ext cx="10361084" cy="2970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80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OOK signals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Effective 4.5MHz bandwidth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2us or 4us ON/OFF</a:t>
            </a:r>
          </a:p>
          <a:p>
            <a:pPr lvl="1">
              <a:buFont typeface="Times New Roman" pitchFamily="16" charset="0"/>
              <a:buChar char="•"/>
            </a:pPr>
            <a:endParaRPr lang="en-US" sz="700">
              <a:effectLst/>
              <a:latin typeface="Times New Roman" panose="02020603050405020304" pitchFamily="18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>
              <a:buFont typeface="Times New Roman" pitchFamily="16" charset="0"/>
              <a:buChar char="•"/>
            </a:pPr>
            <a:r>
              <a:rPr lang="en-US" sz="180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WUR MAC frame types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Beacon, </a:t>
            </a:r>
            <a:r>
              <a:rPr lang="en-US" sz="140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Discovery, Wake-up, Short Wake-up, Vendor Specific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4-24 bytes, LDR: 0.668-2.972ms, HDR: 0.22-0.796ms</a:t>
            </a:r>
          </a:p>
          <a:p>
            <a:pPr lvl="1">
              <a:buFont typeface="Times New Roman" pitchFamily="16" charset="0"/>
              <a:buChar char="•"/>
            </a:pPr>
            <a:endParaRPr lang="en-US" sz="800">
              <a:effectLst/>
              <a:latin typeface="Times New Roman" panose="02020603050405020304" pitchFamily="18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>
              <a:buFont typeface="Times New Roman" pitchFamily="16" charset="0"/>
              <a:buChar char="•"/>
            </a:pPr>
            <a:r>
              <a:rPr lang="en-US" sz="180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WUR FDMA PPDU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40MHz and 80MHz support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875081-6356-5822-5FEB-E16ED9FFD1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371600"/>
            <a:ext cx="4831347" cy="238697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2696878-1AE1-7351-CD13-7AF0F31723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4357" y="1752600"/>
            <a:ext cx="5268043" cy="401688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1988E7A-E68B-5642-0220-6D1C760AD42E}"/>
              </a:ext>
            </a:extLst>
          </p:cNvPr>
          <p:cNvSpPr txBox="1"/>
          <p:nvPr/>
        </p:nvSpPr>
        <p:spPr>
          <a:xfrm>
            <a:off x="5499894" y="2653308"/>
            <a:ext cx="543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[2]</a:t>
            </a:r>
          </a:p>
        </p:txBody>
      </p:sp>
    </p:spTree>
    <p:extLst>
      <p:ext uri="{BB962C8B-B14F-4D97-AF65-F5344CB8AC3E}">
        <p14:creationId xmlns:p14="http://schemas.microsoft.com/office/powerpoint/2010/main" val="9580995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Motivation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4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11bn UHR aims to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improve reliability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support further reduced low latency traffic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further increase peak throughput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improve power saving capabilities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i</a:t>
            </a:r>
            <a:r>
              <a:rPr lang="en-US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mprove network efficiency</a:t>
            </a:r>
          </a:p>
          <a:p>
            <a:pPr lvl="1">
              <a:buFont typeface="Times New Roman" pitchFamily="16" charset="0"/>
              <a:buChar char="•"/>
            </a:pPr>
            <a:endParaRPr lang="en-US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>
              <a:buFont typeface="Times New Roman" pitchFamily="16" charset="0"/>
              <a:buChar char="•"/>
            </a:pPr>
            <a:r>
              <a:rPr lang="en-US" sz="2800" dirty="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Introducing 802.11ba WUR to 11bn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ea typeface="SimSun" panose="02010600030101010101" pitchFamily="2" charset="-122"/>
                <a:cs typeface="Calibri" panose="020F0502020204030204" pitchFamily="34" charset="0"/>
              </a:rPr>
              <a:t>Power saving while supporting low-latency traffic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There is a trade-off with throughput and efficiency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Brief Recap on 802.11ba (1)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3048000"/>
            <a:ext cx="10361084" cy="2970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The 802.11ba WUR is a companion radio to the primary connectivity radio or the main radio (MR) that supports 802.11 standards such as non-HT, HT, VHT, or HE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The main radio would stay in deep sleep mode most of the time and only turn on to transfer data when the WUR receives a wake-up message.</a:t>
            </a:r>
          </a:p>
          <a:p>
            <a:pPr lvl="1">
              <a:buFont typeface="Times New Roman" pitchFamily="16" charset="0"/>
              <a:buChar char="•"/>
            </a:pPr>
            <a:endParaRPr lang="en-US" sz="800">
              <a:effectLst/>
              <a:latin typeface="Times New Roman" panose="02020603050405020304" pitchFamily="18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>
              <a:buFont typeface="Times New Roman" pitchFamily="16" charset="0"/>
              <a:buChar char="•"/>
            </a:pPr>
            <a:r>
              <a:rPr lang="en-US" sz="200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WUR requirements [1]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The wake-up frames carry only control information that can trigger a transition of the primary connectivity radio out of sleep.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T</a:t>
            </a:r>
            <a:r>
              <a:rPr lang="en-GB" sz="180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he WUR meets the same range requirement as the primary connectivity radio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T</a:t>
            </a:r>
            <a:r>
              <a:rPr lang="en-GB" sz="180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he WUR devices coexist with legacy IEEE 802.11 devices in the same band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T</a:t>
            </a:r>
            <a:r>
              <a:rPr lang="en-GB" sz="180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he WUR has an expected active receiver power consumption of less than one milliwatt. </a:t>
            </a:r>
            <a:endParaRPr lang="en-US" sz="1600">
              <a:effectLst/>
              <a:latin typeface="Times New Roman" panose="02020603050405020304" pitchFamily="18" charset="0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pic>
        <p:nvPicPr>
          <p:cNvPr id="7" name="Picture 2" descr="Sensors 20 00066 g001 550">
            <a:extLst>
              <a:ext uri="{FF2B5EF4-FFF2-40B4-BE49-F238E27FC236}">
                <a16:creationId xmlns:a16="http://schemas.microsoft.com/office/drawing/2014/main" id="{8DE77787-C450-7958-D00C-D3F4475126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967" y="1628117"/>
            <a:ext cx="3409950" cy="1363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033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88E59977-E58E-EE55-290A-3D64A7FF9E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2419" y="3160644"/>
            <a:ext cx="4297181" cy="3276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Brief Recap on 802.11ba (2)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973387"/>
            <a:ext cx="10361084" cy="2970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WUR PPDU structure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Non-WUR portion: OFDM signaling, 20MHz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40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C</a:t>
            </a:r>
            <a:r>
              <a:rPr lang="en-US" sz="140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oexisting with other 802.11 devices operating in the same frequency band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WUR portion: OOK signaling, 4.5MHz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40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Sync: for WUR PPDU detection, data rate detection, timing alignment, 2us/logic bit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40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Data: LDR(mandatory)/HDR; Manchester coding, 2us or 4us per encoded bit</a:t>
            </a:r>
          </a:p>
          <a:p>
            <a:pPr>
              <a:buFont typeface="Times New Roman" pitchFamily="16" charset="0"/>
              <a:buChar char="•"/>
            </a:pPr>
            <a:r>
              <a:rPr lang="en-US" sz="200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WUR FDMA PPDU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40MHz and 80MHz support</a:t>
            </a:r>
          </a:p>
          <a:p>
            <a:pPr>
              <a:buFont typeface="Times New Roman" pitchFamily="16" charset="0"/>
              <a:buChar char="•"/>
            </a:pPr>
            <a:r>
              <a:rPr lang="en-US" sz="200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WUR MAC frame types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Beacon, </a:t>
            </a:r>
            <a:r>
              <a:rPr lang="en-US" sz="160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Discovery, Wake-up, Short Wake-up, Vendor Specific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4-24 bytes, LDR: 0.668-2.972ms, HDR: 0.22-0.796ms</a:t>
            </a:r>
          </a:p>
          <a:p>
            <a:pPr>
              <a:buFont typeface="Times New Roman" pitchFamily="16" charset="0"/>
              <a:buChar char="•"/>
            </a:pPr>
            <a:endParaRPr lang="en-US" sz="2000">
              <a:effectLst/>
              <a:latin typeface="Times New Roman" panose="02020603050405020304" pitchFamily="18" charset="0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192B46-193A-28B9-7CA0-CB1D62F169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49262" y="1599736"/>
            <a:ext cx="8303472" cy="178628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6ECC241-B26E-9DDB-7979-0D863E417E92}"/>
              </a:ext>
            </a:extLst>
          </p:cNvPr>
          <p:cNvSpPr txBox="1"/>
          <p:nvPr/>
        </p:nvSpPr>
        <p:spPr>
          <a:xfrm>
            <a:off x="11053247" y="2793998"/>
            <a:ext cx="543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[2]</a:t>
            </a:r>
          </a:p>
        </p:txBody>
      </p:sp>
    </p:spTree>
    <p:extLst>
      <p:ext uri="{BB962C8B-B14F-4D97-AF65-F5344CB8AC3E}">
        <p14:creationId xmlns:p14="http://schemas.microsoft.com/office/powerpoint/2010/main" val="37811134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 1: WUR as Companion Radio to UHR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34968" y="1751014"/>
            <a:ext cx="10361084" cy="493522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Introduce</a:t>
            </a:r>
            <a:r>
              <a:rPr lang="en-US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 WUR as is to UHR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UHR devices are equipped with a WUR as companion radio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May need to extend WUR FDMA PPDU support to 160MHz and 320MHz</a:t>
            </a:r>
          </a:p>
          <a:p>
            <a:pPr lvl="1">
              <a:buFont typeface="Times New Roman" pitchFamily="16" charset="0"/>
              <a:buChar char="•"/>
            </a:pPr>
            <a:endParaRPr lang="en-US" sz="16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>
              <a:buFont typeface="Times New Roman" pitchFamily="16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Power saving benefit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MR in listen mode (55~80mw) vs. various sleep modes (deep: 0~100uw with &gt;3ms sleep-to-active latency; shallow: ~1mw, &lt;500us; micro: ~5mw, &lt;100us) [3]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WUR &lt;1 mw</a:t>
            </a:r>
            <a:endParaRPr lang="en-US" sz="1800" dirty="0">
              <a:latin typeface="Times New Roman" panose="02020603050405020304" pitchFamily="18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 lvl="1">
              <a:buFont typeface="Times New Roman" pitchFamily="16" charset="0"/>
              <a:buChar char="•"/>
            </a:pPr>
            <a:endParaRPr lang="en-US" sz="8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>
              <a:buFont typeface="Times New Roman" pitchFamily="16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Issues with efficiency and throughput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LDR WUR frames could be up to 3ms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WUR FDMA PPDU helps, but not enough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What if WUR PPDUs don’t need all the available bandwidth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?</a:t>
            </a:r>
            <a:endParaRPr lang="en-US" sz="14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 lvl="1">
              <a:buFont typeface="Times New Roman" pitchFamily="16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If a WUR frame is sent every 200ms, the WUR network utilization time is 1.5%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But what about more APs or more frequent WUR frames at different times?</a:t>
            </a:r>
            <a:endParaRPr lang="en-US" sz="14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 lvl="3">
              <a:buFont typeface="Times New Roman" pitchFamily="16" charset="0"/>
              <a:buChar char="•"/>
            </a:pPr>
            <a:endParaRPr lang="en-US" sz="12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60265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 2: A-PPDU with WUR signals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34968" y="3657600"/>
            <a:ext cx="10361084" cy="296294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Aggregate WUR PPDUs with UHR PPDUs for improved efficiency, throughput, latency while reaping the power saving benefit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Simultaneous WUR and UHR transmission for better utilization of the available bandwidth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Flexible to accommodate low-latency UHR traffic</a:t>
            </a:r>
          </a:p>
          <a:p>
            <a:pPr>
              <a:buFont typeface="Times New Roman" pitchFamily="16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Feasibility in the PHY perspective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Very feasible in 20MHz subchannel-level aggregation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FDMA, not OFDMA, but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Transmit spectrum mask assures that the mutual interference level is as low as not mixing WUR and UHR signals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RU-level aggregation is more efficient, but needs further feasibility study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pic>
        <p:nvPicPr>
          <p:cNvPr id="9237" name="Picture 9236">
            <a:extLst>
              <a:ext uri="{FF2B5EF4-FFF2-40B4-BE49-F238E27FC236}">
                <a16:creationId xmlns:a16="http://schemas.microsoft.com/office/drawing/2014/main" id="{08B37E00-013C-F354-C44B-F47EDD04BB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3605" y="1699241"/>
            <a:ext cx="7242676" cy="202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395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34968" y="1676400"/>
            <a:ext cx="10361084" cy="5009837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WUR as a companion radio could benefit UHR devices with huge power saving</a:t>
            </a:r>
          </a:p>
          <a:p>
            <a:pPr>
              <a:buFont typeface="Times New Roman" pitchFamily="16" charset="0"/>
              <a:buChar char="•"/>
            </a:pPr>
            <a:endParaRPr lang="en-US" sz="2000">
              <a:latin typeface="Times New Roman" panose="02020603050405020304" pitchFamily="18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>
              <a:buFont typeface="Times New Roman" pitchFamily="16" charset="0"/>
              <a:buChar char="•"/>
            </a:pPr>
            <a:r>
              <a:rPr lang="en-US" sz="200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Enabling A-PPDU with WUR signals integrate the WUR feature to UHR with more flexibility and improved efficiency</a:t>
            </a:r>
          </a:p>
          <a:p>
            <a:pPr>
              <a:buFont typeface="Times New Roman" pitchFamily="16" charset="0"/>
              <a:buChar char="•"/>
            </a:pPr>
            <a:endParaRPr lang="en-US" sz="2000">
              <a:latin typeface="Times New Roman" panose="02020603050405020304" pitchFamily="18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>
              <a:buFont typeface="Times New Roman" pitchFamily="16" charset="0"/>
              <a:buChar char="•"/>
            </a:pPr>
            <a:r>
              <a:rPr lang="en-US" sz="200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More study is needed on feasibility, signal generation, signaling, etc.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12084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just" hangingPunct="0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IEEE 802.11-16/1045r9, “A PAR Proposal for Wake-up Radio,” Jul. 2016.</a:t>
            </a:r>
          </a:p>
          <a:p>
            <a:pPr marL="342900" marR="0" lvl="0" indent="-342900" algn="just" hangingPunct="0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IEEE P802.11-REVme™/D5.0: Wireless LAN Medium Access Control (MAC) and Physical Layer (PHY) Specifications, February 2024</a:t>
            </a:r>
          </a:p>
          <a:p>
            <a:pPr marL="342900" marR="0" lvl="0" indent="-342900" algn="just" hangingPunct="0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IEEE 802.11</a:t>
            </a:r>
            <a:r>
              <a:rPr lang="en-US" sz="1800" dirty="0"/>
              <a:t>-15/0314r2, “Sleep States in IEEE 802.11ax Simulation Scenarios,” March 2015.</a:t>
            </a:r>
          </a:p>
          <a:p>
            <a:pPr marL="457200" indent="-457200">
              <a:buAutoNum type="arabicPeriod"/>
            </a:pPr>
            <a:endParaRPr lang="en-US" sz="1800" dirty="0"/>
          </a:p>
          <a:p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8346B36A-7221-F1C8-9390-F756EA0AA2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4478" y="5598719"/>
            <a:ext cx="2227122" cy="9544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Appendix - More on 802.11ba 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914401" y="2973387"/>
                <a:ext cx="10361084" cy="2970213"/>
              </a:xfrm>
              <a:ln/>
            </p:spPr>
            <p:txBody>
              <a:bodyPr/>
              <a:lstStyle/>
              <a:p>
                <a:pPr>
                  <a:buFont typeface="Times New Roman" pitchFamily="16" charset="0"/>
                  <a:buChar char="•"/>
                </a:pPr>
                <a:r>
                  <a:rPr lang="en-US" sz="20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Non-WUR portion: OFDM signaling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sz="16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decoded as an 11a PPDU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sz="16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indicates the duration of the PPDU (modulo 3 = 0)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sz="16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Code bits in BPSK-mark1/2 are the logical complement of the code bits in L-SIG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US" sz="20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WUR portion: OOK signaling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sz="16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Sync: for WUR PPDU detection, data rate detection, timing alignment</a:t>
                </a:r>
              </a:p>
              <a:p>
                <a:pPr lvl="2">
                  <a:buFont typeface="Times New Roman" pitchFamily="16" charset="0"/>
                  <a:buChar char="•"/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LDR 128us (W,W), 2us/logic bit</a:t>
                </a:r>
              </a:p>
              <a:p>
                <a:pPr lvl="2">
                  <a:buFont typeface="Times New Roman" pitchFamily="16" charset="0"/>
                  <a:buChar char="•"/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HDR 64us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400" i="1" smtClean="0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𝑊</m:t>
                        </m:r>
                      </m:e>
                    </m:acc>
                  </m:oMath>
                </a14:m>
                <a:r>
                  <a:rPr lang="en-US" sz="14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), 2us/logic bit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sz="16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Data: LDR(mandatory)/HDR; Manchester coding</a:t>
                </a:r>
              </a:p>
              <a:p>
                <a:pPr lvl="2">
                  <a:buFont typeface="Times New Roman" pitchFamily="16" charset="0"/>
                  <a:buChar char="•"/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LDR 62.5kb/s, 16us/info bit, 4us/encoded bit</a:t>
                </a:r>
              </a:p>
              <a:p>
                <a:pPr lvl="2">
                  <a:buFont typeface="Times New Roman" pitchFamily="16" charset="0"/>
                  <a:buChar char="•"/>
                </a:pPr>
                <a:r>
                  <a:rPr lang="en-US" sz="14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HDR 250kb/s, 4us/info bit, 2us/encoded bit</a:t>
                </a:r>
              </a:p>
              <a:p>
                <a:pPr>
                  <a:buFont typeface="Times New Roman" pitchFamily="16" charset="0"/>
                  <a:buChar char="•"/>
                </a:pPr>
                <a:endParaRPr lang="en-US" sz="200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2973387"/>
                <a:ext cx="10361084" cy="2970213"/>
              </a:xfrm>
              <a:blipFill>
                <a:blip r:embed="rId4"/>
                <a:stretch>
                  <a:fillRect l="-471" t="-1232" b="-17248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7200DDC-DFC3-C592-E4F7-3A66832F22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85967" y="1659526"/>
            <a:ext cx="9217951" cy="12741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3F2AC46-4E72-5A9F-C716-ED4A9946969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98167" y="4953000"/>
            <a:ext cx="4030817" cy="29028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8626A5B-D839-7E7F-7D57-A745F1D0647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48400" y="5246829"/>
            <a:ext cx="4844202" cy="35071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2AEC71D-27E1-C00C-034D-B4EF5B3889A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267517" y="5533181"/>
            <a:ext cx="2219140" cy="94223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5934EAB-CCEE-E339-C661-C3C179EDAE29}"/>
              </a:ext>
            </a:extLst>
          </p:cNvPr>
          <p:cNvSpPr txBox="1"/>
          <p:nvPr/>
        </p:nvSpPr>
        <p:spPr>
          <a:xfrm>
            <a:off x="8241705" y="2392718"/>
            <a:ext cx="543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[2]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1841E51-D8A3-46E8-7F6D-52A29EB2EAB3}"/>
              </a:ext>
            </a:extLst>
          </p:cNvPr>
          <p:cNvSpPr txBox="1"/>
          <p:nvPr/>
        </p:nvSpPr>
        <p:spPr>
          <a:xfrm>
            <a:off x="10922113" y="4928340"/>
            <a:ext cx="543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[2]</a:t>
            </a:r>
          </a:p>
        </p:txBody>
      </p:sp>
    </p:spTree>
    <p:extLst>
      <p:ext uri="{BB962C8B-B14F-4D97-AF65-F5344CB8AC3E}">
        <p14:creationId xmlns:p14="http://schemas.microsoft.com/office/powerpoint/2010/main" val="19667171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0" id="{A64BF6AA-D6F6-4D8D-AA26-29762490DEB4}" vid="{5ED6187C-114F-41DB-9045-18614C879D9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820705B85C04E9444D684292CAAA3" ma:contentTypeVersion="16" ma:contentTypeDescription="Create a new document." ma:contentTypeScope="" ma:versionID="6666871dc7110a63c7a7b450020270ec">
  <xsd:schema xmlns:xsd="http://www.w3.org/2001/XMLSchema" xmlns:xs="http://www.w3.org/2001/XMLSchema" xmlns:p="http://schemas.microsoft.com/office/2006/metadata/properties" xmlns:ns2="e3424205-c870-41b8-8c6f-b833c5b04d9f" xmlns:ns3="9dae37dc-1963-4192-976e-711db4d08a86" targetNamespace="http://schemas.microsoft.com/office/2006/metadata/properties" ma:root="true" ma:fieldsID="3ed1c42fc11e7b26f2a5a195d50d612d" ns2:_="" ns3:_="">
    <xsd:import namespace="e3424205-c870-41b8-8c6f-b833c5b04d9f"/>
    <xsd:import namespace="9dae37dc-1963-4192-976e-711db4d08a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424205-c870-41b8-8c6f-b833c5b04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5d049dfe-3525-43e5-8f81-1f102b2aa2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e37dc-1963-4192-976e-711db4d08a8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f9b894c3-ae8d-4531-bf40-70742ed1faae}" ma:internalName="TaxCatchAll" ma:showField="CatchAllData" ma:web="9dae37dc-1963-4192-976e-711db4d08a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dae37dc-1963-4192-976e-711db4d08a86">
      <UserInfo>
        <DisplayName>Mahmoud Kamel</DisplayName>
        <AccountId>15</AccountId>
        <AccountType/>
      </UserInfo>
      <UserInfo>
        <DisplayName>Ying Wang</DisplayName>
        <AccountId>254</AccountId>
        <AccountType/>
      </UserInfo>
      <UserInfo>
        <DisplayName>Rui Yang</DisplayName>
        <AccountId>4</AccountId>
        <AccountType/>
      </UserInfo>
      <UserInfo>
        <DisplayName>Hanqing Lou</DisplayName>
        <AccountId>12</AccountId>
        <AccountType/>
      </UserInfo>
      <UserInfo>
        <DisplayName>Xiaofei Wang</DisplayName>
        <AccountId>10</AccountId>
        <AccountType/>
      </UserInfo>
    </SharedWithUsers>
    <lcf76f155ced4ddcb4097134ff3c332f xmlns="e3424205-c870-41b8-8c6f-b833c5b04d9f">
      <Terms xmlns="http://schemas.microsoft.com/office/infopath/2007/PartnerControls"/>
    </lcf76f155ced4ddcb4097134ff3c332f>
    <TaxCatchAll xmlns="9dae37dc-1963-4192-976e-711db4d08a86" xsi:nil="true"/>
  </documentManagement>
</p:properties>
</file>

<file path=customXml/itemProps1.xml><?xml version="1.0" encoding="utf-8"?>
<ds:datastoreItem xmlns:ds="http://schemas.openxmlformats.org/officeDocument/2006/customXml" ds:itemID="{DAFA1169-B017-4085-8B14-A9F9E0C9D59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60CE94-8C5C-461C-93E1-E75B6423D3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424205-c870-41b8-8c6f-b833c5b04d9f"/>
    <ds:schemaRef ds:uri="9dae37dc-1963-4192-976e-711db4d08a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ABDB99-CF0F-4614-9373-9AC25DDE651C}">
  <ds:schemaRefs>
    <ds:schemaRef ds:uri="http://purl.org/dc/dcmitype/"/>
    <ds:schemaRef ds:uri="http://purl.org/dc/terms/"/>
    <ds:schemaRef ds:uri="http://schemas.microsoft.com/office/2006/documentManagement/types"/>
    <ds:schemaRef ds:uri="9dae37dc-1963-4192-976e-711db4d08a86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e3424205-c870-41b8-8c6f-b833c5b04d9f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802.11-Submission-Template</Template>
  <TotalTime>0</TotalTime>
  <Words>1040</Words>
  <Application>Microsoft Office PowerPoint</Application>
  <PresentationFormat>Widescreen</PresentationFormat>
  <Paragraphs>166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SimSun</vt:lpstr>
      <vt:lpstr>Arial Unicode MS</vt:lpstr>
      <vt:lpstr>Cambria Math</vt:lpstr>
      <vt:lpstr>Times New Roman</vt:lpstr>
      <vt:lpstr>Office Theme</vt:lpstr>
      <vt:lpstr>Document</vt:lpstr>
      <vt:lpstr>Integrating WUR into 11bn</vt:lpstr>
      <vt:lpstr>Motivation</vt:lpstr>
      <vt:lpstr>Brief Recap on 802.11ba (1)</vt:lpstr>
      <vt:lpstr>Brief Recap on 802.11ba (2)</vt:lpstr>
      <vt:lpstr>Method 1: WUR as Companion Radio to UHR</vt:lpstr>
      <vt:lpstr>Method 2: A-PPDU with WUR signals</vt:lpstr>
      <vt:lpstr>Summary</vt:lpstr>
      <vt:lpstr>References</vt:lpstr>
      <vt:lpstr>Appendix - More on 802.11ba (1)</vt:lpstr>
      <vt:lpstr>Appendix - More on 802.11ba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2024-05-12T13:55:13Z</dcterms:created>
  <dcterms:modified xsi:type="dcterms:W3CDTF">2024-05-12T14:12:28Z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2f777e-4347-4fc6-823a-b44ab313546a_ActionId">
    <vt:lpwstr>c28b66a3-28e2-4e89-85af-63bea769da6e</vt:lpwstr>
  </property>
  <property fmtid="{D5CDD505-2E9C-101B-9397-08002B2CF9AE}" pid="3" name="MSIP_Label_4d2f777e-4347-4fc6-823a-b44ab313546a_ContentBits">
    <vt:lpwstr>0</vt:lpwstr>
  </property>
  <property fmtid="{D5CDD505-2E9C-101B-9397-08002B2CF9AE}" pid="4" name="MediaServiceImageTags">
    <vt:lpwstr/>
  </property>
  <property fmtid="{D5CDD505-2E9C-101B-9397-08002B2CF9AE}" pid="5" name="MSIP_Label_4d2f777e-4347-4fc6-823a-b44ab313546a_SiteId">
    <vt:lpwstr>e351b779-f6d5-4e50-8568-80e922d180ae</vt:lpwstr>
  </property>
  <property fmtid="{D5CDD505-2E9C-101B-9397-08002B2CF9AE}" pid="6" name="MSIP_Label_4d2f777e-4347-4fc6-823a-b44ab313546a_Name">
    <vt:lpwstr>Non-Public</vt:lpwstr>
  </property>
  <property fmtid="{D5CDD505-2E9C-101B-9397-08002B2CF9AE}" pid="7" name="MSIP_Label_4d2f777e-4347-4fc6-823a-b44ab313546a_Method">
    <vt:lpwstr>Standard</vt:lpwstr>
  </property>
  <property fmtid="{D5CDD505-2E9C-101B-9397-08002B2CF9AE}" pid="8" name="ContentTypeId">
    <vt:lpwstr>0x01010061D820705B85C04E9444D684292CAAA3</vt:lpwstr>
  </property>
  <property fmtid="{D5CDD505-2E9C-101B-9397-08002B2CF9AE}" pid="9" name="MSIP_Label_4d2f777e-4347-4fc6-823a-b44ab313546a_Enabled">
    <vt:lpwstr>true</vt:lpwstr>
  </property>
  <property fmtid="{D5CDD505-2E9C-101B-9397-08002B2CF9AE}" pid="10" name="MSIP_Label_4d2f777e-4347-4fc6-823a-b44ab313546a_SetDate">
    <vt:lpwstr>2024-05-10T06:56:11Z</vt:lpwstr>
  </property>
</Properties>
</file>