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802.11-24/0878r1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802.11-24/0878r1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802.11-24/0878r1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congratulates-ntia-spectrum-team-on-the-national-spectrum" TargetMode="External"/><Relationship Id="rId2" Type="http://schemas.openxmlformats.org/officeDocument/2006/relationships/hyperlink" Target="https://www.wi-fi.org/news-events/newsroom/wi-fi-alliance-afc-specifications-and-tools-streamline-standard-power-dev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news-events/newsroom/wi-fi-alliance-members-showcase-value-of-wi-fi-certified" TargetMode="External"/><Relationship Id="rId5" Type="http://schemas.openxmlformats.org/officeDocument/2006/relationships/hyperlink" Target="https://www.wi-fi.org/news-events/newsroom/wi-fi-alliance-celebrates-25-years-of-wi-fi-innovation-and-impact" TargetMode="External"/><Relationship Id="rId4" Type="http://schemas.openxmlformats.org/officeDocument/2006/relationships/hyperlink" Target="https://www.wi-fi.org/news-events/newsroom/wi-fi-alliance-applauds-automated-frequency-coordination-afc-system-approva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/>
              <a:t>Wi-Fi Alliance (WFA) Liaison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2024-05-15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888905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Meeting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next WFA F2F member meeting will </a:t>
            </a:r>
          </a:p>
          <a:p>
            <a:pPr marL="400050" lvl="1" indent="0"/>
            <a:r>
              <a:rPr lang="en-US" sz="2400" b="1" dirty="0">
                <a:cs typeface="+mn-cs"/>
              </a:rPr>
              <a:t>take place May 21st-23rd, 2024, in Austin, TX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year marks the 25th Anniversary </a:t>
            </a:r>
            <a:r>
              <a:rPr lang="en-US" sz="2400" b="1" dirty="0"/>
              <a:t>of the WFA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An opportunity </a:t>
            </a:r>
            <a:r>
              <a:rPr lang="en-US" sz="2400" b="1" dirty="0">
                <a:cs typeface="+mn-cs"/>
              </a:rPr>
              <a:t>to celebrate Wi-Fi’s past – </a:t>
            </a:r>
          </a:p>
          <a:p>
            <a:pPr marL="400050" lvl="1" indent="0"/>
            <a:r>
              <a:rPr lang="en-US" sz="2400" b="1" dirty="0">
                <a:cs typeface="+mn-cs"/>
              </a:rPr>
              <a:t>uncovering insights, </a:t>
            </a:r>
            <a:r>
              <a:rPr lang="en-US" sz="2600" b="1" dirty="0">
                <a:cs typeface="+mn-cs"/>
              </a:rPr>
              <a:t>stories, and lessons that continue to shape Wi-Fi’s present and future.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pic>
        <p:nvPicPr>
          <p:cNvPr id="10" name="x__x0000_i1028">
            <a:extLst>
              <a:ext uri="{FF2B5EF4-FFF2-40B4-BE49-F238E27FC236}">
                <a16:creationId xmlns:a16="http://schemas.microsoft.com/office/drawing/2014/main" id="{3B98C720-F779-4195-95C3-F3FF4C38A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86" y="1584100"/>
            <a:ext cx="2483768" cy="248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EasyMesh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Increased use of interoperability events with commercial products after program launches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Consideration of features for leading to certification in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2B36C-A1E2-4EF4-A1BA-274B8F733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Automated Frequency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Wi-Fi </a:t>
            </a:r>
            <a:r>
              <a:rPr lang="en-US" sz="1600" dirty="0" err="1"/>
              <a:t>HaLow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Examples of additional WFA activity that may lead to technical work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Operators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Internet of things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E010A-0117-498A-8138-26247437E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AFC specifications and tools streamline standard power device compliance in Canada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congratulates NTIA spectrum team on the National Spectrum Strategy Implementation Plan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applauds Automated Frequency Coordination (AFC) system approval by Federal Communications Commission (FCC)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celebrates 25 years of Wi-Fi® innovation and impact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members showcase value of Wi-Fi CERTIFIED®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63B8D-456A-4C76-BC06-1B99132525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557</TotalTime>
  <Words>412</Words>
  <Application>Microsoft Office PowerPoint</Application>
  <PresentationFormat>Widescreen</PresentationFormat>
  <Paragraphs>87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Update</vt:lpstr>
      <vt:lpstr>Abstract</vt:lpstr>
      <vt:lpstr>Next Meeting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Update</dc:title>
  <dc:creator>Srini Kandala</dc:creator>
  <cp:lastModifiedBy>Srini Kandala</cp:lastModifiedBy>
  <cp:revision>15</cp:revision>
  <cp:lastPrinted>1601-01-01T00:00:00Z</cp:lastPrinted>
  <dcterms:created xsi:type="dcterms:W3CDTF">2024-05-13T20:53:22Z</dcterms:created>
  <dcterms:modified xsi:type="dcterms:W3CDTF">2024-05-15T12:14:09Z</dcterms:modified>
</cp:coreProperties>
</file>