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2" r:id="rId4"/>
    <p:sldId id="265" r:id="rId5"/>
    <p:sldId id="266" r:id="rId6"/>
    <p:sldId id="267" r:id="rId7"/>
    <p:sldId id="264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114" d="100"/>
          <a:sy n="114" d="100"/>
        </p:scale>
        <p:origin x="414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802.11-24/0878r0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Srinivas Kandala, Samsung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802.11-24/0878r0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Srinivas Kandala, Samsung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802.11-24/0878r0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Srinivas Kandala, Samsung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802.11-24/0878r0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Srinivas Kandala, Samsung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802.11-24/0878r0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Srinivas Kandala, Samsung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802.11-24/0878r0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Srinivas Kandala, Samsung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Srinivas Kandala, Samsung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Srinivas Kandala, Samsung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Srinivas Kandala, Samsung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802.11-24/0878r0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-fi.org/news-events/newsroom/wi-fi-alliance-congratulates-ntia-spectrum-team-on-the-national-spectrum" TargetMode="External"/><Relationship Id="rId2" Type="http://schemas.openxmlformats.org/officeDocument/2006/relationships/hyperlink" Target="https://www.wi-fi.org/news-events/newsroom/wi-fi-alliance-afc-specifications-and-tools-streamline-standard-power-devic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i-fi.org/news-events/newsroom/wi-fi-alliance-members-showcase-value-of-wi-fi-certified" TargetMode="External"/><Relationship Id="rId5" Type="http://schemas.openxmlformats.org/officeDocument/2006/relationships/hyperlink" Target="https://www.wi-fi.org/news-events/newsroom/wi-fi-alliance-celebrates-25-years-of-wi-fi-innovation-and-impact" TargetMode="External"/><Relationship Id="rId4" Type="http://schemas.openxmlformats.org/officeDocument/2006/relationships/hyperlink" Target="https://www.wi-fi.org/news-events/newsroom/wi-fi-alliance-applauds-automated-frequency-coordination-afc-system-approval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-fi.org/who-we-are/current-work-area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i-fi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dirty="0"/>
              <a:t>Wi-Fi Alliance (WFA) Liaison Update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2025-05-15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Srinivas Kandala,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5888905"/>
              </p:ext>
            </p:extLst>
          </p:nvPr>
        </p:nvGraphicFramePr>
        <p:xfrm>
          <a:off x="993775" y="2414588"/>
          <a:ext cx="10218738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Document" r:id="rId4" imgW="10439485" imgH="2543802" progId="Word.Document.8">
                  <p:embed/>
                </p:oleObj>
              </mc:Choice>
              <mc:Fallback>
                <p:oleObj name="Document" r:id="rId4" imgW="10439485" imgH="254380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14588"/>
                        <a:ext cx="10218738" cy="24765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This presentation contains the Wi-Fi Alliance (WFA) liaison update for May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Srinivas Kandala,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Meeting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The next WFA F2F member meeting will </a:t>
            </a:r>
          </a:p>
          <a:p>
            <a:pPr marL="400050" lvl="1" indent="0"/>
            <a:r>
              <a:rPr lang="en-US" sz="2400" b="1" dirty="0">
                <a:cs typeface="+mn-cs"/>
              </a:rPr>
              <a:t>take place May 21st-23rd, 2024, in Austin, TX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This year marks the 25th Anniversary </a:t>
            </a:r>
            <a:r>
              <a:rPr lang="en-US" sz="2400" b="1" dirty="0"/>
              <a:t>of the WFA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An opportunity </a:t>
            </a:r>
            <a:r>
              <a:rPr lang="en-US" sz="2400" b="1" dirty="0">
                <a:cs typeface="+mn-cs"/>
              </a:rPr>
              <a:t>to celebrate Wi-Fi’s past – </a:t>
            </a:r>
          </a:p>
          <a:p>
            <a:pPr marL="400050" lvl="1" indent="0"/>
            <a:r>
              <a:rPr lang="en-US" sz="2400" b="1" dirty="0">
                <a:cs typeface="+mn-cs"/>
              </a:rPr>
              <a:t>uncovering insights, </a:t>
            </a:r>
            <a:r>
              <a:rPr lang="en-US" sz="2600" b="1" dirty="0">
                <a:cs typeface="+mn-cs"/>
              </a:rPr>
              <a:t>stories, and lessons that continue to shape Wi-Fi’s present and future.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Srinivas Kandala,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pic>
        <p:nvPicPr>
          <p:cNvPr id="10" name="x__x0000_i1028">
            <a:extLst>
              <a:ext uri="{FF2B5EF4-FFF2-40B4-BE49-F238E27FC236}">
                <a16:creationId xmlns:a16="http://schemas.microsoft.com/office/drawing/2014/main" id="{3B98C720-F779-4195-95C3-F3FF4C38A8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4886" y="1584100"/>
            <a:ext cx="2483768" cy="2483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86C88-9CCF-4929-AFF6-17774C465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1F383E-5938-41D1-AAE6-CA10B6C6E4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Technical activity at WFA that has recently led to certification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Wi-Fi 7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QoS Management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err="1"/>
              <a:t>EasyMesh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Technical activity at WFA that is expected to lead to certification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Wi-Fi 7 R2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6 GHz standard power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Wi-Fi Direct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Wi-Fi proximity ranging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Increased use of interoperability events with commercial products after program launches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Consideration of features for leading to certification in 2025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12B36C-A1E2-4EF4-A1BA-274B8F733D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FAC488-A732-41C9-B686-C49B09921C3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Srinivas Kandala,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9F32667-DF31-4F31-9B45-666A6C0BCF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1178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0418F-22E1-4C26-BF00-FAAEFE1B7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Work Areas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F0F99-AAA9-4586-982D-22264A1332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Examples of additional WFA technical work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Security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Automated Frequency Coordination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Customer Experience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Wi-Fi </a:t>
            </a:r>
            <a:r>
              <a:rPr lang="en-US" sz="1600" dirty="0" err="1"/>
              <a:t>HaLow</a:t>
            </a:r>
            <a:endParaRPr lang="en-US" sz="16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Wi-Fi Data Elements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Wi-Fi Aware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800" dirty="0"/>
              <a:t>Examples of additional WFA activity that may lead to technical work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XR (Augmented / Virtual / Mixed Reality)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Automotive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Healthcare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Operators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Internet of things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800" dirty="0"/>
              <a:t>Spectrum regulatory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8E010A-0117-498A-8138-26247437E2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9F9411-7FBE-4821-81BA-A3252DD625F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Srinivas Kandala,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4FB9995-C83F-402D-AEB3-20C41EFD76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9810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8D8AF-5272-4704-BC04-8480073AF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publications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A4A555-5D1F-4FFE-A1C4-CB82438539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Wi-Fi Alliance® AFC specifications and tools streamline standard power device compliance in Canada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Wi-Fi Alliance® congratulates NTIA spectrum team on the National Spectrum Strategy Implementation Plan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Wi-Fi Alliance® applauds Automated Frequency Coordination (AFC) system approval by Federal Communications Commission (FCC)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Wi-Fi Alliance® celebrates 25 years of Wi-Fi® innovation and impact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Wi-Fi Alliance® members showcase value of Wi-Fi CERTIFIED®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363B8D-456A-4C76-BC06-1B99132525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DA78DE-16B4-467A-84E9-11B3433AE7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Srinivas Kandala,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61A84F-5DB8-4CDA-87A9-47D36D50BE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9437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Further information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more information on current areas of work, see </a:t>
            </a:r>
            <a:r>
              <a:rPr lang="en-US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http://www.wi-fi.org/who-we-are/current-work-areas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these sound like </a:t>
            </a:r>
            <a:r>
              <a:rPr lang="en-US" dirty="0">
                <a:solidFill>
                  <a:schemeClr val="tx1"/>
                </a:solidFill>
              </a:rPr>
              <a:t>interesting topics, please plan to sign up and participate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Further general information at </a:t>
            </a:r>
            <a:r>
              <a:rPr lang="en-US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http://www.wi-fi.org/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marL="0" indent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Srinivas Kandala,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B2E8A246-EB93-4535-913D-AC2CD10D6ADD}" vid="{568B26EA-0CE7-4AA9-B169-E01216C641D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IEEE-802.11</Template>
  <TotalTime>547</TotalTime>
  <Words>412</Words>
  <Application>Microsoft Office PowerPoint</Application>
  <PresentationFormat>Widescreen</PresentationFormat>
  <Paragraphs>87</Paragraphs>
  <Slides>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 Unicode MS</vt:lpstr>
      <vt:lpstr>MS Gothic</vt:lpstr>
      <vt:lpstr>Arial</vt:lpstr>
      <vt:lpstr>Times New Roman</vt:lpstr>
      <vt:lpstr>Office Theme</vt:lpstr>
      <vt:lpstr>Document</vt:lpstr>
      <vt:lpstr>Wi-Fi Alliance (WFA) Liaison Update</vt:lpstr>
      <vt:lpstr>Abstract</vt:lpstr>
      <vt:lpstr>Next Meeting</vt:lpstr>
      <vt:lpstr>Activities</vt:lpstr>
      <vt:lpstr>Additional Work Areas</vt:lpstr>
      <vt:lpstr>Recent publications</vt:lpstr>
      <vt:lpstr>Further information</vt:lpstr>
    </vt:vector>
  </TitlesOfParts>
  <Company>Samsung Semiconductor,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Wi-Fi Alliance (WFA) Liaison Update</dc:title>
  <dc:creator>Srini Kandala</dc:creator>
  <cp:lastModifiedBy>Srini Kandala</cp:lastModifiedBy>
  <cp:revision>13</cp:revision>
  <cp:lastPrinted>1601-01-01T00:00:00Z</cp:lastPrinted>
  <dcterms:created xsi:type="dcterms:W3CDTF">2024-05-13T20:53:22Z</dcterms:created>
  <dcterms:modified xsi:type="dcterms:W3CDTF">2024-05-15T05:06:23Z</dcterms:modified>
</cp:coreProperties>
</file>