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58" r:id="rId3"/>
    <p:sldId id="277" r:id="rId4"/>
    <p:sldId id="283" r:id="rId5"/>
    <p:sldId id="294" r:id="rId6"/>
    <p:sldId id="301" r:id="rId7"/>
    <p:sldId id="332" r:id="rId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E42A098D-9B8A-994A-4434-DB1F8C3F4172}" name="Wook Bong Lee" initials="" userId="S::wookbong.lee@apple.com::76792eb8-cc2a-44cb-9355-e60de07d3e38" providerId="AD"/>
  <p188:author id="{2FCBD1A4-DF9F-8A4B-DC1A-703B7BB6ED2D}" name="Anuj Batra" initials="" userId="S::anuj.batra@apple.com::89f78797-077a-4152-8471-8f5c1be26003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842" autoAdjust="0"/>
    <p:restoredTop sz="97682"/>
  </p:normalViewPr>
  <p:slideViewPr>
    <p:cSldViewPr>
      <p:cViewPr varScale="1">
        <p:scale>
          <a:sx n="109" d="100"/>
          <a:sy n="109" d="100"/>
        </p:scale>
        <p:origin x="240" y="17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8/10/relationships/authors" Target="author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5/12/24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2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606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err="1"/>
              <a:t>Wook</a:t>
            </a:r>
            <a:r>
              <a:rPr lang="en-GB" dirty="0"/>
              <a:t> Bong Lee, Apple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err="1"/>
              <a:t>Wook</a:t>
            </a:r>
            <a:r>
              <a:rPr lang="en-GB" dirty="0"/>
              <a:t> Bong Lee, Apple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err="1"/>
              <a:t>Wook</a:t>
            </a:r>
            <a:r>
              <a:rPr lang="en-GB" dirty="0"/>
              <a:t> Bong Lee, Apple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err="1"/>
              <a:t>Wook</a:t>
            </a:r>
            <a:r>
              <a:rPr lang="en-GB" dirty="0"/>
              <a:t> Bong Lee, Apple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err="1"/>
              <a:t>Wook</a:t>
            </a:r>
            <a:r>
              <a:rPr lang="en-GB" dirty="0"/>
              <a:t> Bong Lee, Apple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err="1"/>
              <a:t>Wook</a:t>
            </a:r>
            <a:r>
              <a:rPr lang="en-GB" dirty="0"/>
              <a:t> Bong Lee, Apple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err="1"/>
              <a:t>Wook</a:t>
            </a:r>
            <a:r>
              <a:rPr lang="en-GB" dirty="0"/>
              <a:t> Bong Lee, Apple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err="1"/>
              <a:t>Wook</a:t>
            </a:r>
            <a:r>
              <a:rPr lang="en-GB" dirty="0"/>
              <a:t> Bong Lee, Apple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err="1"/>
              <a:t>Wook</a:t>
            </a:r>
            <a:r>
              <a:rPr lang="en-GB" dirty="0"/>
              <a:t> Bong Lee, Apple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err="1"/>
              <a:t>Wook</a:t>
            </a:r>
            <a:r>
              <a:rPr lang="en-GB" dirty="0"/>
              <a:t> Bong Lee, Apple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802.11-24/877r0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An Enhanced Long Range PPDU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2024-05-09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 err="1"/>
              <a:t>Wook</a:t>
            </a:r>
            <a:r>
              <a:rPr lang="en-GB" dirty="0"/>
              <a:t> Bong Lee, Apple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2" name="Object 3">
            <a:extLst>
              <a:ext uri="{FF2B5EF4-FFF2-40B4-BE49-F238E27FC236}">
                <a16:creationId xmlns:a16="http://schemas.microsoft.com/office/drawing/2014/main" id="{D78924F0-9E2C-C9BB-EDD7-5714EC4650C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10711276"/>
              </p:ext>
            </p:extLst>
          </p:nvPr>
        </p:nvGraphicFramePr>
        <p:xfrm>
          <a:off x="993775" y="2490788"/>
          <a:ext cx="10272713" cy="2333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39400" imgH="2387600" progId="Word.Document.8">
                  <p:embed/>
                </p:oleObj>
              </mc:Choice>
              <mc:Fallback>
                <p:oleObj name="Document" r:id="rId3" imgW="10439400" imgH="238760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490788"/>
                        <a:ext cx="10272713" cy="23336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Introduction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1"/>
            <a:ext cx="10361084" cy="4267199"/>
          </a:xfrm>
          <a:ln/>
        </p:spPr>
        <p:txBody>
          <a:bodyPr>
            <a:normAutofit fontScale="85000" lnSpcReduction="20000"/>
          </a:bodyPr>
          <a:lstStyle/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In a typical scenario, a non-AP STA’s transmit power is about 10 dB lower than that of an AP STA</a:t>
            </a:r>
          </a:p>
          <a:p>
            <a:pPr marL="741363" lvl="1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Due to regulation: different transmit power restriction for an AP STA and a non-AP STA</a:t>
            </a:r>
          </a:p>
          <a:p>
            <a:pPr marL="741363" lvl="1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Due to implementation: an AP STA’s PA could be better than a non-AP STA’s PA (need to lower Tx power to meet Tx requirement) </a:t>
            </a:r>
          </a:p>
          <a:p>
            <a:pPr marL="741363" lvl="1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An AP STA may have more antennas than a non-AP STA: e.g. an AP STA with 4 antenna, a non-AP STA with 2 antenna</a:t>
            </a:r>
          </a:p>
          <a:p>
            <a:pPr marL="741363" lvl="1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This gives 6 dB link budget difference between downlink and uplink (10 dB transmit power difference can be closed by 6 dB link budget improvement + 3 dB from antenna and 1 dB from more diversity gain from more antennas)</a:t>
            </a:r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/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/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/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/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Can we improve/reduce 10 dB transmit power or 6 dB link budget difference?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err="1"/>
              <a:t>Wook</a:t>
            </a:r>
            <a:r>
              <a:rPr lang="en-GB" dirty="0"/>
              <a:t> Bong Lee, Apple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2024</a:t>
            </a:r>
            <a:endParaRPr lang="en-GB" dirty="0"/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2B9AB7FA-392B-ED70-F116-506BB8D0F7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4868287"/>
              </p:ext>
            </p:extLst>
          </p:nvPr>
        </p:nvGraphicFramePr>
        <p:xfrm>
          <a:off x="1600200" y="4572000"/>
          <a:ext cx="9067800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22600">
                  <a:extLst>
                    <a:ext uri="{9D8B030D-6E8A-4147-A177-3AD203B41FA5}">
                      <a16:colId xmlns:a16="http://schemas.microsoft.com/office/drawing/2014/main" val="80233006"/>
                    </a:ext>
                  </a:extLst>
                </a:gridCol>
                <a:gridCol w="3022600">
                  <a:extLst>
                    <a:ext uri="{9D8B030D-6E8A-4147-A177-3AD203B41FA5}">
                      <a16:colId xmlns:a16="http://schemas.microsoft.com/office/drawing/2014/main" val="2340801994"/>
                    </a:ext>
                  </a:extLst>
                </a:gridCol>
                <a:gridCol w="3022600">
                  <a:extLst>
                    <a:ext uri="{9D8B030D-6E8A-4147-A177-3AD203B41FA5}">
                      <a16:colId xmlns:a16="http://schemas.microsoft.com/office/drawing/2014/main" val="356996019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FCC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Indoor AP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Non-AP STA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09707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5.15-5.25 GHz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30 dBm and 17 dBm / MHz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24 dBm and 11 dBm / MHz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64561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5.725-5.895 GHz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36 dBm and 20 dBm / MHz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30 dBm and 14 dBm / MHz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0401290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3F6DBB-4B10-62B3-506D-95F4EFB8D4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Packet Detection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700BC1-5EE0-AF88-9FF1-0DCBCCA778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5257799" cy="4113213"/>
          </a:xfrm>
        </p:spPr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Each STA need to check channel idle within a slot time (more specifically within </a:t>
            </a:r>
            <a:r>
              <a:rPr lang="en-US" dirty="0" err="1"/>
              <a:t>aCCATime</a:t>
            </a:r>
            <a:r>
              <a:rPr lang="en-US" dirty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It is desired to perform packet detection based on the first field of a PPDU (e.g. L-STF) which is less than a slot time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err="1"/>
              <a:t>aSlotTime</a:t>
            </a:r>
            <a:r>
              <a:rPr lang="en-US" dirty="0"/>
              <a:t> is 9us for 5 and 6 GHz and 20us for 2.4 GHz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0E4E20-4827-48E8-B8BC-9D733E023AA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1E5956-7E7C-AEB2-297A-5E38F354A0B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Wook Bong Lee, Apple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75AE924-47C3-D092-8A21-824B8F2D592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2024</a:t>
            </a:r>
            <a:endParaRPr lang="en-GB" dirty="0"/>
          </a:p>
        </p:txBody>
      </p:sp>
      <p:pic>
        <p:nvPicPr>
          <p:cNvPr id="10" name="Picture 9" descr="Diagram, schematic, timeline&#10;&#10;Description automatically generated">
            <a:extLst>
              <a:ext uri="{FF2B5EF4-FFF2-40B4-BE49-F238E27FC236}">
                <a16:creationId xmlns:a16="http://schemas.microsoft.com/office/drawing/2014/main" id="{8C1E81CA-BAE5-6A6A-9CCD-F386E5274C7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5200" y="1477637"/>
            <a:ext cx="4695428" cy="3201987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E1E72003-23B4-191B-2A1D-CEB6AAE84673}"/>
              </a:ext>
            </a:extLst>
          </p:cNvPr>
          <p:cNvSpPr txBox="1"/>
          <p:nvPr/>
        </p:nvSpPr>
        <p:spPr>
          <a:xfrm>
            <a:off x="7872214" y="4339636"/>
            <a:ext cx="3581400" cy="646331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r>
              <a:rPr lang="en-US" sz="1200" dirty="0" err="1">
                <a:solidFill>
                  <a:schemeClr val="tx1"/>
                </a:solidFill>
              </a:rPr>
              <a:t>aSlotTime</a:t>
            </a:r>
            <a:r>
              <a:rPr lang="en-US" sz="1200" dirty="0">
                <a:solidFill>
                  <a:schemeClr val="tx1"/>
                </a:solidFill>
              </a:rPr>
              <a:t> is 9 us and a STA needs to determine CCA busy or not within </a:t>
            </a:r>
            <a:r>
              <a:rPr lang="en-US" sz="1200" dirty="0" err="1">
                <a:solidFill>
                  <a:schemeClr val="tx1"/>
                </a:solidFill>
              </a:rPr>
              <a:t>aCCATime</a:t>
            </a:r>
            <a:r>
              <a:rPr lang="en-US" sz="1200" dirty="0">
                <a:solidFill>
                  <a:schemeClr val="tx1"/>
                </a:solidFill>
              </a:rPr>
              <a:t>, thus the packet detection shall be finished within L-STF (&lt; 8 us)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9C54CFBD-D284-4BCB-3C63-DAADE24121B1}"/>
              </a:ext>
            </a:extLst>
          </p:cNvPr>
          <p:cNvCxnSpPr>
            <a:cxnSpLocks/>
          </p:cNvCxnSpPr>
          <p:nvPr/>
        </p:nvCxnSpPr>
        <p:spPr bwMode="auto">
          <a:xfrm flipV="1">
            <a:off x="8456098" y="3276600"/>
            <a:ext cx="459302" cy="112632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1A0F784E-3CEC-CFF3-D3D4-E0F4DCEF90C3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9237508" y="2764166"/>
            <a:ext cx="135092" cy="180630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pic>
        <p:nvPicPr>
          <p:cNvPr id="21" name="Picture 20" descr="Box and whisker chart&#10;&#10;Description automatically generated with medium confidence">
            <a:extLst>
              <a:ext uri="{FF2B5EF4-FFF2-40B4-BE49-F238E27FC236}">
                <a16:creationId xmlns:a16="http://schemas.microsoft.com/office/drawing/2014/main" id="{99141884-E153-A0C2-E68F-182425C27C6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7800" y="5407082"/>
            <a:ext cx="2625657" cy="1041400"/>
          </a:xfrm>
          <a:prstGeom prst="rect">
            <a:avLst/>
          </a:prstGeom>
        </p:spPr>
      </p:pic>
      <p:sp>
        <p:nvSpPr>
          <p:cNvPr id="26" name="Rounded Rectangle 25">
            <a:extLst>
              <a:ext uri="{FF2B5EF4-FFF2-40B4-BE49-F238E27FC236}">
                <a16:creationId xmlns:a16="http://schemas.microsoft.com/office/drawing/2014/main" id="{320174E9-50E5-6466-3671-442EB4C3166F}"/>
              </a:ext>
            </a:extLst>
          </p:cNvPr>
          <p:cNvSpPr/>
          <p:nvPr/>
        </p:nvSpPr>
        <p:spPr bwMode="auto">
          <a:xfrm>
            <a:off x="9085634" y="5690324"/>
            <a:ext cx="1084108" cy="455614"/>
          </a:xfrm>
          <a:prstGeom prst="roundRect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71886711-42A3-8DBB-8D22-8F512313EE15}"/>
              </a:ext>
            </a:extLst>
          </p:cNvPr>
          <p:cNvCxnSpPr>
            <a:cxnSpLocks/>
          </p:cNvCxnSpPr>
          <p:nvPr/>
        </p:nvCxnSpPr>
        <p:spPr bwMode="auto">
          <a:xfrm flipH="1">
            <a:off x="10134600" y="4953000"/>
            <a:ext cx="35142" cy="73732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6174591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3F6DBB-4B10-62B3-506D-95F4EFB8D4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 wrap="square" anchor="ctr">
            <a:normAutofit/>
          </a:bodyPr>
          <a:lstStyle/>
          <a:p>
            <a:r>
              <a:rPr lang="en-US" dirty="0"/>
              <a:t>Feasibility Study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700BC1-5EE0-AF88-9FF1-0DCBCCA7786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 wrap="square" anchor="t">
            <a:normAutofit/>
          </a:bodyPr>
          <a:lstStyle/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200" dirty="0"/>
              <a:t>Assumption</a:t>
            </a:r>
          </a:p>
          <a:p>
            <a:pPr marL="741363" lvl="1" indent="-284163">
              <a:lnSpc>
                <a:spcPct val="90000"/>
              </a:lnSpc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200" dirty="0"/>
              <a:t>A non-AP STA has two antennas</a:t>
            </a:r>
          </a:p>
          <a:p>
            <a:pPr marL="741363" lvl="1" indent="-284163">
              <a:lnSpc>
                <a:spcPct val="90000"/>
              </a:lnSpc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200" dirty="0"/>
              <a:t>An AP STA has four antennas</a:t>
            </a:r>
          </a:p>
          <a:p>
            <a:pPr marL="741363" lvl="1" indent="-284163">
              <a:lnSpc>
                <a:spcPct val="90000"/>
              </a:lnSpc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200" dirty="0"/>
              <a:t>Real packet detection based on L-STF</a:t>
            </a:r>
          </a:p>
          <a:p>
            <a:pPr marL="741363" lvl="1" indent="-284163">
              <a:lnSpc>
                <a:spcPct val="90000"/>
              </a:lnSpc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200" dirty="0"/>
              <a:t>An ELR PPDU is transmitted with some preprocessing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2200" kern="0" dirty="0"/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200" kern="0" dirty="0"/>
              <a:t>An ELR PPDU can perform 10 dB better than a non-HT PPDU at 10% PER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2200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75AE924-47C3-D092-8A21-824B8F2D5929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 wrap="square" anchor="b">
            <a:normAutofit lnSpcReduction="10000"/>
          </a:bodyPr>
          <a:lstStyle/>
          <a:p>
            <a:r>
              <a:rPr lang="en-US" dirty="0"/>
              <a:t>May 2024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1E5956-7E7C-AEB2-297A-5E38F354A0B5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 wrap="square" anchor="t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GB"/>
              <a:t>Wook Bong Lee, Apple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0E4E20-4827-48E8-B8BC-9D733E023AA5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 wrap="square" anchor="t">
            <a:normAutofit/>
          </a:bodyPr>
          <a:lstStyle/>
          <a:p>
            <a:pPr>
              <a:spcAft>
                <a:spcPts val="600"/>
              </a:spcAft>
            </a:pPr>
            <a:r>
              <a:rPr lang="en-GB"/>
              <a:t>Slide </a:t>
            </a:r>
            <a:fld id="{440F5867-744E-4AA6-B0ED-4C44D2DFBB7B}" type="slidenum">
              <a:rPr lang="en-GB" smtClean="0"/>
              <a:pPr>
                <a:spcAft>
                  <a:spcPts val="600"/>
                </a:spcAft>
              </a:pPr>
              <a:t>4</a:t>
            </a:fld>
            <a:endParaRPr lang="en-GB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9C4CF81-C471-8924-1209-4D7A3088FF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35040" y="1828800"/>
            <a:ext cx="6096000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83826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226BB2-8561-C34C-BF48-DFB8FE796B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Discussion: UORA and Triggered Access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8E1681-1BCF-A2AC-2D3C-439A653F6A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Why not using UORA?</a:t>
            </a:r>
          </a:p>
          <a:p>
            <a:pPr marL="741363" marR="0" lvl="1" indent="-284163" algn="l" defTabSz="449263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1900" dirty="0">
                <a:latin typeface="Times New Roman"/>
                <a:ea typeface="MS Gothic"/>
              </a:rPr>
              <a:t>UORA is developed in 802.11ax but it is barely seen in products due to its low airtime efficiency</a:t>
            </a:r>
          </a:p>
          <a:p>
            <a:pPr marL="741363" marR="0" lvl="1" indent="-284163" algn="l" defTabSz="449263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1900" dirty="0">
                <a:latin typeface="Times New Roman"/>
                <a:ea typeface="MS Gothic"/>
              </a:rPr>
              <a:t>EHT group has decided not to expand it for 320 MHz due to similar reasons</a:t>
            </a:r>
          </a:p>
          <a:p>
            <a:pPr marL="741363" marR="0" lvl="1" indent="-284163" algn="l" defTabSz="449263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1900" dirty="0">
                <a:latin typeface="Times New Roman"/>
                <a:ea typeface="MS Gothic"/>
              </a:rPr>
              <a:t>There will be a lot of delay when the transmission fails due to collision in UORA case</a:t>
            </a:r>
          </a:p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Why not always using Triggered Access?</a:t>
            </a:r>
            <a:endParaRPr lang="en-US" sz="2300" dirty="0">
              <a:latin typeface="Times New Roman"/>
              <a:ea typeface="MS Gothic"/>
            </a:endParaRPr>
          </a:p>
          <a:p>
            <a:pPr marL="741363" marR="0" lvl="1" indent="-284163" algn="l" defTabSz="449263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1900" dirty="0">
                <a:latin typeface="Times New Roman"/>
                <a:ea typeface="MS Gothic"/>
              </a:rPr>
              <a:t>AP implementations can vary quite a lot, from high-end to low-end, and depending on the AP implementation, we may prefer to use UL Trigger, and in other cases, we may prefer to use EDCA </a:t>
            </a:r>
          </a:p>
          <a:p>
            <a:pPr marL="741363" marR="0" lvl="1" indent="-284163" algn="l" defTabSz="449263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1900" dirty="0">
                <a:latin typeface="Times New Roman"/>
                <a:ea typeface="MS Gothic"/>
              </a:rPr>
              <a:t>Triggered access should not be the only transmission alternative for the STA. EDCA needs to be available too, EDCA has been always used together with triggered access</a:t>
            </a:r>
          </a:p>
          <a:p>
            <a:pPr marL="741363" marR="0" lvl="1" indent="-284163" algn="l" defTabSz="449263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1900" dirty="0">
                <a:latin typeface="Times New Roman"/>
                <a:ea typeface="MS Gothic"/>
              </a:rPr>
              <a:t>Some frames can’t be triggered, e.g. </a:t>
            </a:r>
          </a:p>
          <a:p>
            <a:pPr marL="1141413" lvl="2" indent="-284163">
              <a:spcBef>
                <a:spcPts val="500"/>
              </a:spcBef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1700" dirty="0">
                <a:latin typeface="Times New Roman"/>
                <a:ea typeface="MS Gothic"/>
              </a:rPr>
              <a:t>Immediate response frames such as ACK </a:t>
            </a:r>
          </a:p>
          <a:p>
            <a:pPr marL="1141413" lvl="2" indent="-284163">
              <a:spcBef>
                <a:spcPts val="500"/>
              </a:spcBef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1700" dirty="0">
                <a:latin typeface="Times New Roman"/>
                <a:ea typeface="MS Gothic"/>
              </a:rPr>
              <a:t>Probe Request, Association Request as unassociated STA does not have STA-ID</a:t>
            </a:r>
          </a:p>
          <a:p>
            <a:pPr marL="741363" marR="0" lvl="1" indent="-284163" algn="l" defTabSz="449263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1900" dirty="0">
                <a:latin typeface="Times New Roman"/>
                <a:ea typeface="MS Gothic"/>
              </a:rPr>
              <a:t>Trigger involves unnecessary overhead and delay for some short frames</a:t>
            </a:r>
          </a:p>
          <a:p>
            <a:pPr marL="1141413" lvl="2" indent="-284163">
              <a:spcBef>
                <a:spcPts val="500"/>
              </a:spcBef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1800" dirty="0">
                <a:latin typeface="Times New Roman"/>
                <a:ea typeface="MS Gothic"/>
              </a:rPr>
              <a:t>E.g. </a:t>
            </a:r>
            <a:r>
              <a:rPr lang="en-US" sz="1700" dirty="0">
                <a:latin typeface="Times New Roman"/>
                <a:ea typeface="MS Gothic"/>
              </a:rPr>
              <a:t>QoS Null with PM bits (30 B, ~ 200 us)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4FA124-ABD5-A445-5C9C-48F4420A155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2325BB-2A08-EA83-13EB-127C1DE237C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Wook Bong Lee, Apple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C68ED92-D63E-FF2E-8870-B9219712D68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060699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226BB2-8561-C34C-BF48-DFB8FE796B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8E1681-1BCF-A2AC-2D3C-439A653F6A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In this contribution, we proposed to define an uplink enhanced long range (ELR) PPDU </a:t>
            </a:r>
          </a:p>
          <a:p>
            <a:pPr marL="741363" marR="0" lvl="1" indent="-284163" algn="l" defTabSz="449263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1900" dirty="0">
                <a:latin typeface="Times New Roman"/>
                <a:ea typeface="MS Gothic"/>
              </a:rPr>
              <a:t>Improving uplink link budget in all 2.4/5/6 GHz bands by 6 dB</a:t>
            </a:r>
          </a:p>
          <a:p>
            <a:pPr marL="741363" marR="0" lvl="1" indent="-284163" algn="l" defTabSz="449263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en-US" dirty="0">
              <a:latin typeface="Times New Roman"/>
              <a:ea typeface="MS Gothic"/>
            </a:endParaRPr>
          </a:p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We showed that 6 dB uplink link budget improvement can be achieved without a long preamble </a:t>
            </a:r>
          </a:p>
          <a:p>
            <a:pPr marL="741363" marR="0" lvl="1" indent="-284163" algn="l" defTabSz="449263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1900" dirty="0">
                <a:latin typeface="Times New Roman"/>
                <a:ea typeface="MS Gothic"/>
              </a:rPr>
              <a:t>When a number of antennas at an AP STA is twice more than that of a non-AP STA, a required SNR for an ELR PPDU can be 10 dB less than that of a non-HT PPDU MCS0</a:t>
            </a:r>
          </a:p>
          <a:p>
            <a:pPr marL="741363" marR="0" lvl="1" indent="-284163" algn="l" defTabSz="449263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1900" dirty="0">
                <a:latin typeface="Times New Roman"/>
                <a:ea typeface="MS Gothic"/>
              </a:rPr>
              <a:t>In other words, we can close the gap between downlink and uplink link budget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4FA124-ABD5-A445-5C9C-48F4420A155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2325BB-2A08-EA83-13EB-127C1DE237C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Wook Bong Lee, Apple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C68ED92-D63E-FF2E-8870-B9219712D68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21319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72D21E7-51E9-7FC5-10B4-2E63C322F74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74EA0B-F2ED-FD9D-6F2C-805A2560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SP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5CFD4A-4B80-7F52-07FD-CD71D9539D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2892106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300" dirty="0"/>
              <a:t>Do you agree to design an Enhanced Long Range (ELR) PPDU in IEEE 802.11bn with target as below?</a:t>
            </a:r>
          </a:p>
          <a:p>
            <a:pPr marL="741363" marR="0" lvl="1" indent="-284163" algn="l" defTabSz="449263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dirty="0">
                <a:latin typeface="Times New Roman"/>
                <a:ea typeface="MS Gothic"/>
              </a:rPr>
              <a:t>Uplink in 2.4 GHz, 5 GHz and 6 GHz 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dirty="0">
                <a:latin typeface="Times New Roman"/>
                <a:ea typeface="MS Gothic"/>
              </a:rPr>
              <a:t>Minimum data rate is higher than 1.5Mbps</a:t>
            </a:r>
          </a:p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  <a:cs typeface="+mn-cs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D1EB2B-4983-B9A9-E27C-708F85CA025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7A0E0A-A4BD-1090-1D24-EE45358FE18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Wook Bong Lee, Apple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3BD2042-93D9-C17B-D13B-718BFC3241F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644196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40226</TotalTime>
  <Words>757</Words>
  <Application>Microsoft Macintosh PowerPoint</Application>
  <PresentationFormat>Widescreen</PresentationFormat>
  <Paragraphs>91</Paragraphs>
  <Slides>7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 Unicode MS</vt:lpstr>
      <vt:lpstr>Arial</vt:lpstr>
      <vt:lpstr>Times New Roman</vt:lpstr>
      <vt:lpstr>Office Theme</vt:lpstr>
      <vt:lpstr>Document</vt:lpstr>
      <vt:lpstr>An Enhanced Long Range PPDU</vt:lpstr>
      <vt:lpstr>Introduction</vt:lpstr>
      <vt:lpstr>Packet Detection</vt:lpstr>
      <vt:lpstr>Feasibility Study</vt:lpstr>
      <vt:lpstr>Discussion: UORA and Triggered Access</vt:lpstr>
      <vt:lpstr>Conclusion</vt:lpstr>
      <vt:lpstr>SP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Wook Bong Lee</dc:creator>
  <cp:lastModifiedBy>Wook Bong Lee</cp:lastModifiedBy>
  <cp:revision>119</cp:revision>
  <cp:lastPrinted>1601-01-01T00:00:00Z</cp:lastPrinted>
  <dcterms:created xsi:type="dcterms:W3CDTF">2023-03-29T21:45:11Z</dcterms:created>
  <dcterms:modified xsi:type="dcterms:W3CDTF">2024-05-13T08:35:17Z</dcterms:modified>
</cp:coreProperties>
</file>