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801" r:id="rId3"/>
    <p:sldId id="815" r:id="rId4"/>
    <p:sldId id="816" r:id="rId5"/>
    <p:sldId id="817" r:id="rId6"/>
    <p:sldId id="818" r:id="rId7"/>
    <p:sldId id="694" r:id="rId8"/>
    <p:sldId id="768" r:id="rId9"/>
    <p:sldId id="80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A58EBC34-B1B5-4F48-9FFA-C4B865D35FB5}"/>
    <pc:docChg chg="undo custSel addSld delSld modSld sldOrd modMainMaster">
      <pc:chgData name="Rui Cao" userId="a6960595-96e6-47d6-a8d8-833995379cc8" providerId="ADAL" clId="{A58EBC34-B1B5-4F48-9FFA-C4B865D35FB5}" dt="2024-05-11T05:12:15.058" v="3092" actId="20577"/>
      <pc:docMkLst>
        <pc:docMk/>
      </pc:docMkLst>
      <pc:sldChg chg="modSp mod">
        <pc:chgData name="Rui Cao" userId="a6960595-96e6-47d6-a8d8-833995379cc8" providerId="ADAL" clId="{A58EBC34-B1B5-4F48-9FFA-C4B865D35FB5}" dt="2024-05-10T21:15:22.627" v="15" actId="20577"/>
        <pc:sldMkLst>
          <pc:docMk/>
          <pc:sldMk cId="0" sldId="256"/>
        </pc:sldMkLst>
        <pc:spChg chg="mod">
          <ac:chgData name="Rui Cao" userId="a6960595-96e6-47d6-a8d8-833995379cc8" providerId="ADAL" clId="{A58EBC34-B1B5-4F48-9FFA-C4B865D35FB5}" dt="2024-05-10T21:15:17.841" v="1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A58EBC34-B1B5-4F48-9FFA-C4B865D35FB5}" dt="2024-05-10T21:15:22.627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2628238647" sldId="334"/>
        </pc:sldMkLst>
      </pc:sldChg>
      <pc:sldChg chg="modSp mod">
        <pc:chgData name="Rui Cao" userId="a6960595-96e6-47d6-a8d8-833995379cc8" providerId="ADAL" clId="{A58EBC34-B1B5-4F48-9FFA-C4B865D35FB5}" dt="2024-05-10T22:59:58.748" v="3082" actId="20577"/>
        <pc:sldMkLst>
          <pc:docMk/>
          <pc:sldMk cId="1230789286" sldId="694"/>
        </pc:sldMkLst>
        <pc:spChg chg="mod">
          <ac:chgData name="Rui Cao" userId="a6960595-96e6-47d6-a8d8-833995379cc8" providerId="ADAL" clId="{A58EBC34-B1B5-4F48-9FFA-C4B865D35FB5}" dt="2024-05-10T22:59:58.748" v="3082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A58EBC34-B1B5-4F48-9FFA-C4B865D35FB5}" dt="2024-05-10T21:56:37.101" v="788" actId="47"/>
        <pc:sldMkLst>
          <pc:docMk/>
          <pc:sldMk cId="2353918652" sldId="751"/>
        </pc:sldMkLst>
      </pc:sldChg>
      <pc:sldChg chg="del">
        <pc:chgData name="Rui Cao" userId="a6960595-96e6-47d6-a8d8-833995379cc8" providerId="ADAL" clId="{A58EBC34-B1B5-4F48-9FFA-C4B865D35FB5}" dt="2024-05-10T21:46:30.115" v="471" actId="47"/>
        <pc:sldMkLst>
          <pc:docMk/>
          <pc:sldMk cId="2593407293" sldId="757"/>
        </pc:sldMkLst>
      </pc:sldChg>
      <pc:sldChg chg="del">
        <pc:chgData name="Rui Cao" userId="a6960595-96e6-47d6-a8d8-833995379cc8" providerId="ADAL" clId="{A58EBC34-B1B5-4F48-9FFA-C4B865D35FB5}" dt="2024-05-10T21:46:30.115" v="471" actId="47"/>
        <pc:sldMkLst>
          <pc:docMk/>
          <pc:sldMk cId="984021119" sldId="758"/>
        </pc:sldMkLst>
      </pc:sldChg>
      <pc:sldChg chg="modSp mod">
        <pc:chgData name="Rui Cao" userId="a6960595-96e6-47d6-a8d8-833995379cc8" providerId="ADAL" clId="{A58EBC34-B1B5-4F48-9FFA-C4B865D35FB5}" dt="2024-05-10T21:50:07.433" v="490" actId="20577"/>
        <pc:sldMkLst>
          <pc:docMk/>
          <pc:sldMk cId="2932396539" sldId="768"/>
        </pc:sldMkLst>
        <pc:spChg chg="mod">
          <ac:chgData name="Rui Cao" userId="a6960595-96e6-47d6-a8d8-833995379cc8" providerId="ADAL" clId="{A58EBC34-B1B5-4F48-9FFA-C4B865D35FB5}" dt="2024-05-10T21:50:07.433" v="490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del">
        <pc:chgData name="Rui Cao" userId="a6960595-96e6-47d6-a8d8-833995379cc8" providerId="ADAL" clId="{A58EBC34-B1B5-4F48-9FFA-C4B865D35FB5}" dt="2024-05-10T21:50:15.686" v="491" actId="47"/>
        <pc:sldMkLst>
          <pc:docMk/>
          <pc:sldMk cId="2490554372" sldId="796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1943803403" sldId="797"/>
        </pc:sldMkLst>
      </pc:sldChg>
      <pc:sldChg chg="modSp mod">
        <pc:chgData name="Rui Cao" userId="a6960595-96e6-47d6-a8d8-833995379cc8" providerId="ADAL" clId="{A58EBC34-B1B5-4F48-9FFA-C4B865D35FB5}" dt="2024-05-10T22:07:15.594" v="1096" actId="20577"/>
        <pc:sldMkLst>
          <pc:docMk/>
          <pc:sldMk cId="1557772233" sldId="801"/>
        </pc:sldMkLst>
        <pc:spChg chg="mod">
          <ac:chgData name="Rui Cao" userId="a6960595-96e6-47d6-a8d8-833995379cc8" providerId="ADAL" clId="{A58EBC34-B1B5-4F48-9FFA-C4B865D35FB5}" dt="2024-05-10T22:07:15.594" v="1096" actId="20577"/>
          <ac:spMkLst>
            <pc:docMk/>
            <pc:sldMk cId="1557772233" sldId="801"/>
            <ac:spMk id="3" creationId="{F91C0DBC-A566-BA40-F23B-2468F2FBD218}"/>
          </ac:spMkLst>
        </pc:spChg>
        <pc:picChg chg="mod">
          <ac:chgData name="Rui Cao" userId="a6960595-96e6-47d6-a8d8-833995379cc8" providerId="ADAL" clId="{A58EBC34-B1B5-4F48-9FFA-C4B865D35FB5}" dt="2024-05-10T22:03:54.980" v="1084" actId="1035"/>
          <ac:picMkLst>
            <pc:docMk/>
            <pc:sldMk cId="1557772233" sldId="801"/>
            <ac:picMk id="8" creationId="{05F1883E-5F03-F059-DED4-E2416738FC9A}"/>
          </ac:picMkLst>
        </pc:picChg>
        <pc:picChg chg="mod">
          <ac:chgData name="Rui Cao" userId="a6960595-96e6-47d6-a8d8-833995379cc8" providerId="ADAL" clId="{A58EBC34-B1B5-4F48-9FFA-C4B865D35FB5}" dt="2024-05-10T22:03:55.917" v="1085" actId="1035"/>
          <ac:picMkLst>
            <pc:docMk/>
            <pc:sldMk cId="1557772233" sldId="801"/>
            <ac:picMk id="10" creationId="{05F65770-2398-6340-4892-D23B1D7E419E}"/>
          </ac:picMkLst>
        </pc:picChg>
      </pc:sldChg>
      <pc:sldChg chg="modSp del mod">
        <pc:chgData name="Rui Cao" userId="a6960595-96e6-47d6-a8d8-833995379cc8" providerId="ADAL" clId="{A58EBC34-B1B5-4F48-9FFA-C4B865D35FB5}" dt="2024-05-10T22:58:09.607" v="2971" actId="47"/>
        <pc:sldMkLst>
          <pc:docMk/>
          <pc:sldMk cId="3293461072" sldId="802"/>
        </pc:sldMkLst>
        <pc:spChg chg="mod">
          <ac:chgData name="Rui Cao" userId="a6960595-96e6-47d6-a8d8-833995379cc8" providerId="ADAL" clId="{A58EBC34-B1B5-4F48-9FFA-C4B865D35FB5}" dt="2024-05-10T21:17:07.947" v="53" actId="6549"/>
          <ac:spMkLst>
            <pc:docMk/>
            <pc:sldMk cId="3293461072" sldId="802"/>
            <ac:spMk id="3" creationId="{F56CDAC5-DBD5-F033-AAC8-E5213C98058A}"/>
          </ac:spMkLst>
        </pc:spChg>
      </pc:sldChg>
      <pc:sldChg chg="del">
        <pc:chgData name="Rui Cao" userId="a6960595-96e6-47d6-a8d8-833995379cc8" providerId="ADAL" clId="{A58EBC34-B1B5-4F48-9FFA-C4B865D35FB5}" dt="2024-05-10T22:58:10.721" v="2972" actId="47"/>
        <pc:sldMkLst>
          <pc:docMk/>
          <pc:sldMk cId="1566561242" sldId="803"/>
        </pc:sldMkLst>
      </pc:sldChg>
      <pc:sldChg chg="del">
        <pc:chgData name="Rui Cao" userId="a6960595-96e6-47d6-a8d8-833995379cc8" providerId="ADAL" clId="{A58EBC34-B1B5-4F48-9FFA-C4B865D35FB5}" dt="2024-05-10T21:46:30.115" v="471" actId="47"/>
        <pc:sldMkLst>
          <pc:docMk/>
          <pc:sldMk cId="3107408591" sldId="804"/>
        </pc:sldMkLst>
      </pc:sldChg>
      <pc:sldChg chg="modSp mod">
        <pc:chgData name="Rui Cao" userId="a6960595-96e6-47d6-a8d8-833995379cc8" providerId="ADAL" clId="{A58EBC34-B1B5-4F48-9FFA-C4B865D35FB5}" dt="2024-05-10T21:52:20.597" v="545" actId="20577"/>
        <pc:sldMkLst>
          <pc:docMk/>
          <pc:sldMk cId="317676103" sldId="805"/>
        </pc:sldMkLst>
        <pc:spChg chg="mod">
          <ac:chgData name="Rui Cao" userId="a6960595-96e6-47d6-a8d8-833995379cc8" providerId="ADAL" clId="{A58EBC34-B1B5-4F48-9FFA-C4B865D35FB5}" dt="2024-05-10T21:52:20.597" v="545" actId="20577"/>
          <ac:spMkLst>
            <pc:docMk/>
            <pc:sldMk cId="317676103" sldId="805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3842624780" sldId="806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1878552816" sldId="807"/>
        </pc:sldMkLst>
      </pc:sldChg>
      <pc:sldChg chg="del">
        <pc:chgData name="Rui Cao" userId="a6960595-96e6-47d6-a8d8-833995379cc8" providerId="ADAL" clId="{A58EBC34-B1B5-4F48-9FFA-C4B865D35FB5}" dt="2024-05-10T21:46:30.115" v="471" actId="47"/>
        <pc:sldMkLst>
          <pc:docMk/>
          <pc:sldMk cId="4039236336" sldId="808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4035731115" sldId="809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3254149155" sldId="810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2442830982" sldId="811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2598939890" sldId="812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500789509" sldId="813"/>
        </pc:sldMkLst>
      </pc:sldChg>
      <pc:sldChg chg="del">
        <pc:chgData name="Rui Cao" userId="a6960595-96e6-47d6-a8d8-833995379cc8" providerId="ADAL" clId="{A58EBC34-B1B5-4F48-9FFA-C4B865D35FB5}" dt="2024-05-10T21:50:24.103" v="492" actId="47"/>
        <pc:sldMkLst>
          <pc:docMk/>
          <pc:sldMk cId="981560670" sldId="814"/>
        </pc:sldMkLst>
      </pc:sldChg>
      <pc:sldChg chg="addSp delSp modSp add mod ord">
        <pc:chgData name="Rui Cao" userId="a6960595-96e6-47d6-a8d8-833995379cc8" providerId="ADAL" clId="{A58EBC34-B1B5-4F48-9FFA-C4B865D35FB5}" dt="2024-05-10T22:07:56.870" v="1098"/>
        <pc:sldMkLst>
          <pc:docMk/>
          <pc:sldMk cId="1676531348" sldId="815"/>
        </pc:sldMkLst>
        <pc:spChg chg="mod">
          <ac:chgData name="Rui Cao" userId="a6960595-96e6-47d6-a8d8-833995379cc8" providerId="ADAL" clId="{A58EBC34-B1B5-4F48-9FFA-C4B865D35FB5}" dt="2024-05-10T21:17:41.516" v="73" actId="20577"/>
          <ac:spMkLst>
            <pc:docMk/>
            <pc:sldMk cId="1676531348" sldId="815"/>
            <ac:spMk id="2" creationId="{20E0530E-4349-AF04-BE95-2E4D999242A6}"/>
          </ac:spMkLst>
        </pc:spChg>
        <pc:spChg chg="del mod">
          <ac:chgData name="Rui Cao" userId="a6960595-96e6-47d6-a8d8-833995379cc8" providerId="ADAL" clId="{A58EBC34-B1B5-4F48-9FFA-C4B865D35FB5}" dt="2024-05-10T21:22:09.682" v="90" actId="478"/>
          <ac:spMkLst>
            <pc:docMk/>
            <pc:sldMk cId="1676531348" sldId="815"/>
            <ac:spMk id="3" creationId="{F91C0DBC-A566-BA40-F23B-2468F2FBD218}"/>
          </ac:spMkLst>
        </pc:spChg>
        <pc:spChg chg="add del mod">
          <ac:chgData name="Rui Cao" userId="a6960595-96e6-47d6-a8d8-833995379cc8" providerId="ADAL" clId="{A58EBC34-B1B5-4F48-9FFA-C4B865D35FB5}" dt="2024-05-10T21:22:12.282" v="91" actId="478"/>
          <ac:spMkLst>
            <pc:docMk/>
            <pc:sldMk cId="1676531348" sldId="815"/>
            <ac:spMk id="14" creationId="{A2144F93-E03F-FE0E-3E73-AD52DCD30D53}"/>
          </ac:spMkLst>
        </pc:spChg>
        <pc:picChg chg="del">
          <ac:chgData name="Rui Cao" userId="a6960595-96e6-47d6-a8d8-833995379cc8" providerId="ADAL" clId="{A58EBC34-B1B5-4F48-9FFA-C4B865D35FB5}" dt="2024-05-10T21:17:46.267" v="74" actId="478"/>
          <ac:picMkLst>
            <pc:docMk/>
            <pc:sldMk cId="1676531348" sldId="815"/>
            <ac:picMk id="8" creationId="{05F1883E-5F03-F059-DED4-E2416738FC9A}"/>
          </ac:picMkLst>
        </pc:picChg>
        <pc:picChg chg="add mod">
          <ac:chgData name="Rui Cao" userId="a6960595-96e6-47d6-a8d8-833995379cc8" providerId="ADAL" clId="{A58EBC34-B1B5-4F48-9FFA-C4B865D35FB5}" dt="2024-05-10T21:23:42.108" v="112" actId="1076"/>
          <ac:picMkLst>
            <pc:docMk/>
            <pc:sldMk cId="1676531348" sldId="815"/>
            <ac:picMk id="9" creationId="{A5E98EAB-15BD-98D2-EA88-4C4C76BDA35B}"/>
          </ac:picMkLst>
        </pc:picChg>
        <pc:picChg chg="del">
          <ac:chgData name="Rui Cao" userId="a6960595-96e6-47d6-a8d8-833995379cc8" providerId="ADAL" clId="{A58EBC34-B1B5-4F48-9FFA-C4B865D35FB5}" dt="2024-05-10T21:17:46.267" v="74" actId="478"/>
          <ac:picMkLst>
            <pc:docMk/>
            <pc:sldMk cId="1676531348" sldId="815"/>
            <ac:picMk id="10" creationId="{05F65770-2398-6340-4892-D23B1D7E419E}"/>
          </ac:picMkLst>
        </pc:picChg>
        <pc:picChg chg="add del mod">
          <ac:chgData name="Rui Cao" userId="a6960595-96e6-47d6-a8d8-833995379cc8" providerId="ADAL" clId="{A58EBC34-B1B5-4F48-9FFA-C4B865D35FB5}" dt="2024-05-10T21:23:28.557" v="107" actId="478"/>
          <ac:picMkLst>
            <pc:docMk/>
            <pc:sldMk cId="1676531348" sldId="815"/>
            <ac:picMk id="12" creationId="{8CF21DDC-FE70-D579-4D69-926F626FD330}"/>
          </ac:picMkLst>
        </pc:picChg>
        <pc:picChg chg="add mod">
          <ac:chgData name="Rui Cao" userId="a6960595-96e6-47d6-a8d8-833995379cc8" providerId="ADAL" clId="{A58EBC34-B1B5-4F48-9FFA-C4B865D35FB5}" dt="2024-05-10T21:24:06.414" v="135" actId="1037"/>
          <ac:picMkLst>
            <pc:docMk/>
            <pc:sldMk cId="1676531348" sldId="815"/>
            <ac:picMk id="20" creationId="{C966EAD3-8F35-9CEA-2C59-58CC5262AFC9}"/>
          </ac:picMkLst>
        </pc:picChg>
        <pc:cxnChg chg="add mod">
          <ac:chgData name="Rui Cao" userId="a6960595-96e6-47d6-a8d8-833995379cc8" providerId="ADAL" clId="{A58EBC34-B1B5-4F48-9FFA-C4B865D35FB5}" dt="2024-05-10T21:23:54.829" v="124" actId="1035"/>
          <ac:cxnSpMkLst>
            <pc:docMk/>
            <pc:sldMk cId="1676531348" sldId="815"/>
            <ac:cxnSpMk id="16" creationId="{6339B011-8A76-A157-5F46-E6EDD84143C5}"/>
          </ac:cxnSpMkLst>
        </pc:cxnChg>
        <pc:cxnChg chg="add mod">
          <ac:chgData name="Rui Cao" userId="a6960595-96e6-47d6-a8d8-833995379cc8" providerId="ADAL" clId="{A58EBC34-B1B5-4F48-9FFA-C4B865D35FB5}" dt="2024-05-10T21:23:54.829" v="124" actId="1035"/>
          <ac:cxnSpMkLst>
            <pc:docMk/>
            <pc:sldMk cId="1676531348" sldId="815"/>
            <ac:cxnSpMk id="17" creationId="{DD0A211A-3581-E7F7-D4D0-5D96ABB95F42}"/>
          </ac:cxnSpMkLst>
        </pc:cxnChg>
      </pc:sldChg>
      <pc:sldChg chg="modSp new mod ord">
        <pc:chgData name="Rui Cao" userId="a6960595-96e6-47d6-a8d8-833995379cc8" providerId="ADAL" clId="{A58EBC34-B1B5-4F48-9FFA-C4B865D35FB5}" dt="2024-05-10T22:13:49.541" v="1363" actId="20577"/>
        <pc:sldMkLst>
          <pc:docMk/>
          <pc:sldMk cId="2681132258" sldId="816"/>
        </pc:sldMkLst>
        <pc:spChg chg="mod">
          <ac:chgData name="Rui Cao" userId="a6960595-96e6-47d6-a8d8-833995379cc8" providerId="ADAL" clId="{A58EBC34-B1B5-4F48-9FFA-C4B865D35FB5}" dt="2024-05-10T21:58:09.294" v="792" actId="20577"/>
          <ac:spMkLst>
            <pc:docMk/>
            <pc:sldMk cId="2681132258" sldId="816"/>
            <ac:spMk id="2" creationId="{9753A5EA-B994-C7AD-1801-F8DF960B5808}"/>
          </ac:spMkLst>
        </pc:spChg>
        <pc:spChg chg="mod">
          <ac:chgData name="Rui Cao" userId="a6960595-96e6-47d6-a8d8-833995379cc8" providerId="ADAL" clId="{A58EBC34-B1B5-4F48-9FFA-C4B865D35FB5}" dt="2024-05-10T22:13:49.541" v="1363" actId="20577"/>
          <ac:spMkLst>
            <pc:docMk/>
            <pc:sldMk cId="2681132258" sldId="816"/>
            <ac:spMk id="3" creationId="{BAB57C53-738A-09CD-204E-2A2862A15B67}"/>
          </ac:spMkLst>
        </pc:spChg>
      </pc:sldChg>
      <pc:sldChg chg="modSp add mod">
        <pc:chgData name="Rui Cao" userId="a6960595-96e6-47d6-a8d8-833995379cc8" providerId="ADAL" clId="{A58EBC34-B1B5-4F48-9FFA-C4B865D35FB5}" dt="2024-05-10T23:00:25.179" v="3088" actId="20577"/>
        <pc:sldMkLst>
          <pc:docMk/>
          <pc:sldMk cId="2293224794" sldId="817"/>
        </pc:sldMkLst>
        <pc:spChg chg="mod">
          <ac:chgData name="Rui Cao" userId="a6960595-96e6-47d6-a8d8-833995379cc8" providerId="ADAL" clId="{A58EBC34-B1B5-4F48-9FFA-C4B865D35FB5}" dt="2024-05-10T22:14:17.161" v="1366" actId="20577"/>
          <ac:spMkLst>
            <pc:docMk/>
            <pc:sldMk cId="2293224794" sldId="817"/>
            <ac:spMk id="2" creationId="{9753A5EA-B994-C7AD-1801-F8DF960B5808}"/>
          </ac:spMkLst>
        </pc:spChg>
        <pc:spChg chg="mod">
          <ac:chgData name="Rui Cao" userId="a6960595-96e6-47d6-a8d8-833995379cc8" providerId="ADAL" clId="{A58EBC34-B1B5-4F48-9FFA-C4B865D35FB5}" dt="2024-05-10T23:00:25.179" v="3088" actId="20577"/>
          <ac:spMkLst>
            <pc:docMk/>
            <pc:sldMk cId="2293224794" sldId="817"/>
            <ac:spMk id="3" creationId="{BAB57C53-738A-09CD-204E-2A2862A15B67}"/>
          </ac:spMkLst>
        </pc:spChg>
      </pc:sldChg>
      <pc:sldChg chg="modSp add mod">
        <pc:chgData name="Rui Cao" userId="a6960595-96e6-47d6-a8d8-833995379cc8" providerId="ADAL" clId="{A58EBC34-B1B5-4F48-9FFA-C4B865D35FB5}" dt="2024-05-10T22:58:02.017" v="2970" actId="20577"/>
        <pc:sldMkLst>
          <pc:docMk/>
          <pc:sldMk cId="3697122827" sldId="818"/>
        </pc:sldMkLst>
        <pc:spChg chg="mod">
          <ac:chgData name="Rui Cao" userId="a6960595-96e6-47d6-a8d8-833995379cc8" providerId="ADAL" clId="{A58EBC34-B1B5-4F48-9FFA-C4B865D35FB5}" dt="2024-05-10T22:28:17.133" v="1897" actId="20577"/>
          <ac:spMkLst>
            <pc:docMk/>
            <pc:sldMk cId="3697122827" sldId="818"/>
            <ac:spMk id="2" creationId="{9753A5EA-B994-C7AD-1801-F8DF960B5808}"/>
          </ac:spMkLst>
        </pc:spChg>
        <pc:spChg chg="mod">
          <ac:chgData name="Rui Cao" userId="a6960595-96e6-47d6-a8d8-833995379cc8" providerId="ADAL" clId="{A58EBC34-B1B5-4F48-9FFA-C4B865D35FB5}" dt="2024-05-10T22:58:02.017" v="2970" actId="20577"/>
          <ac:spMkLst>
            <pc:docMk/>
            <pc:sldMk cId="3697122827" sldId="818"/>
            <ac:spMk id="3" creationId="{BAB57C53-738A-09CD-204E-2A2862A15B67}"/>
          </ac:spMkLst>
        </pc:spChg>
      </pc:sldChg>
      <pc:sldMasterChg chg="modSp mod">
        <pc:chgData name="Rui Cao" userId="a6960595-96e6-47d6-a8d8-833995379cc8" providerId="ADAL" clId="{A58EBC34-B1B5-4F48-9FFA-C4B865D35FB5}" dt="2024-05-11T05:12:15.058" v="3092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A58EBC34-B1B5-4F48-9FFA-C4B865D35FB5}" dt="2024-05-11T05:12:15.058" v="309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5FEC1323-E17A-469A-AFF5-5B85A71343FB}"/>
    <pc:docChg chg="undo custSel addSld delSld modSld sldOrd">
      <pc:chgData name="Rui Cao" userId="a6960595-96e6-47d6-a8d8-833995379cc8" providerId="ADAL" clId="{5FEC1323-E17A-469A-AFF5-5B85A71343FB}" dt="2024-05-09T17:11:14.099" v="4253" actId="20577"/>
      <pc:docMkLst>
        <pc:docMk/>
      </pc:docMkLst>
      <pc:sldChg chg="addSp delSp modSp mod">
        <pc:chgData name="Rui Cao" userId="a6960595-96e6-47d6-a8d8-833995379cc8" providerId="ADAL" clId="{5FEC1323-E17A-469A-AFF5-5B85A71343FB}" dt="2024-05-08T14:38:33.580" v="2742" actId="20577"/>
        <pc:sldMkLst>
          <pc:docMk/>
          <pc:sldMk cId="0" sldId="256"/>
        </pc:sldMkLst>
        <pc:spChg chg="mod">
          <ac:chgData name="Rui Cao" userId="a6960595-96e6-47d6-a8d8-833995379cc8" providerId="ADAL" clId="{5FEC1323-E17A-469A-AFF5-5B85A71343FB}" dt="2024-05-08T14:38:33.580" v="2742" actId="20577"/>
          <ac:spMkLst>
            <pc:docMk/>
            <pc:sldMk cId="0" sldId="256"/>
            <ac:spMk id="3073" creationId="{00000000-0000-0000-0000-000000000000}"/>
          </ac:spMkLst>
        </pc:spChg>
        <pc:graphicFrameChg chg="add mod">
          <ac:chgData name="Rui Cao" userId="a6960595-96e6-47d6-a8d8-833995379cc8" providerId="ADAL" clId="{5FEC1323-E17A-469A-AFF5-5B85A71343FB}" dt="2024-05-08T06:38:55.505" v="2726"/>
          <ac:graphicFrameMkLst>
            <pc:docMk/>
            <pc:sldMk cId="0" sldId="256"/>
            <ac:graphicFrameMk id="4" creationId="{2BD9EF3C-DCD2-5C3F-966D-B8EDB2BF3799}"/>
          </ac:graphicFrameMkLst>
        </pc:graphicFrameChg>
        <pc:graphicFrameChg chg="del mod">
          <ac:chgData name="Rui Cao" userId="a6960595-96e6-47d6-a8d8-833995379cc8" providerId="ADAL" clId="{5FEC1323-E17A-469A-AFF5-5B85A71343FB}" dt="2024-05-08T06:38:55.143" v="2725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add">
        <pc:chgData name="Rui Cao" userId="a6960595-96e6-47d6-a8d8-833995379cc8" providerId="ADAL" clId="{5FEC1323-E17A-469A-AFF5-5B85A71343FB}" dt="2024-05-09T14:59:23.969" v="3719"/>
        <pc:sldMkLst>
          <pc:docMk/>
          <pc:sldMk cId="2628238647" sldId="334"/>
        </pc:sldMkLst>
        <pc:spChg chg="mod">
          <ac:chgData name="Rui Cao" userId="a6960595-96e6-47d6-a8d8-833995379cc8" providerId="ADAL" clId="{5FEC1323-E17A-469A-AFF5-5B85A71343FB}" dt="2024-05-09T14:59:23.969" v="3719"/>
          <ac:spMkLst>
            <pc:docMk/>
            <pc:sldMk cId="2628238647" sldId="334"/>
            <ac:spMk id="5" creationId="{A21633A4-8F3A-2615-4E7D-1A1008351CF4}"/>
          </ac:spMkLst>
        </pc:spChg>
        <pc:spChg chg="mod">
          <ac:chgData name="Rui Cao" userId="a6960595-96e6-47d6-a8d8-833995379cc8" providerId="ADAL" clId="{5FEC1323-E17A-469A-AFF5-5B85A71343FB}" dt="2024-05-09T14:59:23.969" v="3719"/>
          <ac:spMkLst>
            <pc:docMk/>
            <pc:sldMk cId="2628238647" sldId="334"/>
            <ac:spMk id="6" creationId="{290543C6-8BEB-6CAD-8A75-8167D20A9337}"/>
          </ac:spMkLst>
        </pc:spChg>
      </pc:sldChg>
      <pc:sldChg chg="modSp mod">
        <pc:chgData name="Rui Cao" userId="a6960595-96e6-47d6-a8d8-833995379cc8" providerId="ADAL" clId="{5FEC1323-E17A-469A-AFF5-5B85A71343FB}" dt="2024-05-09T14:51:06.785" v="3696" actId="20577"/>
        <pc:sldMkLst>
          <pc:docMk/>
          <pc:sldMk cId="1230789286" sldId="694"/>
        </pc:sldMkLst>
        <pc:spChg chg="mod">
          <ac:chgData name="Rui Cao" userId="a6960595-96e6-47d6-a8d8-833995379cc8" providerId="ADAL" clId="{5FEC1323-E17A-469A-AFF5-5B85A71343FB}" dt="2024-05-09T14:51:06.785" v="3696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modSp mod ord">
        <pc:chgData name="Rui Cao" userId="a6960595-96e6-47d6-a8d8-833995379cc8" providerId="ADAL" clId="{5FEC1323-E17A-469A-AFF5-5B85A71343FB}" dt="2024-05-09T14:54:22.998" v="3718" actId="20577"/>
        <pc:sldMkLst>
          <pc:docMk/>
          <pc:sldMk cId="2353918652" sldId="751"/>
        </pc:sldMkLst>
        <pc:spChg chg="mod">
          <ac:chgData name="Rui Cao" userId="a6960595-96e6-47d6-a8d8-833995379cc8" providerId="ADAL" clId="{5FEC1323-E17A-469A-AFF5-5B85A71343FB}" dt="2024-05-08T05:46:37.726" v="1819" actId="20577"/>
          <ac:spMkLst>
            <pc:docMk/>
            <pc:sldMk cId="2353918652" sldId="751"/>
            <ac:spMk id="2" creationId="{00000000-0000-0000-0000-000000000000}"/>
          </ac:spMkLst>
        </pc:spChg>
        <pc:spChg chg="mod">
          <ac:chgData name="Rui Cao" userId="a6960595-96e6-47d6-a8d8-833995379cc8" providerId="ADAL" clId="{5FEC1323-E17A-469A-AFF5-5B85A71343FB}" dt="2024-05-09T14:54:22.998" v="3718" actId="20577"/>
          <ac:spMkLst>
            <pc:docMk/>
            <pc:sldMk cId="2353918652" sldId="751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FEC1323-E17A-469A-AFF5-5B85A71343FB}" dt="2024-05-08T16:48:41.385" v="2942" actId="47"/>
        <pc:sldMkLst>
          <pc:docMk/>
          <pc:sldMk cId="1048741559" sldId="755"/>
        </pc:sldMkLst>
      </pc:sldChg>
      <pc:sldChg chg="del">
        <pc:chgData name="Rui Cao" userId="a6960595-96e6-47d6-a8d8-833995379cc8" providerId="ADAL" clId="{5FEC1323-E17A-469A-AFF5-5B85A71343FB}" dt="2024-05-08T05:05:59.443" v="1023" actId="47"/>
        <pc:sldMkLst>
          <pc:docMk/>
          <pc:sldMk cId="136210797" sldId="756"/>
        </pc:sldMkLst>
      </pc:sldChg>
      <pc:sldChg chg="modSp mod ord">
        <pc:chgData name="Rui Cao" userId="a6960595-96e6-47d6-a8d8-833995379cc8" providerId="ADAL" clId="{5FEC1323-E17A-469A-AFF5-5B85A71343FB}" dt="2024-05-09T14:54:00.157" v="3712" actId="572"/>
        <pc:sldMkLst>
          <pc:docMk/>
          <pc:sldMk cId="2593407293" sldId="757"/>
        </pc:sldMkLst>
        <pc:spChg chg="mod">
          <ac:chgData name="Rui Cao" userId="a6960595-96e6-47d6-a8d8-833995379cc8" providerId="ADAL" clId="{5FEC1323-E17A-469A-AFF5-5B85A71343FB}" dt="2024-05-08T05:14:05.557" v="1182" actId="20577"/>
          <ac:spMkLst>
            <pc:docMk/>
            <pc:sldMk cId="2593407293" sldId="757"/>
            <ac:spMk id="2" creationId="{BCB3C5B1-02DE-ADBD-F561-D583E215EF6B}"/>
          </ac:spMkLst>
        </pc:spChg>
        <pc:spChg chg="mod">
          <ac:chgData name="Rui Cao" userId="a6960595-96e6-47d6-a8d8-833995379cc8" providerId="ADAL" clId="{5FEC1323-E17A-469A-AFF5-5B85A71343FB}" dt="2024-05-09T06:20:05.635" v="3028" actId="21"/>
          <ac:spMkLst>
            <pc:docMk/>
            <pc:sldMk cId="2593407293" sldId="757"/>
            <ac:spMk id="3" creationId="{360ACA07-81FB-A62F-0E93-FB1442DE45B2}"/>
          </ac:spMkLst>
        </pc:spChg>
        <pc:graphicFrameChg chg="mod modGraphic">
          <ac:chgData name="Rui Cao" userId="a6960595-96e6-47d6-a8d8-833995379cc8" providerId="ADAL" clId="{5FEC1323-E17A-469A-AFF5-5B85A71343FB}" dt="2024-05-09T14:54:00.157" v="3712" actId="572"/>
          <ac:graphicFrameMkLst>
            <pc:docMk/>
            <pc:sldMk cId="2593407293" sldId="757"/>
            <ac:graphicFrameMk id="7" creationId="{F945E9B6-C32A-4CDA-A5BF-243FAB955B5E}"/>
          </ac:graphicFrameMkLst>
        </pc:graphicFrameChg>
        <pc:graphicFrameChg chg="mod modGraphic">
          <ac:chgData name="Rui Cao" userId="a6960595-96e6-47d6-a8d8-833995379cc8" providerId="ADAL" clId="{5FEC1323-E17A-469A-AFF5-5B85A71343FB}" dt="2024-05-08T17:05:26.369" v="2988" actId="1037"/>
          <ac:graphicFrameMkLst>
            <pc:docMk/>
            <pc:sldMk cId="2593407293" sldId="757"/>
            <ac:graphicFrameMk id="8" creationId="{6DA23AD3-F743-B16E-5517-2DFF05F9BE00}"/>
          </ac:graphicFrameMkLst>
        </pc:graphicFrameChg>
      </pc:sldChg>
      <pc:sldChg chg="delSp modSp mod">
        <pc:chgData name="Rui Cao" userId="a6960595-96e6-47d6-a8d8-833995379cc8" providerId="ADAL" clId="{5FEC1323-E17A-469A-AFF5-5B85A71343FB}" dt="2024-05-09T14:52:52.084" v="3711" actId="478"/>
        <pc:sldMkLst>
          <pc:docMk/>
          <pc:sldMk cId="984021119" sldId="758"/>
        </pc:sldMkLst>
        <pc:spChg chg="mod">
          <ac:chgData name="Rui Cao" userId="a6960595-96e6-47d6-a8d8-833995379cc8" providerId="ADAL" clId="{5FEC1323-E17A-469A-AFF5-5B85A71343FB}" dt="2024-05-09T06:21:50.853" v="3032" actId="20577"/>
          <ac:spMkLst>
            <pc:docMk/>
            <pc:sldMk cId="984021119" sldId="758"/>
            <ac:spMk id="3" creationId="{E8C2E31E-8A90-3EB6-F559-D3A4D8EDE85B}"/>
          </ac:spMkLst>
        </pc:spChg>
        <pc:spChg chg="mod">
          <ac:chgData name="Rui Cao" userId="a6960595-96e6-47d6-a8d8-833995379cc8" providerId="ADAL" clId="{5FEC1323-E17A-469A-AFF5-5B85A71343FB}" dt="2024-05-08T05:08:37.983" v="1030" actId="207"/>
          <ac:spMkLst>
            <pc:docMk/>
            <pc:sldMk cId="984021119" sldId="758"/>
            <ac:spMk id="11" creationId="{1F4773D1-0E34-D296-FA37-1D663DFB9BA1}"/>
          </ac:spMkLst>
        </pc:spChg>
        <pc:spChg chg="del mod">
          <ac:chgData name="Rui Cao" userId="a6960595-96e6-47d6-a8d8-833995379cc8" providerId="ADAL" clId="{5FEC1323-E17A-469A-AFF5-5B85A71343FB}" dt="2024-05-09T14:52:52.084" v="3711" actId="478"/>
          <ac:spMkLst>
            <pc:docMk/>
            <pc:sldMk cId="984021119" sldId="758"/>
            <ac:spMk id="14" creationId="{32FEEEBC-82A7-D41D-2655-F917E0A9EEC6}"/>
          </ac:spMkLst>
        </pc:spChg>
      </pc:sldChg>
      <pc:sldChg chg="modSp mod">
        <pc:chgData name="Rui Cao" userId="a6960595-96e6-47d6-a8d8-833995379cc8" providerId="ADAL" clId="{5FEC1323-E17A-469A-AFF5-5B85A71343FB}" dt="2024-05-08T05:07:05.216" v="1029" actId="20577"/>
        <pc:sldMkLst>
          <pc:docMk/>
          <pc:sldMk cId="2932396539" sldId="768"/>
        </pc:sldMkLst>
        <pc:spChg chg="mod">
          <ac:chgData name="Rui Cao" userId="a6960595-96e6-47d6-a8d8-833995379cc8" providerId="ADAL" clId="{5FEC1323-E17A-469A-AFF5-5B85A71343FB}" dt="2024-05-08T05:07:05.216" v="1029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del">
        <pc:chgData name="Rui Cao" userId="a6960595-96e6-47d6-a8d8-833995379cc8" providerId="ADAL" clId="{5FEC1323-E17A-469A-AFF5-5B85A71343FB}" dt="2024-05-08T14:45:57.084" v="2941" actId="47"/>
        <pc:sldMkLst>
          <pc:docMk/>
          <pc:sldMk cId="917888952" sldId="789"/>
        </pc:sldMkLst>
      </pc:sldChg>
      <pc:sldChg chg="del">
        <pc:chgData name="Rui Cao" userId="a6960595-96e6-47d6-a8d8-833995379cc8" providerId="ADAL" clId="{5FEC1323-E17A-469A-AFF5-5B85A71343FB}" dt="2024-05-08T05:59:04.758" v="2724" actId="47"/>
        <pc:sldMkLst>
          <pc:docMk/>
          <pc:sldMk cId="136456694" sldId="790"/>
        </pc:sldMkLst>
      </pc:sldChg>
      <pc:sldChg chg="modSp mod">
        <pc:chgData name="Rui Cao" userId="a6960595-96e6-47d6-a8d8-833995379cc8" providerId="ADAL" clId="{5FEC1323-E17A-469A-AFF5-5B85A71343FB}" dt="2024-05-08T05:50:22.188" v="2225" actId="20577"/>
        <pc:sldMkLst>
          <pc:docMk/>
          <pc:sldMk cId="2490554372" sldId="796"/>
        </pc:sldMkLst>
        <pc:spChg chg="mod">
          <ac:chgData name="Rui Cao" userId="a6960595-96e6-47d6-a8d8-833995379cc8" providerId="ADAL" clId="{5FEC1323-E17A-469A-AFF5-5B85A71343FB}" dt="2024-05-08T05:50:22.188" v="2225" actId="20577"/>
          <ac:spMkLst>
            <pc:docMk/>
            <pc:sldMk cId="2490554372" sldId="796"/>
            <ac:spMk id="3" creationId="{A58E5D1E-6D45-5920-C6F0-71FE5174D323}"/>
          </ac:spMkLst>
        </pc:spChg>
      </pc:sldChg>
      <pc:sldChg chg="addSp delSp modSp mod">
        <pc:chgData name="Rui Cao" userId="a6960595-96e6-47d6-a8d8-833995379cc8" providerId="ADAL" clId="{5FEC1323-E17A-469A-AFF5-5B85A71343FB}" dt="2024-05-09T15:05:17.766" v="3873" actId="20577"/>
        <pc:sldMkLst>
          <pc:docMk/>
          <pc:sldMk cId="1943803403" sldId="797"/>
        </pc:sldMkLst>
        <pc:spChg chg="mod">
          <ac:chgData name="Rui Cao" userId="a6960595-96e6-47d6-a8d8-833995379cc8" providerId="ADAL" clId="{5FEC1323-E17A-469A-AFF5-5B85A71343FB}" dt="2024-05-09T15:05:17.766" v="3873" actId="20577"/>
          <ac:spMkLst>
            <pc:docMk/>
            <pc:sldMk cId="1943803403" sldId="797"/>
            <ac:spMk id="3" creationId="{A58E5D1E-6D45-5920-C6F0-71FE5174D323}"/>
          </ac:spMkLst>
        </pc:spChg>
        <pc:graphicFrameChg chg="add del mod">
          <ac:chgData name="Rui Cao" userId="a6960595-96e6-47d6-a8d8-833995379cc8" providerId="ADAL" clId="{5FEC1323-E17A-469A-AFF5-5B85A71343FB}" dt="2024-05-09T06:28:45.613" v="3553" actId="478"/>
          <ac:graphicFrameMkLst>
            <pc:docMk/>
            <pc:sldMk cId="1943803403" sldId="797"/>
            <ac:graphicFrameMk id="7" creationId="{32B1A7FD-02DC-0E2A-DFAE-88635B92EF46}"/>
          </ac:graphicFrameMkLst>
        </pc:graphicFrameChg>
      </pc:sldChg>
      <pc:sldChg chg="del">
        <pc:chgData name="Rui Cao" userId="a6960595-96e6-47d6-a8d8-833995379cc8" providerId="ADAL" clId="{5FEC1323-E17A-469A-AFF5-5B85A71343FB}" dt="2024-05-08T14:45:54.326" v="2939" actId="47"/>
        <pc:sldMkLst>
          <pc:docMk/>
          <pc:sldMk cId="543807049" sldId="798"/>
        </pc:sldMkLst>
      </pc:sldChg>
      <pc:sldChg chg="del">
        <pc:chgData name="Rui Cao" userId="a6960595-96e6-47d6-a8d8-833995379cc8" providerId="ADAL" clId="{5FEC1323-E17A-469A-AFF5-5B85A71343FB}" dt="2024-05-08T14:45:54.743" v="2940" actId="47"/>
        <pc:sldMkLst>
          <pc:docMk/>
          <pc:sldMk cId="38655685" sldId="799"/>
        </pc:sldMkLst>
      </pc:sldChg>
      <pc:sldChg chg="del">
        <pc:chgData name="Rui Cao" userId="a6960595-96e6-47d6-a8d8-833995379cc8" providerId="ADAL" clId="{5FEC1323-E17A-469A-AFF5-5B85A71343FB}" dt="2024-05-08T05:58:53.756" v="2723" actId="47"/>
        <pc:sldMkLst>
          <pc:docMk/>
          <pc:sldMk cId="3789125434" sldId="800"/>
        </pc:sldMkLst>
      </pc:sldChg>
      <pc:sldChg chg="modSp mod">
        <pc:chgData name="Rui Cao" userId="a6960595-96e6-47d6-a8d8-833995379cc8" providerId="ADAL" clId="{5FEC1323-E17A-469A-AFF5-5B85A71343FB}" dt="2024-05-08T04:39:52.128" v="54" actId="20577"/>
        <pc:sldMkLst>
          <pc:docMk/>
          <pc:sldMk cId="1557772233" sldId="801"/>
        </pc:sldMkLst>
        <pc:spChg chg="mod">
          <ac:chgData name="Rui Cao" userId="a6960595-96e6-47d6-a8d8-833995379cc8" providerId="ADAL" clId="{5FEC1323-E17A-469A-AFF5-5B85A71343FB}" dt="2024-05-08T04:39:52.128" v="54" actId="20577"/>
          <ac:spMkLst>
            <pc:docMk/>
            <pc:sldMk cId="1557772233" sldId="801"/>
            <ac:spMk id="3" creationId="{F91C0DBC-A566-BA40-F23B-2468F2FBD218}"/>
          </ac:spMkLst>
        </pc:spChg>
      </pc:sldChg>
      <pc:sldChg chg="delSp modSp mod">
        <pc:chgData name="Rui Cao" userId="a6960595-96e6-47d6-a8d8-833995379cc8" providerId="ADAL" clId="{5FEC1323-E17A-469A-AFF5-5B85A71343FB}" dt="2024-05-08T14:39:09.236" v="2764" actId="20577"/>
        <pc:sldMkLst>
          <pc:docMk/>
          <pc:sldMk cId="3293461072" sldId="802"/>
        </pc:sldMkLst>
        <pc:spChg chg="mod">
          <ac:chgData name="Rui Cao" userId="a6960595-96e6-47d6-a8d8-833995379cc8" providerId="ADAL" clId="{5FEC1323-E17A-469A-AFF5-5B85A71343FB}" dt="2024-05-08T05:35:40.371" v="1569"/>
          <ac:spMkLst>
            <pc:docMk/>
            <pc:sldMk cId="3293461072" sldId="802"/>
            <ac:spMk id="2" creationId="{47BC91C0-F059-83D8-D7A6-43C80B8FAA22}"/>
          </ac:spMkLst>
        </pc:spChg>
        <pc:spChg chg="mod">
          <ac:chgData name="Rui Cao" userId="a6960595-96e6-47d6-a8d8-833995379cc8" providerId="ADAL" clId="{5FEC1323-E17A-469A-AFF5-5B85A71343FB}" dt="2024-05-08T14:39:09.236" v="2764" actId="20577"/>
          <ac:spMkLst>
            <pc:docMk/>
            <pc:sldMk cId="3293461072" sldId="802"/>
            <ac:spMk id="3" creationId="{F56CDAC5-DBD5-F033-AAC8-E5213C98058A}"/>
          </ac:spMkLst>
        </pc:sp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7" creationId="{6555BFDD-03B1-61FE-FD30-B22E38B1FA36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8" creationId="{C89990BD-6944-56E9-AE9A-78B8A7F09153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9" creationId="{C29457DA-E062-C57C-15BB-7B83C90E5227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0" creationId="{DBC94413-56DC-8EB1-9833-A1F674908F70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1" creationId="{CE5E0608-5842-B4DF-17FF-95B458BE4357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2" creationId="{4D43E320-3B5E-FEE8-A5B8-3B9FE78CCDAC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3" creationId="{2A3127B1-BDE4-FF7D-F48B-738F316CE91E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4" creationId="{54B6977F-79F9-02AB-C189-DB55D8E54B91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5" creationId="{447DCC89-E2DA-9D2F-6681-F9FF194BB59F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6" creationId="{52425671-389C-CA6E-AF6F-E401262CAADE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7" creationId="{9ED703E1-B688-453E-478B-665007AF1238}"/>
          </ac:graphicFrameMkLst>
        </pc:graphicFrameChg>
      </pc:sldChg>
      <pc:sldChg chg="addSp modSp new mod">
        <pc:chgData name="Rui Cao" userId="a6960595-96e6-47d6-a8d8-833995379cc8" providerId="ADAL" clId="{5FEC1323-E17A-469A-AFF5-5B85A71343FB}" dt="2024-05-08T14:39:28.096" v="2776" actId="20577"/>
        <pc:sldMkLst>
          <pc:docMk/>
          <pc:sldMk cId="1566561242" sldId="803"/>
        </pc:sldMkLst>
        <pc:spChg chg="mod">
          <ac:chgData name="Rui Cao" userId="a6960595-96e6-47d6-a8d8-833995379cc8" providerId="ADAL" clId="{5FEC1323-E17A-469A-AFF5-5B85A71343FB}" dt="2024-05-08T05:39:19.367" v="1697" actId="20577"/>
          <ac:spMkLst>
            <pc:docMk/>
            <pc:sldMk cId="1566561242" sldId="803"/>
            <ac:spMk id="2" creationId="{E54F7CDE-6654-AD9E-7A10-5057460DFDAC}"/>
          </ac:spMkLst>
        </pc:spChg>
        <pc:spChg chg="mod">
          <ac:chgData name="Rui Cao" userId="a6960595-96e6-47d6-a8d8-833995379cc8" providerId="ADAL" clId="{5FEC1323-E17A-469A-AFF5-5B85A71343FB}" dt="2024-05-08T14:39:28.096" v="2776" actId="20577"/>
          <ac:spMkLst>
            <pc:docMk/>
            <pc:sldMk cId="1566561242" sldId="803"/>
            <ac:spMk id="3" creationId="{70060A10-435A-CC21-650A-A069A7D52A90}"/>
          </ac:spMkLst>
        </pc:sp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7" creationId="{31939527-CEEF-3CF4-9524-AF5CCD36E710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8" creationId="{B1DC044F-AB38-3222-EC46-8B96FDF62715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9" creationId="{123DC61F-B096-6706-F552-7B0C9761DCC3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10" creationId="{B17170FC-4237-392D-4B9A-431E47A214A5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11" creationId="{D286D3B3-F764-2AA4-871A-0494EEBAADAA}"/>
          </ac:graphicFrameMkLst>
        </pc:graphicFrameChg>
      </pc:sldChg>
      <pc:sldChg chg="addSp modSp new mod">
        <pc:chgData name="Rui Cao" userId="a6960595-96e6-47d6-a8d8-833995379cc8" providerId="ADAL" clId="{5FEC1323-E17A-469A-AFF5-5B85A71343FB}" dt="2024-05-09T14:52:27.381" v="3710" actId="403"/>
        <pc:sldMkLst>
          <pc:docMk/>
          <pc:sldMk cId="3107408591" sldId="804"/>
        </pc:sldMkLst>
        <pc:spChg chg="mod">
          <ac:chgData name="Rui Cao" userId="a6960595-96e6-47d6-a8d8-833995379cc8" providerId="ADAL" clId="{5FEC1323-E17A-469A-AFF5-5B85A71343FB}" dt="2024-05-08T05:20:37.149" v="1384" actId="20577"/>
          <ac:spMkLst>
            <pc:docMk/>
            <pc:sldMk cId="3107408591" sldId="804"/>
            <ac:spMk id="2" creationId="{A263E33F-CFED-EBE8-97A0-7A1FA0517B67}"/>
          </ac:spMkLst>
        </pc:spChg>
        <pc:spChg chg="mod">
          <ac:chgData name="Rui Cao" userId="a6960595-96e6-47d6-a8d8-833995379cc8" providerId="ADAL" clId="{5FEC1323-E17A-469A-AFF5-5B85A71343FB}" dt="2024-05-09T14:52:13.146" v="3708" actId="14100"/>
          <ac:spMkLst>
            <pc:docMk/>
            <pc:sldMk cId="3107408591" sldId="804"/>
            <ac:spMk id="3" creationId="{C418FF58-7E12-CD77-B4D1-73A5AFC7E358}"/>
          </ac:spMkLst>
        </pc:spChg>
        <pc:graphicFrameChg chg="add mod modGraphic">
          <ac:chgData name="Rui Cao" userId="a6960595-96e6-47d6-a8d8-833995379cc8" providerId="ADAL" clId="{5FEC1323-E17A-469A-AFF5-5B85A71343FB}" dt="2024-05-09T14:52:27.381" v="3710" actId="403"/>
          <ac:graphicFrameMkLst>
            <pc:docMk/>
            <pc:sldMk cId="3107408591" sldId="804"/>
            <ac:graphicFrameMk id="7" creationId="{B80F6619-F96B-BDC6-3EE5-CE1004392BD6}"/>
          </ac:graphicFrameMkLst>
        </pc:graphicFrameChg>
        <pc:graphicFrameChg chg="add mod modGraphic">
          <ac:chgData name="Rui Cao" userId="a6960595-96e6-47d6-a8d8-833995379cc8" providerId="ADAL" clId="{5FEC1323-E17A-469A-AFF5-5B85A71343FB}" dt="2024-05-09T14:52:03.039" v="3707" actId="14734"/>
          <ac:graphicFrameMkLst>
            <pc:docMk/>
            <pc:sldMk cId="3107408591" sldId="804"/>
            <ac:graphicFrameMk id="8" creationId="{48EFE2F6-B784-ED5E-3A9B-57FBBD65EE7E}"/>
          </ac:graphicFrameMkLst>
        </pc:graphicFrameChg>
      </pc:sldChg>
      <pc:sldChg chg="addSp delSp modSp add mod">
        <pc:chgData name="Rui Cao" userId="a6960595-96e6-47d6-a8d8-833995379cc8" providerId="ADAL" clId="{5FEC1323-E17A-469A-AFF5-5B85A71343FB}" dt="2024-05-09T17:08:01.911" v="4093" actId="20577"/>
        <pc:sldMkLst>
          <pc:docMk/>
          <pc:sldMk cId="317676103" sldId="805"/>
        </pc:sldMkLst>
        <pc:spChg chg="mod">
          <ac:chgData name="Rui Cao" userId="a6960595-96e6-47d6-a8d8-833995379cc8" providerId="ADAL" clId="{5FEC1323-E17A-469A-AFF5-5B85A71343FB}" dt="2024-05-09T17:08:01.911" v="4093" actId="20577"/>
          <ac:spMkLst>
            <pc:docMk/>
            <pc:sldMk cId="317676103" sldId="805"/>
            <ac:spMk id="3" creationId="{A58E5D1E-6D45-5920-C6F0-71FE5174D323}"/>
          </ac:spMkLst>
        </pc:sp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7" creationId="{A2F3784E-C81F-A68C-6C21-06036F51464B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4.482" v="4025" actId="478"/>
          <ac:graphicFrameMkLst>
            <pc:docMk/>
            <pc:sldMk cId="317676103" sldId="805"/>
            <ac:graphicFrameMk id="8" creationId="{DB70B22A-13E2-0161-0C3F-91B427E6D4A5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9" creationId="{50EBCFE3-FE04-0916-2FF0-65FA2480326C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0" creationId="{3D936FEC-B83A-1FD7-0233-7847D6FED9A2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1" creationId="{11546239-4D4F-6512-F6FE-69683546C959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2" creationId="{BBC9D92C-6E1C-1FD4-6F38-4D410EE3C36E}"/>
          </ac:graphicFrameMkLst>
        </pc:graphicFrameChg>
      </pc:sldChg>
      <pc:sldChg chg="delSp modSp add mod">
        <pc:chgData name="Rui Cao" userId="a6960595-96e6-47d6-a8d8-833995379cc8" providerId="ADAL" clId="{5FEC1323-E17A-469A-AFF5-5B85A71343FB}" dt="2024-05-08T05:56:42.332" v="2657" actId="20577"/>
        <pc:sldMkLst>
          <pc:docMk/>
          <pc:sldMk cId="3842624780" sldId="806"/>
        </pc:sldMkLst>
        <pc:spChg chg="mod">
          <ac:chgData name="Rui Cao" userId="a6960595-96e6-47d6-a8d8-833995379cc8" providerId="ADAL" clId="{5FEC1323-E17A-469A-AFF5-5B85A71343FB}" dt="2024-05-08T05:56:42.332" v="2657" actId="20577"/>
          <ac:spMkLst>
            <pc:docMk/>
            <pc:sldMk cId="3842624780" sldId="806"/>
            <ac:spMk id="3" creationId="{A58E5D1E-6D45-5920-C6F0-71FE5174D323}"/>
          </ac:spMkLst>
        </pc:sp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7" creationId="{A2F3784E-C81F-A68C-6C21-06036F51464B}"/>
          </ac:graphicFrameMkLst>
        </pc:graphicFrame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8" creationId="{DB70B22A-13E2-0161-0C3F-91B427E6D4A5}"/>
          </ac:graphicFrameMkLst>
        </pc:graphicFrameChg>
        <pc:graphicFrameChg chg="mod">
          <ac:chgData name="Rui Cao" userId="a6960595-96e6-47d6-a8d8-833995379cc8" providerId="ADAL" clId="{5FEC1323-E17A-469A-AFF5-5B85A71343FB}" dt="2024-05-08T05:56:17.059" v="2650" actId="1076"/>
          <ac:graphicFrameMkLst>
            <pc:docMk/>
            <pc:sldMk cId="3842624780" sldId="806"/>
            <ac:graphicFrameMk id="9" creationId="{50EBCFE3-FE04-0916-2FF0-65FA2480326C}"/>
          </ac:graphicFrameMkLst>
        </pc:graphicFrameChg>
        <pc:graphicFrameChg chg="mod">
          <ac:chgData name="Rui Cao" userId="a6960595-96e6-47d6-a8d8-833995379cc8" providerId="ADAL" clId="{5FEC1323-E17A-469A-AFF5-5B85A71343FB}" dt="2024-05-08T05:56:17.059" v="2650" actId="1076"/>
          <ac:graphicFrameMkLst>
            <pc:docMk/>
            <pc:sldMk cId="3842624780" sldId="806"/>
            <ac:graphicFrameMk id="10" creationId="{3D936FEC-B83A-1FD7-0233-7847D6FED9A2}"/>
          </ac:graphicFrameMkLst>
        </pc:graphicFrame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11" creationId="{11546239-4D4F-6512-F6FE-69683546C959}"/>
          </ac:graphicFrameMkLst>
        </pc:graphicFrameChg>
        <pc:graphicFrameChg chg="del modGraphic">
          <ac:chgData name="Rui Cao" userId="a6960595-96e6-47d6-a8d8-833995379cc8" providerId="ADAL" clId="{5FEC1323-E17A-469A-AFF5-5B85A71343FB}" dt="2024-05-08T05:56:10.107" v="2648" actId="21"/>
          <ac:graphicFrameMkLst>
            <pc:docMk/>
            <pc:sldMk cId="3842624780" sldId="806"/>
            <ac:graphicFrameMk id="12" creationId="{BBC9D92C-6E1C-1FD4-6F38-4D410EE3C36E}"/>
          </ac:graphicFrameMkLst>
        </pc:graphicFrameChg>
      </pc:sldChg>
      <pc:sldChg chg="addSp delSp modSp add mod">
        <pc:chgData name="Rui Cao" userId="a6960595-96e6-47d6-a8d8-833995379cc8" providerId="ADAL" clId="{5FEC1323-E17A-469A-AFF5-5B85A71343FB}" dt="2024-05-09T14:44:10.783" v="3594" actId="20577"/>
        <pc:sldMkLst>
          <pc:docMk/>
          <pc:sldMk cId="1878552816" sldId="807"/>
        </pc:sldMkLst>
        <pc:spChg chg="mod">
          <ac:chgData name="Rui Cao" userId="a6960595-96e6-47d6-a8d8-833995379cc8" providerId="ADAL" clId="{5FEC1323-E17A-469A-AFF5-5B85A71343FB}" dt="2024-05-09T14:44:10.783" v="3594" actId="20577"/>
          <ac:spMkLst>
            <pc:docMk/>
            <pc:sldMk cId="1878552816" sldId="807"/>
            <ac:spMk id="3" creationId="{A58E5D1E-6D45-5920-C6F0-71FE5174D323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0" creationId="{B1802ED1-E65C-0D42-241F-226DED77C90F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1" creationId="{535F3308-59A5-2874-A34B-34F8C105FD6B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2" creationId="{44A6B182-AE59-A078-D246-441984106AFB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3" creationId="{470DC432-67BF-ADDD-77F5-0AA2F83A2136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4" creationId="{CA71F712-BA96-F49D-5471-02D328AA1AFE}"/>
          </ac:spMkLst>
        </pc:spChg>
        <pc:spChg chg="mod">
          <ac:chgData name="Rui Cao" userId="a6960595-96e6-47d6-a8d8-833995379cc8" providerId="ADAL" clId="{5FEC1323-E17A-469A-AFF5-5B85A71343FB}" dt="2024-05-08T05:58:15.974" v="2721" actId="14100"/>
          <ac:spMkLst>
            <pc:docMk/>
            <pc:sldMk cId="1878552816" sldId="807"/>
            <ac:spMk id="15" creationId="{AB755339-7007-B62E-1B9F-14C6E115D5DA}"/>
          </ac:spMkLst>
        </pc:spChg>
        <pc:grpChg chg="add mod">
          <ac:chgData name="Rui Cao" userId="a6960595-96e6-47d6-a8d8-833995379cc8" providerId="ADAL" clId="{5FEC1323-E17A-469A-AFF5-5B85A71343FB}" dt="2024-05-08T14:45:35.761" v="2938" actId="1036"/>
          <ac:grpSpMkLst>
            <pc:docMk/>
            <pc:sldMk cId="1878552816" sldId="807"/>
            <ac:grpSpMk id="8" creationId="{70046293-0FC8-DF28-2076-2109D69166EE}"/>
          </ac:grpSpMkLst>
        </pc:grpChg>
        <pc:grpChg chg="mod">
          <ac:chgData name="Rui Cao" userId="a6960595-96e6-47d6-a8d8-833995379cc8" providerId="ADAL" clId="{5FEC1323-E17A-469A-AFF5-5B85A71343FB}" dt="2024-05-08T05:58:07.592" v="2719"/>
          <ac:grpSpMkLst>
            <pc:docMk/>
            <pc:sldMk cId="1878552816" sldId="807"/>
            <ac:grpSpMk id="9" creationId="{3B731DD5-FDC3-1DAE-8DE5-F242AC263555}"/>
          </ac:grpSpMkLst>
        </pc:grpChg>
        <pc:graphicFrameChg chg="del">
          <ac:chgData name="Rui Cao" userId="a6960595-96e6-47d6-a8d8-833995379cc8" providerId="ADAL" clId="{5FEC1323-E17A-469A-AFF5-5B85A71343FB}" dt="2024-05-08T05:58:07.282" v="2718" actId="478"/>
          <ac:graphicFrameMkLst>
            <pc:docMk/>
            <pc:sldMk cId="1878552816" sldId="807"/>
            <ac:graphicFrameMk id="7" creationId="{32B1A7FD-02DC-0E2A-DFAE-88635B92EF46}"/>
          </ac:graphicFrameMkLst>
        </pc:graphicFrameChg>
      </pc:sldChg>
      <pc:sldChg chg="modSp new mod">
        <pc:chgData name="Rui Cao" userId="a6960595-96e6-47d6-a8d8-833995379cc8" providerId="ADAL" clId="{5FEC1323-E17A-469A-AFF5-5B85A71343FB}" dt="2024-05-09T15:09:08.143" v="4023" actId="20577"/>
        <pc:sldMkLst>
          <pc:docMk/>
          <pc:sldMk cId="4039236336" sldId="808"/>
        </pc:sldMkLst>
        <pc:spChg chg="mod">
          <ac:chgData name="Rui Cao" userId="a6960595-96e6-47d6-a8d8-833995379cc8" providerId="ADAL" clId="{5FEC1323-E17A-469A-AFF5-5B85A71343FB}" dt="2024-05-09T15:02:58.689" v="3797" actId="20577"/>
          <ac:spMkLst>
            <pc:docMk/>
            <pc:sldMk cId="4039236336" sldId="808"/>
            <ac:spMk id="2" creationId="{0A5E4483-EB3E-7061-E42D-8C41556434D7}"/>
          </ac:spMkLst>
        </pc:spChg>
        <pc:spChg chg="mod">
          <ac:chgData name="Rui Cao" userId="a6960595-96e6-47d6-a8d8-833995379cc8" providerId="ADAL" clId="{5FEC1323-E17A-469A-AFF5-5B85A71343FB}" dt="2024-05-09T15:09:08.143" v="4023" actId="20577"/>
          <ac:spMkLst>
            <pc:docMk/>
            <pc:sldMk cId="4039236336" sldId="808"/>
            <ac:spMk id="3" creationId="{4448F35D-B08B-2BD7-7361-1AC74D381AD1}"/>
          </ac:spMkLst>
        </pc:spChg>
      </pc:sldChg>
      <pc:sldChg chg="delSp modSp add mod ord">
        <pc:chgData name="Rui Cao" userId="a6960595-96e6-47d6-a8d8-833995379cc8" providerId="ADAL" clId="{5FEC1323-E17A-469A-AFF5-5B85A71343FB}" dt="2024-05-09T14:46:21.908" v="3656" actId="20577"/>
        <pc:sldMkLst>
          <pc:docMk/>
          <pc:sldMk cId="4035731115" sldId="809"/>
        </pc:sldMkLst>
        <pc:spChg chg="mod">
          <ac:chgData name="Rui Cao" userId="a6960595-96e6-47d6-a8d8-833995379cc8" providerId="ADAL" clId="{5FEC1323-E17A-469A-AFF5-5B85A71343FB}" dt="2024-05-09T14:46:21.908" v="3656" actId="20577"/>
          <ac:spMkLst>
            <pc:docMk/>
            <pc:sldMk cId="4035731115" sldId="809"/>
            <ac:spMk id="3" creationId="{A58E5D1E-6D45-5920-C6F0-71FE5174D323}"/>
          </ac:spMkLst>
        </pc:spChg>
        <pc:graphicFrameChg chg="del">
          <ac:chgData name="Rui Cao" userId="a6960595-96e6-47d6-a8d8-833995379cc8" providerId="ADAL" clId="{5FEC1323-E17A-469A-AFF5-5B85A71343FB}" dt="2024-05-09T14:46:00.834" v="3643" actId="478"/>
          <ac:graphicFrameMkLst>
            <pc:docMk/>
            <pc:sldMk cId="4035731115" sldId="809"/>
            <ac:graphicFrameMk id="7" creationId="{32B1A7FD-02DC-0E2A-DFAE-88635B92EF46}"/>
          </ac:graphicFrameMkLst>
        </pc:graphicFrameChg>
      </pc:sldChg>
      <pc:sldChg chg="add">
        <pc:chgData name="Rui Cao" userId="a6960595-96e6-47d6-a8d8-833995379cc8" providerId="ADAL" clId="{5FEC1323-E17A-469A-AFF5-5B85A71343FB}" dt="2024-05-09T14:44:52.179" v="3595" actId="2890"/>
        <pc:sldMkLst>
          <pc:docMk/>
          <pc:sldMk cId="3254149155" sldId="810"/>
        </pc:sldMkLst>
      </pc:sldChg>
      <pc:sldChg chg="modSp new mod">
        <pc:chgData name="Rui Cao" userId="a6960595-96e6-47d6-a8d8-833995379cc8" providerId="ADAL" clId="{5FEC1323-E17A-469A-AFF5-5B85A71343FB}" dt="2024-05-09T14:59:31.004" v="3728" actId="20577"/>
        <pc:sldMkLst>
          <pc:docMk/>
          <pc:sldMk cId="2442830982" sldId="811"/>
        </pc:sldMkLst>
        <pc:spChg chg="mod">
          <ac:chgData name="Rui Cao" userId="a6960595-96e6-47d6-a8d8-833995379cc8" providerId="ADAL" clId="{5FEC1323-E17A-469A-AFF5-5B85A71343FB}" dt="2024-05-09T14:59:31.004" v="3728" actId="20577"/>
          <ac:spMkLst>
            <pc:docMk/>
            <pc:sldMk cId="2442830982" sldId="811"/>
            <ac:spMk id="2" creationId="{539D7CB6-511B-5998-9D7F-148A4A76AC35}"/>
          </ac:spMkLst>
        </pc:spChg>
      </pc:sldChg>
      <pc:sldChg chg="modSp add mod">
        <pc:chgData name="Rui Cao" userId="a6960595-96e6-47d6-a8d8-833995379cc8" providerId="ADAL" clId="{5FEC1323-E17A-469A-AFF5-5B85A71343FB}" dt="2024-05-09T17:11:14.099" v="4253" actId="20577"/>
        <pc:sldMkLst>
          <pc:docMk/>
          <pc:sldMk cId="2598939890" sldId="812"/>
        </pc:sldMkLst>
        <pc:spChg chg="mod">
          <ac:chgData name="Rui Cao" userId="a6960595-96e6-47d6-a8d8-833995379cc8" providerId="ADAL" clId="{5FEC1323-E17A-469A-AFF5-5B85A71343FB}" dt="2024-05-09T17:11:14.099" v="4253" actId="20577"/>
          <ac:spMkLst>
            <pc:docMk/>
            <pc:sldMk cId="2598939890" sldId="812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FEC1323-E17A-469A-AFF5-5B85A71343FB}" dt="2024-05-09T15:08:15.383" v="3958" actId="20577"/>
        <pc:sldMkLst>
          <pc:docMk/>
          <pc:sldMk cId="500789509" sldId="813"/>
        </pc:sldMkLst>
        <pc:spChg chg="mod">
          <ac:chgData name="Rui Cao" userId="a6960595-96e6-47d6-a8d8-833995379cc8" providerId="ADAL" clId="{5FEC1323-E17A-469A-AFF5-5B85A71343FB}" dt="2024-05-09T15:08:15.383" v="3958" actId="20577"/>
          <ac:spMkLst>
            <pc:docMk/>
            <pc:sldMk cId="500789509" sldId="813"/>
            <ac:spMk id="3" creationId="{A58E5D1E-6D45-5920-C6F0-71FE5174D323}"/>
          </ac:spMkLst>
        </pc:spChg>
      </pc:sldChg>
      <pc:sldChg chg="add">
        <pc:chgData name="Rui Cao" userId="a6960595-96e6-47d6-a8d8-833995379cc8" providerId="ADAL" clId="{5FEC1323-E17A-469A-AFF5-5B85A71343FB}" dt="2024-05-09T17:02:48.833" v="4024" actId="2890"/>
        <pc:sldMkLst>
          <pc:docMk/>
          <pc:sldMk cId="981560670" sldId="8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802.11-24/0876r0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May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PPDU PHY Version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083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D9EF3C-DCD2-5C3F-966D-B8EDB2BF3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15228"/>
              </p:ext>
            </p:extLst>
          </p:nvPr>
        </p:nvGraphicFramePr>
        <p:xfrm>
          <a:off x="833438" y="3667125"/>
          <a:ext cx="777875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30742" imgH="1672704" progId="Word.Document.8">
                  <p:embed/>
                </p:oleObj>
              </mc:Choice>
              <mc:Fallback>
                <p:oleObj name="Document" r:id="rId3" imgW="5530742" imgH="1672704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D9EF3C-DCD2-5C3F-966D-B8EDB2BF37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667125"/>
                        <a:ext cx="7778750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0530E-4349-AF04-BE95-2E4D9992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DBC-A566-BA40-F23B-2468F2FBD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PPDUs are defined to have backward and forward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L-STF/L-LTF/L-SIG, RL-SIG provides 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field: version-independent field provides forward compatibility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A0E2C-C686-A46E-62B6-88C0F28B83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411F8-6E19-E12C-3AC0-A9FC0259A4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75E36F-731A-87E5-3AB9-D35599750C7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F1883E-5F03-F059-DED4-E2416738FC9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2566" y="3352800"/>
            <a:ext cx="9021434" cy="1505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F65770-2398-6340-4892-D23B1D7E4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80" y="4876800"/>
            <a:ext cx="8897592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7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0530E-4349-AF04-BE95-2E4D9992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A0E2C-C686-A46E-62B6-88C0F28B83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411F8-6E19-E12C-3AC0-A9FC0259A4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75E36F-731A-87E5-3AB9-D35599750C7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E98EAB-15BD-98D2-EA88-4C4C76BDA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999" y="3729038"/>
            <a:ext cx="6559897" cy="222493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39B011-8A76-A157-5F46-E6EDD84143C5}"/>
              </a:ext>
            </a:extLst>
          </p:cNvPr>
          <p:cNvCxnSpPr/>
          <p:nvPr/>
        </p:nvCxnSpPr>
        <p:spPr bwMode="auto">
          <a:xfrm>
            <a:off x="3056733" y="4943669"/>
            <a:ext cx="1371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D0A211A-3581-E7F7-D4D0-5D96ABB95F42}"/>
              </a:ext>
            </a:extLst>
          </p:cNvPr>
          <p:cNvCxnSpPr>
            <a:cxnSpLocks/>
          </p:cNvCxnSpPr>
          <p:nvPr/>
        </p:nvCxnSpPr>
        <p:spPr bwMode="auto">
          <a:xfrm>
            <a:off x="6538933" y="4920342"/>
            <a:ext cx="1043743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C966EAD3-8F35-9CEA-2C59-58CC5262A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804947"/>
            <a:ext cx="8534400" cy="162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53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A5EA-B994-C7AD-1801-F8DF960B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57C53-738A-09CD-204E-2A2862A15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PPDU should carry over the same design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inherit the benefits of backward/forward compatibility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 with L-STF/L-LTF/L-SIG,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Followed by U-SIG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 version-independent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sub-field/bits location and interpretation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 version independent fields: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PHY Version Identifier</a:t>
            </a:r>
            <a:r>
              <a:rPr lang="en-US" dirty="0"/>
              <a:t>: indicates different PHY clauses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Bandwidth, UL/DL, BSS Color, and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13363-6141-BC07-1728-30785175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F95F-3D62-E030-5E2E-8725183E6A6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74E01F-7C95-1AA1-FB75-F29C6104B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13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A5EA-B994-C7AD-1801-F8DF960B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PHY Version Identifier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57C53-738A-09CD-204E-2A2862A15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676400"/>
            <a:ext cx="8420894" cy="4724400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Some proposal [1, 2] to define a hybrid UHR PHY mode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PHY Version Identifier = 0 (EHT) + Disregard bits (UHR)</a:t>
            </a:r>
            <a:endParaRPr lang="en-US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main benefit is to allow mixed generation MU transmission (EHT + UHR)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OFDMA: one RU assigned to an EHT STA with EHT modulation and one RU assigned to an UHR STA with UHR modulation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The benefit is limited without significant MU enhancement in UHR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Alternatively, EHT MU PPDU can be used for mixed-gen STAs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Downside: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Limitations to signaling format for version-dependent fields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EHT STAs need to process the entire EHT/UHR-SIG to abort.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UHR STAs need to parse Disregards or Validate bits to distinguish 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Violate definition of PHY Version Identifier to differentiate PHY clauses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13363-6141-BC07-1728-30785175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F95F-3D62-E030-5E2E-8725183E6A6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74E01F-7C95-1AA1-FB75-F29C6104B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22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A5EA-B994-C7AD-1801-F8DF960B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PHY Version Identifier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57C53-738A-09CD-204E-2A2862A15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cleaner solution is to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Version Identifier = 1 in any UHR PPDU 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Version Identifier is a single bit logic to determine the Rx state machine after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STA will decide to how to parse U-SIG and following SIG based on PHY Version Identifier == 0 or 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STA will stop processing after U-SIG if PHY Version Identifier == 1 and report version-independent sub-fields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13363-6141-BC07-1728-30785175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F95F-3D62-E030-5E2E-8725183E6A6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74E01F-7C95-1AA1-FB75-F29C6104B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12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80676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about UHR PPDU to inherit EHT preamble design for same forward/backward compatibility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L-STF/L-LTF/L-SIG,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the setting of “PHY version identifier” to 1 in U-SIG for any UHR PPDU definition.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8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11-24/0428, </a:t>
            </a:r>
            <a:r>
              <a:rPr lang="en-US" dirty="0" err="1"/>
              <a:t>uhr</a:t>
            </a:r>
            <a:r>
              <a:rPr lang="en-US" dirty="0"/>
              <a:t>-preamble-design-options</a:t>
            </a:r>
          </a:p>
          <a:p>
            <a:r>
              <a:rPr lang="en-US" dirty="0"/>
              <a:t>[2] 11-24/0774, </a:t>
            </a:r>
            <a:r>
              <a:rPr lang="en-US" dirty="0" err="1"/>
              <a:t>uhr</a:t>
            </a:r>
            <a:r>
              <a:rPr lang="en-US" dirty="0"/>
              <a:t>-preamble-design-follow-up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819129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“PHY version identifier” is set to 1 in U-SIG for UHR PPDUs?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527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UHR PPDU PHY Version</vt:lpstr>
      <vt:lpstr>EHT PPDU Format</vt:lpstr>
      <vt:lpstr>U-SIG Field</vt:lpstr>
      <vt:lpstr>UHR PPDU</vt:lpstr>
      <vt:lpstr>PHY Version Identifier</vt:lpstr>
      <vt:lpstr>PHY Version Identifier (Cont.)</vt:lpstr>
      <vt:lpstr>Summary</vt:lpstr>
      <vt:lpstr>Reference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2238</cp:revision>
  <cp:lastPrinted>1601-01-01T00:00:00Z</cp:lastPrinted>
  <dcterms:created xsi:type="dcterms:W3CDTF">2015-10-31T00:33:08Z</dcterms:created>
  <dcterms:modified xsi:type="dcterms:W3CDTF">2024-05-11T05:12:20Z</dcterms:modified>
</cp:coreProperties>
</file>