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256" r:id="rId6"/>
    <p:sldId id="276" r:id="rId7"/>
    <p:sldId id="273" r:id="rId8"/>
    <p:sldId id="1563" r:id="rId9"/>
    <p:sldId id="1564" r:id="rId10"/>
    <p:sldId id="1568" r:id="rId11"/>
    <p:sldId id="1566" r:id="rId12"/>
    <p:sldId id="323" r:id="rId13"/>
    <p:sldId id="284" r:id="rId14"/>
    <p:sldId id="1560" r:id="rId15"/>
    <p:sldId id="1567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01F3A35-A737-1458-ED3A-17E76EB609A2}" name="Zinan Lin" initials="ZL" userId="S::zinan.lin@interdigital.com::1c68d5da-636e-4833-8ca6-2062a90b0015" providerId="AD"/>
  <p188:author id="{A9D7C267-9F5C-4B8A-DF5D-DE792C727189}" name="Ying Wang" initials="YW" userId="S::ying.wang@interdigital.com::8e2b5234-ae97-4fca-ae1b-9fe91970e752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  <p188:author id="{79A40BEA-25B5-2684-75A0-5602227ACFA8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F57D6F-8CC4-5BC8-1ED4-6C9E15B15F97}" v="9" dt="2024-08-07T20:02:08.332"/>
    <p1510:client id="{9B043FD2-330F-4ADD-B8FA-2E58D71E5D0B}" v="5" dt="2024-08-07T20:59:56.035"/>
    <p1510:client id="{A5CBFC1A-7128-48EE-8D99-1ED58C303D98}" v="290" dt="2024-08-07T21:53:19.689"/>
    <p1510:client id="{B89A98FC-CA95-8282-749D-152EF844C6C4}" v="22" dt="2024-08-07T20:51:52.369"/>
    <p1510:client id="{DF42A568-31EA-1D97-D10B-2745F2563CE4}" v="5" dt="2024-08-07T21:21:26.4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67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89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27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99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August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2024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802.11-24/874r0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9906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Discussion on terminology: Sharing and shared AP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2024-08-06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302878"/>
              </p:ext>
            </p:extLst>
          </p:nvPr>
        </p:nvGraphicFramePr>
        <p:xfrm>
          <a:off x="1851025" y="3355975"/>
          <a:ext cx="9869488" cy="329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763824" progId="Word.Document.8">
                  <p:embed/>
                </p:oleObj>
              </mc:Choice>
              <mc:Fallback>
                <p:oleObj name="Document" r:id="rId3" imgW="8267790" imgH="27638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3355975"/>
                        <a:ext cx="9869488" cy="3290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480" y="1752600"/>
            <a:ext cx="9577064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the terminology used to describe APs that are participating in multi-AP operations should be consistent for all types of multi-AP operations?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cs typeface="Times New Roman" panose="02020603050405020304" pitchFamily="18" charset="0"/>
              </a:rPr>
              <a:t>No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dirty="0">
                <a:cs typeface="Times New Roman" panose="02020603050405020304" pitchFamily="18" charset="0"/>
              </a:rPr>
              <a:t>Abs: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August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12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0A0B73-8829-1D8E-48FE-22243287B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472" y="1752600"/>
            <a:ext cx="9145016" cy="4343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b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you agree to use the following terms for APs that coordinates a multi-AP operation and that are being coordinated in a multi-AP operation: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>
                <a:cs typeface="+mn-cs"/>
              </a:rPr>
              <a:t>Initiating AP (IAP)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>
                <a:cs typeface="+mn-cs"/>
              </a:rPr>
              <a:t>Participating AP (PAP)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>
                <a:cs typeface="+mn-cs"/>
              </a:rPr>
              <a:t>Abstain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997026-FDC9-AA8A-A37E-7C8DB66A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CCC36-7891-47D4-5852-1A5A1069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August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148BA-32BA-8081-E913-E604ADA4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38567-ADCA-31B8-442D-83690DAF2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8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 we share some thoughts on the terminology used for multi-AP operations in 802.11bn.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Multi-AP has been proposed as </a:t>
            </a:r>
            <a:r>
              <a:rPr lang="en-US" sz="2000"/>
              <a:t>an</a:t>
            </a:r>
            <a:r>
              <a:rPr lang="en-US" sz="2000" b="1">
                <a:cs typeface="+mn-cs"/>
              </a:rPr>
              <a:t> </a:t>
            </a:r>
            <a:r>
              <a:rPr lang="en-US" sz="2000"/>
              <a:t>802.11bn</a:t>
            </a:r>
            <a:r>
              <a:rPr lang="en-US" sz="2000" b="1">
                <a:cs typeface="+mn-cs"/>
              </a:rPr>
              <a:t> feature, including operations such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cs typeface="+mn-cs"/>
              </a:rPr>
              <a:t>Coordinated TDMA/</a:t>
            </a:r>
            <a:r>
              <a:rPr lang="en-US" sz="1600" err="1">
                <a:cs typeface="+mn-cs"/>
              </a:rPr>
              <a:t>rTWT</a:t>
            </a:r>
            <a:r>
              <a:rPr lang="en-US" sz="1600">
                <a:cs typeface="+mn-cs"/>
              </a:rPr>
              <a:t>/TWT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cs typeface="+mn-cs"/>
              </a:rPr>
              <a:t>Coordinated OFDMA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cs typeface="+mn-cs"/>
              </a:rPr>
              <a:t>Coordinated spatial reuse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cs typeface="+mn-cs"/>
              </a:rPr>
              <a:t>Coordinated beamforming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cs typeface="+mn-cs"/>
              </a:rPr>
              <a:t>Joint transmission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6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Out of these multi-AP coordination schemes, two have passed motion in 802.11bn:</a:t>
            </a:r>
            <a:endParaRPr lang="en-US" sz="2000" b="1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cs typeface="+mn-cs"/>
              </a:rPr>
              <a:t>Multi-AP spatial reuse at TXOP level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cs typeface="+mn-cs"/>
              </a:rPr>
              <a:t>Multi-AP coordinated beamforming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cs typeface="+mn-cs"/>
              </a:rPr>
              <a:t>Other multi-AP coordination modes are TBD</a:t>
            </a:r>
            <a:endParaRPr lang="en-US" sz="160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1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terms “sharing AP” and “shared AP” have been used in the context of multi-AP coordination since 802.11be</a:t>
            </a:r>
            <a:endParaRPr lang="en-US" sz="200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1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In this contribution we share our thoughts on</a:t>
            </a:r>
            <a:r>
              <a:rPr lang="en-US" sz="2000"/>
              <a:t> the correctness of these terms and on alternative terms</a:t>
            </a:r>
            <a:endParaRPr lang="en-US" sz="2000" b="1"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Multi-AP terminology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The original motion passed in 802.11be is as follows [1]: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GB" sz="2400">
                <a:effectLst/>
                <a:highlight>
                  <a:srgbClr val="D3D3D3"/>
                </a:highlight>
                <a:latin typeface="Times New Roman"/>
                <a:ea typeface="Times New Roman" panose="02020603050405020304" pitchFamily="18" charset="0"/>
                <a:cs typeface="Times New Roman"/>
              </a:rPr>
              <a:t>An EHT AP which obtains a TXOP and initiates the multi-AP coordination is the sharing AP.</a:t>
            </a:r>
            <a:endParaRPr lang="en-US" sz="240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GB" sz="2400">
                <a:effectLst/>
                <a:highlight>
                  <a:srgbClr val="D3D3D3"/>
                </a:highlight>
                <a:latin typeface="Times New Roman"/>
                <a:ea typeface="Times New Roman" panose="02020603050405020304" pitchFamily="18" charset="0"/>
                <a:cs typeface="Times New Roman"/>
              </a:rPr>
              <a:t>An EHT AP which is coordinated for the multi-AP transmission by the sharing AP is the shared AP.</a:t>
            </a:r>
            <a:endParaRPr lang="en-US" sz="240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GB" sz="2400">
                <a:effectLst/>
                <a:highlight>
                  <a:srgbClr val="D3D3D3"/>
                </a:highlight>
                <a:latin typeface="Times New Roman"/>
                <a:ea typeface="Times New Roman" panose="02020603050405020304" pitchFamily="18" charset="0"/>
                <a:cs typeface="Times New Roman"/>
              </a:rPr>
              <a:t>NOTE – The name of the sharing AP and the shared AP can be modified.</a:t>
            </a:r>
            <a:endParaRPr lang="en-US" sz="240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</a:pPr>
            <a:r>
              <a:rPr lang="en-GB" sz="2400">
                <a:effectLst/>
                <a:highlight>
                  <a:srgbClr val="D3D3D3"/>
                </a:highlight>
                <a:latin typeface="Times New Roman"/>
                <a:ea typeface="Times New Roman" panose="02020603050405020304" pitchFamily="18" charset="0"/>
                <a:cs typeface="Times New Roman"/>
              </a:rPr>
              <a:t>[Motion 73]</a:t>
            </a:r>
            <a:endParaRPr lang="en-US" sz="240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6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The terms “sharing AP” and “shared AP” in this case are based on the sharing AP obtaining a TXOP first</a:t>
            </a:r>
            <a:endParaRPr lang="en-US" sz="2000" b="1">
              <a:cs typeface="Times New Roman"/>
            </a:endParaRPr>
          </a:p>
          <a:p>
            <a:pPr marL="0" indent="0"/>
            <a:endParaRPr lang="en-US" sz="12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To evaluate the terminologies for multi-AP operations, let us look at two different cases:</a:t>
            </a:r>
            <a:endParaRPr lang="en-US" sz="20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Case 1: multi-AP operations in which an AP first obtains a TXOP and shares with other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Case 2: multi-AP operations that do not necessarily depend on one single AP obtaining a TXOP first</a:t>
            </a:r>
            <a:endParaRPr lang="en-US" sz="1800"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753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Multi-AP terminology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For case 1: multi-AP operations in which an AP obtains a TXOP first and shares with other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The terms “sharing AP” and “shared AP” in this case are based on the sharing AP obtaining a TXOP first</a:t>
            </a:r>
            <a:endParaRPr lang="en-US" sz="20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term sharing AP in this case makes sense, since the sharing AP is sharing its TXOP. </a:t>
            </a:r>
            <a:endParaRPr lang="en-US" sz="18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The term "shared AP" is problematic:</a:t>
            </a:r>
            <a:endParaRPr lang="en-US" sz="2200" b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shared AP is not being shared</a:t>
            </a:r>
            <a:endParaRPr lang="en-US" sz="18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Moreover</a:t>
            </a:r>
            <a:r>
              <a:rPr lang="en-US" sz="2000" b="1" dirty="0">
                <a:cs typeface="+mn-cs"/>
              </a:rPr>
              <a:t>, these terms are still confusing and </a:t>
            </a:r>
            <a:r>
              <a:rPr lang="en-US" sz="2000" dirty="0"/>
              <a:t>problematic</a:t>
            </a:r>
            <a:r>
              <a:rPr lang="en-US" sz="2000" b="1" dirty="0">
                <a:cs typeface="+mn-cs"/>
              </a:rPr>
              <a:t>, even when one AP shares its TXOP or obtained resources (such as time or frequency)</a:t>
            </a:r>
            <a:endParaRPr lang="en-US" sz="2000" b="1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AP1 (sharing AP) is sharing its obtained TXOP, but its TXOP is being shared</a:t>
            </a:r>
            <a:endParaRPr lang="en-US" sz="20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AP2 (shared AP) is sharing AP1’s TXOP (a shared TXOP), but AP2 is not being shared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534CDE5-BC06-6F19-9EAF-8A4C73CA0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7536" y="3140968"/>
            <a:ext cx="374332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883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Multi-AP terminology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would be better to choose alternative terms, for example,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Sharing AP -&gt; Initiating AP (IAP)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Shared AP -&gt; Participating AP (PAP)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  <p:pic>
        <p:nvPicPr>
          <p:cNvPr id="7" name="Picture 6" descr="A black and white image of a wifi router&#10;&#10;Description automatically generated">
            <a:extLst>
              <a:ext uri="{FF2B5EF4-FFF2-40B4-BE49-F238E27FC236}">
                <a16:creationId xmlns:a16="http://schemas.microsoft.com/office/drawing/2014/main" id="{FAA15E09-CFD5-E581-0AE6-BD6CA88E11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226" y="2819400"/>
            <a:ext cx="5962650" cy="266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53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Multi-AP terminology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96752"/>
            <a:ext cx="10351359" cy="53278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For case 2: multi-AP operations that do not necessarily depend </a:t>
            </a:r>
            <a:r>
              <a:rPr lang="en-US" sz="2000" dirty="0"/>
              <a:t>on one</a:t>
            </a:r>
            <a:r>
              <a:rPr lang="en-US" sz="2000" b="1" dirty="0">
                <a:cs typeface="+mn-cs"/>
              </a:rPr>
              <a:t> single AP obtaining a TXOP first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Times New Roman"/>
                <a:ea typeface="Times New Roman" panose="02020603050405020304" pitchFamily="18" charset="0"/>
                <a:cs typeface="Times New Roman"/>
              </a:rPr>
              <a:t>E.g., coordinated beamforming</a:t>
            </a:r>
            <a:endParaRPr lang="en-US" sz="1800" dirty="0">
              <a:effectLst/>
              <a:latin typeface="Times New Roman"/>
              <a:ea typeface="Times New Roman" panose="02020603050405020304" pitchFamily="18" charset="0"/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In this case, the terms “sharing AP” and “shared AP” </a:t>
            </a:r>
            <a:r>
              <a:rPr lang="en-US" sz="2000" dirty="0"/>
              <a:t>do not make sense and should not be used</a:t>
            </a:r>
            <a:endParaRPr lang="en-US" sz="200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are two questions:</a:t>
            </a:r>
            <a:endParaRPr lang="en-US" sz="20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Q1: Would all multi-AP operations be based on TXOP sharing?</a:t>
            </a:r>
            <a:endParaRPr lang="en-US" sz="1800" i="1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For motions on multi-AP operations passed in August 2024, it seems that at least one multi-AP operation may not necessarily be based on TXOP sharing.</a:t>
            </a:r>
            <a:endParaRPr lang="en-US" sz="160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 addition, we have another contribution in the queue that argues benefits for multi-AP operations that are not solely based on TXOP sharing</a:t>
            </a:r>
            <a:endParaRPr lang="en-US" sz="16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i="1" dirty="0"/>
              <a:t>Q2: Should all multi-AP operations use the same terminology for participating APs?</a:t>
            </a:r>
            <a:endParaRPr lang="en-US" sz="1800" i="1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 more uniform approach seems to be beneficial</a:t>
            </a:r>
            <a:endParaRPr lang="en-US" sz="1600" dirty="0">
              <a:cs typeface="Times New Roman"/>
            </a:endParaRPr>
          </a:p>
          <a:p>
            <a:pPr marL="914400" lvl="2" indent="0"/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would be better to choose alternative terms than the current “sharing” and “shared AP”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11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30" y="1268760"/>
            <a:ext cx="10585176" cy="505584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We discussed the terminologies for multi-AP operations “sharing AP” and “shared AP”</a:t>
            </a:r>
          </a:p>
          <a:p>
            <a:pPr lvl="6">
              <a:buFont typeface="Arial" panose="020B0604020202020204" pitchFamily="34" charset="0"/>
              <a:buChar char="•"/>
            </a:pPr>
            <a:endParaRPr lang="en-US" sz="2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We evaluated these terms for two cases of multi-AP operations: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For case 1: multi-AP operations that are based on one AP obtaining a TXOP and sharing the TXOP with other APs: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 The terms “shared AP” and “sharing AP” are confusing and not correct (since TXOP is shared not the AP); therefore, different terms should be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For case 2: multi-AP operations that do not necessarily depend on one single AP sharing its TXOP: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 There is no reference to something being shared – these APs are coordinated their WM access. Therefore, different terms should be used.​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Terminology should be uniform for all multi-AP operations defined in 802.11bn, alternative terms may be: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Initiating AP (IAP)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Participating AP (PAP)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kern="0" dirty="0"/>
              <a:t>[1] </a:t>
            </a:r>
            <a:r>
              <a:rPr lang="en-US" altLang="zh-CN" sz="2000" dirty="0"/>
              <a:t>11-20/1935r66, </a:t>
            </a:r>
            <a:r>
              <a:rPr lang="en-US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Compendium of straw polls and potential changes to the Specification Framework Document Part 2, Edward Au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844474-6C5D-4450-A5B4-B76530E2342B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e3424205-c870-41b8-8c6f-b833c5b04d9f"/>
    <ds:schemaRef ds:uri="9dae37dc-1963-4192-976e-711db4d08a86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1094</Words>
  <Application>Microsoft Office PowerPoint</Application>
  <PresentationFormat>Widescreen</PresentationFormat>
  <Paragraphs>160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Discussion on terminology: Sharing and shared AP</vt:lpstr>
      <vt:lpstr>PowerPoint Presentation</vt:lpstr>
      <vt:lpstr>Introduction</vt:lpstr>
      <vt:lpstr>Multi-AP terminology (1)</vt:lpstr>
      <vt:lpstr>Multi-AP terminology (2)</vt:lpstr>
      <vt:lpstr>Multi-AP terminology (3)</vt:lpstr>
      <vt:lpstr>Multi-AP terminology (4)</vt:lpstr>
      <vt:lpstr>Conclusions</vt:lpstr>
      <vt:lpstr>PowerPoint Presentation</vt:lpstr>
      <vt:lpstr>SP #1</vt:lpstr>
      <vt:lpstr>SP #2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1</cp:revision>
  <cp:lastPrinted>1601-01-01T00:00:00Z</cp:lastPrinted>
  <dcterms:created xsi:type="dcterms:W3CDTF">2014-04-14T10:59:07Z</dcterms:created>
  <dcterms:modified xsi:type="dcterms:W3CDTF">2024-08-07T22:00:25Z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SIP_Label_4d2f777e-4347-4fc6-823a-b44ab313546a_Enabled">
    <vt:lpwstr>true</vt:lpwstr>
  </property>
  <property fmtid="{D5CDD505-2E9C-101B-9397-08002B2CF9AE}" pid="4" name="MSIP_Label_4d2f777e-4347-4fc6-823a-b44ab313546a_SetDate">
    <vt:lpwstr>2024-07-24T22:23:06Z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SiteId">
    <vt:lpwstr>e351b779-f6d5-4e50-8568-80e922d180ae</vt:lpwstr>
  </property>
  <property fmtid="{D5CDD505-2E9C-101B-9397-08002B2CF9AE}" pid="8" name="MSIP_Label_4d2f777e-4347-4fc6-823a-b44ab313546a_ActionId">
    <vt:lpwstr>e9ffafe8-7907-4af5-9eb9-5a707a092c5a</vt:lpwstr>
  </property>
  <property fmtid="{D5CDD505-2E9C-101B-9397-08002B2CF9AE}" pid="9" name="MSIP_Label_4d2f777e-4347-4fc6-823a-b44ab313546a_ContentBits">
    <vt:lpwstr>0</vt:lpwstr>
  </property>
  <property fmtid="{D5CDD505-2E9C-101B-9397-08002B2CF9AE}" pid="10" name="MediaServiceImageTags">
    <vt:lpwstr/>
  </property>
</Properties>
</file>