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71" r:id="rId3"/>
    <p:sldId id="286" r:id="rId4"/>
    <p:sldId id="293" r:id="rId5"/>
    <p:sldId id="272" r:id="rId6"/>
    <p:sldId id="294" r:id="rId7"/>
    <p:sldId id="289" r:id="rId8"/>
    <p:sldId id="295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160" d="100"/>
          <a:sy n="160" d="100"/>
        </p:scale>
        <p:origin x="1820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802.11-24/0873r0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456" y="883597"/>
            <a:ext cx="8643144" cy="8195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Design Targets and Considerations for Enhanced Long Range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2024-04-08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270B7DF-7A98-46E2-ACEF-4B60612A2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13941"/>
              </p:ext>
            </p:extLst>
          </p:nvPr>
        </p:nvGraphicFramePr>
        <p:xfrm>
          <a:off x="914400" y="2895600"/>
          <a:ext cx="7629525" cy="20342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3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1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9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5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Alex Tseng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59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7248B-5F3F-86AF-01A4-8F8C744B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E9601-ED16-3D6F-1EA0-610A37FDA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5936E67-B75B-0DF3-B498-D200E892E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864054"/>
            <a:ext cx="7772400" cy="609600"/>
          </a:xfrm>
        </p:spPr>
        <p:txBody>
          <a:bodyPr/>
          <a:lstStyle/>
          <a:p>
            <a:r>
              <a:rPr lang="en-US" dirty="0"/>
              <a:t>Needs of Enhanced Long Range (ELR) in 11bn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C9D6AD5-DDFE-650B-35AF-3267071CF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4654"/>
            <a:ext cx="8382000" cy="4393746"/>
          </a:xfrm>
        </p:spPr>
        <p:txBody>
          <a:bodyPr/>
          <a:lstStyle/>
          <a:p>
            <a:r>
              <a:rPr lang="en-US" altLang="zh-CN" dirty="0"/>
              <a:t>Enhanced long range [1] had been brought up in UHR study group.</a:t>
            </a:r>
          </a:p>
          <a:p>
            <a:r>
              <a:rPr lang="en-US" altLang="zh-CN" dirty="0"/>
              <a:t>Need to improve the range of uplink to overcome the link budget imbalance between downlink and uplink</a:t>
            </a:r>
          </a:p>
          <a:p>
            <a:pPr lvl="1"/>
            <a:r>
              <a:rPr lang="en-US" altLang="zh-CN" dirty="0"/>
              <a:t>AP in general transmits higher power (with external PA) than non-AP STAs (mostly with integrated CMOS PA). Link budget difference between downlink and uplink can be 6dB. </a:t>
            </a:r>
          </a:p>
          <a:p>
            <a:pPr lvl="1"/>
            <a:r>
              <a:rPr lang="en-US" altLang="zh-CN" dirty="0"/>
              <a:t>In many </a:t>
            </a:r>
            <a:r>
              <a:rPr lang="en-US" sz="1800" dirty="0"/>
              <a:t>regulatory domains, APs are allowed to transmit </a:t>
            </a:r>
            <a:r>
              <a:rPr lang="en-US" dirty="0"/>
              <a:t>with </a:t>
            </a:r>
            <a:r>
              <a:rPr lang="en-US" sz="1800" dirty="0"/>
              <a:t>higher power or higher power spectrum density than those of non-AP STAs’.</a:t>
            </a:r>
            <a:endParaRPr lang="en-US" altLang="zh-CN" dirty="0"/>
          </a:p>
          <a:p>
            <a:pPr lvl="1"/>
            <a:r>
              <a:rPr lang="en-US" altLang="zh-CN" dirty="0"/>
              <a:t>Many people had the bad experience that their Wi-Fi devices can not communicate with AP even the Wi-Fi signal strength showing one or two bars. </a:t>
            </a:r>
          </a:p>
          <a:p>
            <a:r>
              <a:rPr lang="en-US" altLang="zh-CN" dirty="0"/>
              <a:t>Enhanced long range to achieve higher efficiency and better power save and coexistence than 11b.</a:t>
            </a:r>
          </a:p>
          <a:p>
            <a:pPr lvl="1"/>
            <a:r>
              <a:rPr lang="en-US" altLang="zh-CN" dirty="0"/>
              <a:t>11b is designed two decades ago. We can design an enhance long range solution to have high data rate than 11b at the similar range.</a:t>
            </a:r>
          </a:p>
          <a:p>
            <a:endParaRPr lang="en-US" altLang="zh-CN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911E12-94BE-EFB1-8D7A-2276454D2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83949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A092-F0F6-1021-4970-250B7E882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800100"/>
            <a:ext cx="8229600" cy="609600"/>
          </a:xfrm>
        </p:spPr>
        <p:txBody>
          <a:bodyPr/>
          <a:lstStyle/>
          <a:p>
            <a:r>
              <a:rPr lang="en-US" dirty="0"/>
              <a:t>On ELR Data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5F7A-154B-613D-C208-29AED2644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For a 20MHz transmission, from lowest rate of 11a/g is 6Mbps and the rate of 11b is 1Mbps.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We propose to introduce at least two ELR date rates to balance the downlink and uplink link margin difference.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4B3E0-6869-EEDE-5DF2-63A4276DF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E7F81-A2B8-9B7D-3586-03B7C8BBF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表格 4">
            <a:extLst>
              <a:ext uri="{FF2B5EF4-FFF2-40B4-BE49-F238E27FC236}">
                <a16:creationId xmlns:a16="http://schemas.microsoft.com/office/drawing/2014/main" id="{F8195F72-B2D2-B57E-2A8E-64CED9EFC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473920"/>
              </p:ext>
            </p:extLst>
          </p:nvPr>
        </p:nvGraphicFramePr>
        <p:xfrm>
          <a:off x="838200" y="3200400"/>
          <a:ext cx="78105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261">
                  <a:extLst>
                    <a:ext uri="{9D8B030D-6E8A-4147-A177-3AD203B41FA5}">
                      <a16:colId xmlns:a16="http://schemas.microsoft.com/office/drawing/2014/main" val="1604093410"/>
                    </a:ext>
                  </a:extLst>
                </a:gridCol>
                <a:gridCol w="1270888">
                  <a:extLst>
                    <a:ext uri="{9D8B030D-6E8A-4147-A177-3AD203B41FA5}">
                      <a16:colId xmlns:a16="http://schemas.microsoft.com/office/drawing/2014/main" val="5596411"/>
                    </a:ext>
                  </a:extLst>
                </a:gridCol>
                <a:gridCol w="1471321">
                  <a:extLst>
                    <a:ext uri="{9D8B030D-6E8A-4147-A177-3AD203B41FA5}">
                      <a16:colId xmlns:a16="http://schemas.microsoft.com/office/drawing/2014/main" val="3364344619"/>
                    </a:ext>
                  </a:extLst>
                </a:gridCol>
                <a:gridCol w="1510015">
                  <a:extLst>
                    <a:ext uri="{9D8B030D-6E8A-4147-A177-3AD203B41FA5}">
                      <a16:colId xmlns:a16="http://schemas.microsoft.com/office/drawing/2014/main" val="2878647194"/>
                    </a:ext>
                  </a:extLst>
                </a:gridCol>
                <a:gridCol w="1510015">
                  <a:extLst>
                    <a:ext uri="{9D8B030D-6E8A-4147-A177-3AD203B41FA5}">
                      <a16:colId xmlns:a16="http://schemas.microsoft.com/office/drawing/2014/main" val="10536892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ELR Design Target</a:t>
                      </a:r>
                      <a:endParaRPr lang="zh-TW" altLang="en-US" sz="1600" b="1" dirty="0">
                        <a:solidFill>
                          <a:srgbClr val="002C62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ELR Rate 1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ELR Rate 2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11b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11a/g MCS0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40102043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PHY Rate</a:t>
                      </a:r>
                    </a:p>
                    <a:p>
                      <a:pPr algn="ctr"/>
                      <a:endParaRPr lang="zh-TW" altLang="en-US" sz="1600" b="1" dirty="0">
                        <a:solidFill>
                          <a:srgbClr val="002C62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~1.5Mbps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~3.0Mbps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1Mbps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6Mbps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50548322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Range</a:t>
                      </a:r>
                    </a:p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(Compared to 11a/g)</a:t>
                      </a:r>
                      <a:endParaRPr lang="zh-TW" altLang="en-US" sz="1600" b="1" dirty="0">
                        <a:solidFill>
                          <a:srgbClr val="002C62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6dB Better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3dB Better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6dB Better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0dB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65297958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C34994E-0E66-20D9-5BBA-6C4CC4E4B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6358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39940-59FF-6EB6-51D6-E0262BE5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92" y="838200"/>
            <a:ext cx="7772400" cy="609600"/>
          </a:xfrm>
        </p:spPr>
        <p:txBody>
          <a:bodyPr/>
          <a:lstStyle/>
          <a:p>
            <a:r>
              <a:rPr lang="en-US" dirty="0"/>
              <a:t>On ELR Operational Modes and Bands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6541B-27F8-3C88-E2EE-8ECF309B2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524000"/>
            <a:ext cx="7772400" cy="4495800"/>
          </a:xfrm>
        </p:spPr>
        <p:txBody>
          <a:bodyPr/>
          <a:lstStyle/>
          <a:p>
            <a:r>
              <a:rPr lang="en-US" dirty="0"/>
              <a:t>Since the downlink and uplink link margin imbalance existed in 2.4GHz, 5GHz and 6GHz, </a:t>
            </a:r>
            <a:r>
              <a:rPr lang="en-US" dirty="0">
                <a:solidFill>
                  <a:srgbClr val="FF0000"/>
                </a:solidFill>
              </a:rPr>
              <a:t>ELR should be enabled in all the11bn  operational bands, i.e., 2.4GHz, 5GHz and 6GHz. </a:t>
            </a:r>
          </a:p>
          <a:p>
            <a:r>
              <a:rPr lang="en-US" dirty="0"/>
              <a:t>Since ELR PPDU is 20MHz PPDU, to reduce the airtime occupied by transmissions of ELR packets, we propose to </a:t>
            </a:r>
            <a:r>
              <a:rPr lang="en-US" dirty="0">
                <a:solidFill>
                  <a:srgbClr val="FF0000"/>
                </a:solidFill>
              </a:rPr>
              <a:t>limit the transmission of ELR PPDU to be uplink only in 5GHz and 6GHz.</a:t>
            </a:r>
          </a:p>
          <a:p>
            <a:pPr lvl="1"/>
            <a:r>
              <a:rPr lang="en-US" dirty="0"/>
              <a:t>Note that in 5GHz and 6GHz, large bandwidth transmissions are in favor.</a:t>
            </a:r>
          </a:p>
          <a:p>
            <a:r>
              <a:rPr lang="en-US" dirty="0"/>
              <a:t>To enable more efficient cost-effective devices, we propose </a:t>
            </a:r>
            <a:r>
              <a:rPr lang="en-US" dirty="0">
                <a:solidFill>
                  <a:srgbClr val="FF0000"/>
                </a:solidFill>
              </a:rPr>
              <a:t>to enable ELR transmission in both uplink and downlink in 2.4GHz.</a:t>
            </a:r>
          </a:p>
          <a:p>
            <a:pPr lvl="1"/>
            <a:r>
              <a:rPr lang="en-US" dirty="0"/>
              <a:t>Compared to 5GHz and 6GHz, transmission in 2.4GHz can reach longer range.</a:t>
            </a:r>
          </a:p>
          <a:p>
            <a:pPr lvl="1"/>
            <a:r>
              <a:rPr lang="en-US" dirty="0"/>
              <a:t>In 2,4GHz, transmissions are mostly 20MHz or 40MHz.   </a:t>
            </a:r>
          </a:p>
          <a:p>
            <a:pPr lvl="1"/>
            <a:r>
              <a:rPr lang="en-US" dirty="0"/>
              <a:t>To reduce the complexity of beacon transmission, we propose to limit the coverage of ELR is like 11b. </a:t>
            </a:r>
            <a:r>
              <a:rPr lang="en-US" dirty="0">
                <a:solidFill>
                  <a:srgbClr val="FF0000"/>
                </a:solidFill>
              </a:rPr>
              <a:t>No extra beacon is needed.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C0F05-BA01-86A1-21D1-10132E8C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904BA-9A7A-50E7-6C1B-12B79565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D5D8E17-6E7C-B628-4FF3-F6AA83B94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799997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6DC7-6D74-1FC0-7DD7-5F13917B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09600"/>
          </a:xfrm>
        </p:spPr>
        <p:txBody>
          <a:bodyPr/>
          <a:lstStyle/>
          <a:p>
            <a:r>
              <a:rPr lang="en-US" dirty="0"/>
              <a:t>On ELR PPDU Format and Design Considerations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E47DF-CFE9-BC95-1EDC-521C2919E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080376-64F0-CDF5-32EF-758E9CE4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387E8A-A0C1-4A15-2F33-F23DF6FA0DA9}"/>
              </a:ext>
            </a:extLst>
          </p:cNvPr>
          <p:cNvSpPr txBox="1"/>
          <p:nvPr/>
        </p:nvSpPr>
        <p:spPr>
          <a:xfrm>
            <a:off x="572451" y="1764270"/>
            <a:ext cx="849534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Each ELR PPDU is composed of three function blocks:  Legacy preamble, ELR preamble and ELR data.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ELR PPDU needs to be co-existed with legacy Wi-Fi devices.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5E2C93-5B3C-18CA-BD54-E5389FF8D890}"/>
              </a:ext>
            </a:extLst>
          </p:cNvPr>
          <p:cNvSpPr/>
          <p:nvPr/>
        </p:nvSpPr>
        <p:spPr bwMode="auto">
          <a:xfrm>
            <a:off x="1224315" y="2959364"/>
            <a:ext cx="2231790" cy="517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C3B348-9CB8-A812-BBD9-A288F3F74294}"/>
              </a:ext>
            </a:extLst>
          </p:cNvPr>
          <p:cNvSpPr/>
          <p:nvPr/>
        </p:nvSpPr>
        <p:spPr bwMode="auto">
          <a:xfrm>
            <a:off x="3456105" y="2959364"/>
            <a:ext cx="2231790" cy="51732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Preamble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A1BCAB-D8FA-2874-53C8-D5005954886B}"/>
              </a:ext>
            </a:extLst>
          </p:cNvPr>
          <p:cNvSpPr/>
          <p:nvPr/>
        </p:nvSpPr>
        <p:spPr bwMode="auto">
          <a:xfrm>
            <a:off x="5687895" y="2959364"/>
            <a:ext cx="2514600" cy="5173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B77781-707E-48EC-E7D5-39FE8D6C3A73}"/>
              </a:ext>
            </a:extLst>
          </p:cNvPr>
          <p:cNvSpPr txBox="1"/>
          <p:nvPr/>
        </p:nvSpPr>
        <p:spPr>
          <a:xfrm>
            <a:off x="833437" y="4221996"/>
            <a:ext cx="81581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We prefer to simple ELR design with least changes and complexity</a:t>
            </a:r>
            <a:r>
              <a:rPr lang="en-US" sz="1800" dirty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Prefer to ELR PPDU using 20MHz bandwidth due to PSD limits in many regulatory domains.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Prefer to using the existing MCSs.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89B1599A-993E-B792-DDD4-E1B8DECF0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222746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9FB3-DC4C-1325-D920-AE1BCD6F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B8800-CACD-1F5D-A192-88F4AD1ED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introduce enhanced long range (ELR) to compensate the link margin imbalance between downlink and uplink. </a:t>
            </a:r>
          </a:p>
          <a:p>
            <a:pPr lvl="1"/>
            <a:r>
              <a:rPr lang="en-US" dirty="0"/>
              <a:t>Also bring higher efficiency with similar range as 11b. </a:t>
            </a:r>
          </a:p>
          <a:p>
            <a:r>
              <a:rPr lang="en-US" dirty="0"/>
              <a:t>We discussed the ELR Data Rates, ELR operational modes, ELR operational bands and ELR design considerations.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9B50A7-875C-72E8-CB48-00967BEB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1AD2A-3111-D6D0-7BFD-70BCC1AEC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287D6F8-0187-2360-62AF-E38E85CA9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91420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A5C36-B660-5C1B-31D4-843816FA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5BB3F-3A62-2279-6C3A-987892D68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introduce enhanced long range (ELR) in IEEE 802.11bn with the following design targets?</a:t>
            </a:r>
          </a:p>
          <a:p>
            <a:pPr lvl="1"/>
            <a:r>
              <a:rPr lang="en-US" dirty="0"/>
              <a:t>Downlink and Uplink in 2.4GHz (within BSS range with 11b beacon)</a:t>
            </a:r>
          </a:p>
          <a:p>
            <a:pPr lvl="1"/>
            <a:r>
              <a:rPr lang="en-US" dirty="0"/>
              <a:t>Uplink only in 5GHz and 6GHz bands</a:t>
            </a:r>
          </a:p>
          <a:p>
            <a:pPr lvl="1"/>
            <a:r>
              <a:rPr lang="en-US" dirty="0"/>
              <a:t>Minimum data rate is close </a:t>
            </a:r>
            <a:r>
              <a:rPr lang="en-US"/>
              <a:t>but higher </a:t>
            </a:r>
            <a:r>
              <a:rPr lang="en-US" dirty="0"/>
              <a:t>than 1.5Mbps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B5B8F5-A578-A1BE-9AB7-F55D78AC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128CD-8E5F-C362-9CBA-5054AEF3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4125F7E-5C02-0D49-2037-96B75890F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290221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7B6A-09C1-8C05-426D-1F228BF3D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9F0AA-AAA9-A4B6-4125-1FBD2AD9D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/>
              <a:t>1] Jianhan </a:t>
            </a:r>
            <a:r>
              <a:rPr lang="en-US" dirty="0"/>
              <a:t>Liu, etc., “Enhanced Long Range-Usage Scenarios, Design Target and Feasibility”, 11-22-1928-01.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F165B-82CF-4835-72CA-DFAA2DB0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1A28D-F50B-D284-E27A-A7B28E7B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284CB95-A27F-8AEC-022C-FBEA4ED73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4561249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103640</TotalTime>
  <Words>731</Words>
  <Application>Microsoft Office PowerPoint</Application>
  <PresentationFormat>On-screen Show (4:3)</PresentationFormat>
  <Paragraphs>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Design Targets and Considerations for Enhanced Long Range </vt:lpstr>
      <vt:lpstr>Needs of Enhanced Long Range (ELR) in 11bn</vt:lpstr>
      <vt:lpstr>On ELR Data Rates</vt:lpstr>
      <vt:lpstr>On ELR Operational Modes and Bands </vt:lpstr>
      <vt:lpstr>On ELR PPDU Format and Design Considerations</vt:lpstr>
      <vt:lpstr>Summary</vt:lpstr>
      <vt:lpstr>Straw Poll #1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639</cp:revision>
  <cp:lastPrinted>1998-02-10T13:28:06Z</cp:lastPrinted>
  <dcterms:created xsi:type="dcterms:W3CDTF">2007-05-21T21:00:37Z</dcterms:created>
  <dcterms:modified xsi:type="dcterms:W3CDTF">2024-05-11T03:52:13Z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2023-06-23T20:06:35Z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74cafe01-acda-42d7-ad53-f35d4f9956fd</vt:lpwstr>
  </property>
  <property fmtid="{D5CDD505-2E9C-101B-9397-08002B2CF9AE}" pid="9" name="MSIP_Label_83bcef13-7cac-433f-ba1d-47a323951816_ContentBits">
    <vt:lpwstr>0</vt:lpwstr>
  </property>
</Properties>
</file>