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390" r:id="rId4"/>
    <p:sldId id="265" r:id="rId5"/>
    <p:sldId id="2389" r:id="rId6"/>
    <p:sldId id="2387" r:id="rId7"/>
    <p:sldId id="2391" r:id="rId8"/>
    <p:sldId id="2377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98" d="100"/>
          <a:sy n="98" d="100"/>
        </p:scale>
        <p:origin x="101" y="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802.11-24/0870r0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Further Considerations on Preemption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1677543"/>
              </p:ext>
            </p:extLst>
          </p:nvPr>
        </p:nvGraphicFramePr>
        <p:xfrm>
          <a:off x="993775" y="2419350"/>
          <a:ext cx="10844213" cy="263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87829" imgH="2539535" progId="Word.Document.8">
                  <p:embed/>
                </p:oleObj>
              </mc:Choice>
              <mc:Fallback>
                <p:oleObj name="Document" r:id="rId3" imgW="10487829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9350"/>
                        <a:ext cx="10844213" cy="2630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16C104F7-DB47-8E89-E118-25C02E2ED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218" y="1676400"/>
            <a:ext cx="9865782" cy="304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Preemption has been mainly considered for preempting within a TXOP (i.e., TXOP level preemption) rather than preempting within a PPDU [1] – [17]. </a:t>
            </a:r>
            <a:endParaRPr lang="en-US" sz="4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For TXOP level preemption, while a TXOP holder can easily preempt its own TXOP for low latency (LL) data, transmitting LL data by a TXOP responder needs further investigation.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In addition, it is widely assumed that all the STAs and the AP in a BSS may preempt if they have buffered low latency data. However, the efficiency of preemption procedure for such a consideration also needs further investigation.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9989CCA-34B2-BF1A-7AE1-FE99F0BAE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9982199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5971C-ED80-2E90-38CA-74A9A658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Recap: </a:t>
            </a:r>
            <a:r>
              <a:rPr lang="en-GB" dirty="0" err="1"/>
              <a:t>Preemption</a:t>
            </a:r>
            <a:r>
              <a:rPr lang="en-GB" dirty="0"/>
              <a:t> during DL 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75B7B-1A54-FEE4-9017-B2C0DD6AB0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8536A-5ABE-C661-818A-68C631D418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20EBF4-AAEB-9AA8-5AD6-E4CECC43E5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8657A658-2618-6B25-39A3-BCC60CC1D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658" y="2971800"/>
            <a:ext cx="6341142" cy="35052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8676B2AB-4927-814D-2501-2FE30B32630F}"/>
              </a:ext>
            </a:extLst>
          </p:cNvPr>
          <p:cNvSpPr txBox="1"/>
          <p:nvPr/>
        </p:nvSpPr>
        <p:spPr>
          <a:xfrm>
            <a:off x="2438400" y="36576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(TXOP holder)</a:t>
            </a: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0A6C83E1-38D9-DC6A-3D47-D11AEAB0C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47800"/>
            <a:ext cx="10211425" cy="141792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When an AP is the TXOP holder, it may transmit an indication in a PPDU to its associated STAs that it allows preemption a SIFS after the current PPDU.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STAs that have LL data (having buffered data with high AC or TID values) transmit preemption request (PR)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Receiving the PR frames, AP sends a BSRP frame. After evaluating the BSRs, AP may trigger one or more of STAs for transmission depending on the allowed preemption duration or the urgency of the LL data. 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51CF518-60E7-62C3-E23B-A74D6D376AD2}"/>
              </a:ext>
            </a:extLst>
          </p:cNvPr>
          <p:cNvSpPr txBox="1"/>
          <p:nvPr/>
        </p:nvSpPr>
        <p:spPr>
          <a:xfrm>
            <a:off x="5271033" y="4808092"/>
            <a:ext cx="1466572" cy="19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800" b="1" dirty="0">
                <a:solidFill>
                  <a:srgbClr val="FF0000"/>
                </a:solidFill>
              </a:rPr>
              <a:t>Lower TID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6D7FB7E-15E3-DD13-C2FA-B6E19B7DD935}"/>
              </a:ext>
            </a:extLst>
          </p:cNvPr>
          <p:cNvCxnSpPr>
            <a:cxnSpLocks/>
          </p:cNvCxnSpPr>
          <p:nvPr/>
        </p:nvCxnSpPr>
        <p:spPr bwMode="auto">
          <a:xfrm flipH="1">
            <a:off x="5819695" y="4957908"/>
            <a:ext cx="155910" cy="1884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5AA51536-725B-E4A8-301C-62117D50D0D8}"/>
              </a:ext>
            </a:extLst>
          </p:cNvPr>
          <p:cNvSpPr txBox="1"/>
          <p:nvPr/>
        </p:nvSpPr>
        <p:spPr>
          <a:xfrm>
            <a:off x="5271033" y="5494302"/>
            <a:ext cx="1466572" cy="19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800" b="1" dirty="0">
                <a:solidFill>
                  <a:srgbClr val="FF0000"/>
                </a:solidFill>
              </a:rPr>
              <a:t>Higher TID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98FB9E7-9B6C-0615-97C9-6354C6484A5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19695" y="5644118"/>
            <a:ext cx="155910" cy="1884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278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5971C-ED80-2E90-38CA-74A9A658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Recap: </a:t>
            </a:r>
            <a:r>
              <a:rPr lang="en-GB" dirty="0" err="1"/>
              <a:t>Preemption</a:t>
            </a:r>
            <a:r>
              <a:rPr lang="en-GB" dirty="0"/>
              <a:t> during UL 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75B7B-1A54-FEE4-9017-B2C0DD6AB0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8536A-5ABE-C661-818A-68C631D418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20EBF4-AAEB-9AA8-5AD6-E4CECC43E5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BFEE17C-C4AA-42CD-8DF9-45786559D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052" y="3065028"/>
            <a:ext cx="5577548" cy="3411972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955F2A8A-3585-D7C6-9EE0-654922EE737E}"/>
              </a:ext>
            </a:extLst>
          </p:cNvPr>
          <p:cNvSpPr txBox="1"/>
          <p:nvPr/>
        </p:nvSpPr>
        <p:spPr>
          <a:xfrm>
            <a:off x="2743200" y="42672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(TXOP holder)</a:t>
            </a:r>
          </a:p>
        </p:txBody>
      </p:sp>
      <p:sp>
        <p:nvSpPr>
          <p:cNvPr id="37" name="Rectangle 2">
            <a:extLst>
              <a:ext uri="{FF2B5EF4-FFF2-40B4-BE49-F238E27FC236}">
                <a16:creationId xmlns:a16="http://schemas.microsoft.com/office/drawing/2014/main" id="{FA9270BD-7D17-9FC1-3797-F25FB52C7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664" y="1443454"/>
            <a:ext cx="10066336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When a STA is the TXOP holder, it may transmit an indication in a PPDU to the AP and STAs in the same BSS that it allows preemption a SIFS after the current PPDU.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AP and/or STAs that have LL data transmit PR frames.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If AP has LL data for the TXOP holder or other STAs, it may send it after the PR frame. AP may then send a BSRP frame. After evaluating the BSRs, AP may trigger one or more of STAs for transmission depending on the allowed preemption duration or the urgency of the LL data.  </a:t>
            </a:r>
          </a:p>
        </p:txBody>
      </p:sp>
    </p:spTree>
    <p:extLst>
      <p:ext uri="{BB962C8B-B14F-4D97-AF65-F5344CB8AC3E}">
        <p14:creationId xmlns:p14="http://schemas.microsoft.com/office/powerpoint/2010/main" val="3650033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ED4E3-98D7-EA37-EC39-06AB40637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Preemption</a:t>
            </a:r>
            <a:r>
              <a:rPr lang="en-GB" dirty="0"/>
              <a:t> During UL TXOP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B390E7-88B7-385E-F090-5A20DC954E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AD987-55A8-1487-E75B-3B9E525CC3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0ECDF6-0038-DCA7-4CFF-89B5EF4FA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906A584-A92E-6BA5-0973-1A2EF9347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8214" y="2801298"/>
            <a:ext cx="7556500" cy="3675702"/>
          </a:xfrm>
          <a:prstGeom prst="rect">
            <a:avLst/>
          </a:prstGeom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id="{D81F9403-A74B-CEE8-273E-717758377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15850"/>
            <a:ext cx="9753600" cy="13238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In the current preemption procedures, during an UL TXOP, preemption request can be made by AP for DL transmission to TXOP holder (e.g., STA1) or other STAs, and/or by other STAs for UL transmission to the AP. Being the TXOP holder, STA1 may have to wait a long duration before it regains the control of the TXOP.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For example, </a:t>
            </a:r>
            <a:r>
              <a:rPr lang="en-US" sz="1400" b="0" kern="0" dirty="0"/>
              <a:t>TXOP holder (STA1) may prefer to receive LL frames only to itself during preemption.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kern="0" dirty="0"/>
              <a:t>Accordingly, TXOP holder (STA1) needs to </a:t>
            </a:r>
            <a:r>
              <a:rPr lang="en-US" sz="1400" kern="0" dirty="0"/>
              <a:t>define</a:t>
            </a:r>
            <a:r>
              <a:rPr lang="en-US" sz="1400" b="0" kern="0" dirty="0"/>
              <a:t> some categories of stations that can preempt.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FCE695C-5585-B59F-4552-7FF18D14CF4E}"/>
              </a:ext>
            </a:extLst>
          </p:cNvPr>
          <p:cNvSpPr/>
          <p:nvPr/>
        </p:nvSpPr>
        <p:spPr bwMode="auto">
          <a:xfrm>
            <a:off x="4359414" y="4104344"/>
            <a:ext cx="5257800" cy="537874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E531EF-8A03-7DC3-98B0-E30959E33921}"/>
              </a:ext>
            </a:extLst>
          </p:cNvPr>
          <p:cNvSpPr txBox="1"/>
          <p:nvPr/>
        </p:nvSpPr>
        <p:spPr>
          <a:xfrm>
            <a:off x="9201428" y="3309581"/>
            <a:ext cx="1466572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200" b="1" dirty="0">
                <a:solidFill>
                  <a:srgbClr val="FF0000"/>
                </a:solidFill>
              </a:rPr>
              <a:t>STA1 cannot TX/RX although it is the TXOP holder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B202A49-F7A3-6340-19F5-3BE34358835B}"/>
              </a:ext>
            </a:extLst>
          </p:cNvPr>
          <p:cNvCxnSpPr>
            <a:cxnSpLocks/>
          </p:cNvCxnSpPr>
          <p:nvPr/>
        </p:nvCxnSpPr>
        <p:spPr bwMode="auto">
          <a:xfrm flipH="1">
            <a:off x="9083814" y="3799245"/>
            <a:ext cx="476254" cy="34326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5293A74-6B00-CF4C-9804-BE5E84E044E5}"/>
              </a:ext>
            </a:extLst>
          </p:cNvPr>
          <p:cNvSpPr txBox="1"/>
          <p:nvPr/>
        </p:nvSpPr>
        <p:spPr>
          <a:xfrm>
            <a:off x="2119022" y="4108818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(TXOP holder)</a:t>
            </a:r>
          </a:p>
        </p:txBody>
      </p:sp>
    </p:spTree>
    <p:extLst>
      <p:ext uri="{BB962C8B-B14F-4D97-AF65-F5344CB8AC3E}">
        <p14:creationId xmlns:p14="http://schemas.microsoft.com/office/powerpoint/2010/main" val="26743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9E2C4-6BAF-7701-F64C-F7E12BBAC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Category of Stations for </a:t>
            </a:r>
            <a:r>
              <a:rPr lang="en-GB" dirty="0" err="1"/>
              <a:t>Preemption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23CA6-F1ED-7592-E29E-9FC11B81A3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1C9F47-43B5-03A2-7B40-4E632A5BA4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197B69-BA2F-4F6E-D826-C637C35220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AEE484-EB20-5EED-F125-B41637BD53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049" y="3200400"/>
            <a:ext cx="6458656" cy="3275013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BFEFFE71-44A8-7DC9-6262-50CACE16B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371600"/>
            <a:ext cx="9982200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AP and its associated STAs receive from the TXOP holder STA an indication of category of stations allowed to preempt the next PPDU of the TXOP holder STA.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Category of stations may include only AP STAs, only non-AP STAs, STAs with specific AC and/or TID values, STAs having buffered data for the TXOP holder STA,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The field indicating the category of stations may be in the U-SIG, UHR-SIG or MAC header of the PPDU.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kern="0" dirty="0"/>
              <a:t>If the AP and/or any of its associated STAs are a member of category of stations allowed to preempt the next PPDU, they may transmit their buffered data during preemption.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E6A412-8CA7-2EB0-D28C-9DFD18C687D5}"/>
              </a:ext>
            </a:extLst>
          </p:cNvPr>
          <p:cNvSpPr txBox="1"/>
          <p:nvPr/>
        </p:nvSpPr>
        <p:spPr>
          <a:xfrm>
            <a:off x="2971804" y="3884976"/>
            <a:ext cx="1219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Indic. of category of stations allowed preemption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9E74946-5D16-804E-A4F2-B72CB21F3211}"/>
              </a:ext>
            </a:extLst>
          </p:cNvPr>
          <p:cNvCxnSpPr>
            <a:cxnSpLocks/>
          </p:cNvCxnSpPr>
          <p:nvPr/>
        </p:nvCxnSpPr>
        <p:spPr bwMode="auto">
          <a:xfrm>
            <a:off x="3429000" y="4343400"/>
            <a:ext cx="0" cy="2286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80F4C0E-E479-02DC-A16C-E9409F1EFD89}"/>
              </a:ext>
            </a:extLst>
          </p:cNvPr>
          <p:cNvSpPr txBox="1"/>
          <p:nvPr/>
        </p:nvSpPr>
        <p:spPr>
          <a:xfrm>
            <a:off x="2514600" y="4362575"/>
            <a:ext cx="883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srgbClr val="FF0000"/>
                </a:solidFill>
              </a:rPr>
              <a:t>(TXOP holder)</a:t>
            </a:r>
          </a:p>
        </p:txBody>
      </p:sp>
    </p:spTree>
    <p:extLst>
      <p:ext uri="{BB962C8B-B14F-4D97-AF65-F5344CB8AC3E}">
        <p14:creationId xmlns:p14="http://schemas.microsoft.com/office/powerpoint/2010/main" val="425616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3341B-BC3C-68AB-07E4-FB958C758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4C6FC7-1792-45C0-F991-CA75EDB82E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8113B-4BF3-DAE9-54DA-44C3121EDA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A5436E-F2FA-CA85-B402-8074147451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CB792F2-CC6B-52D4-1DC1-909373C53B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759585"/>
            <a:ext cx="9067800" cy="311721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For an efficient operation of the preemption procedure, TXOP holder may determine and announce category of stations allowed to preempt the next PPDU of the TXOP holder.</a:t>
            </a:r>
            <a:endParaRPr lang="en-US" sz="400" b="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/>
              <a:t>Category of stations may include only AP STAs, only non-AP STAs, STAs with specific AC and/or TID values, STAs having buffered data for the TXOP holder STA, etc.</a:t>
            </a:r>
          </a:p>
          <a:p>
            <a:pPr marL="457200" lvl="1" indent="0"/>
            <a:endParaRPr lang="en-US" sz="1400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Based on the AP/STA being a member of the category of stations allowed to preempt the next PPDU, the AP/STA may transmit its buffered data during preemption.</a:t>
            </a:r>
          </a:p>
        </p:txBody>
      </p:sp>
    </p:spTree>
    <p:extLst>
      <p:ext uri="{BB962C8B-B14F-4D97-AF65-F5344CB8AC3E}">
        <p14:creationId xmlns:p14="http://schemas.microsoft.com/office/powerpoint/2010/main" val="4270387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DE281-BCAB-0761-E963-E3CFAA2A4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472CFC-D8CB-4A27-E2AD-A8C4B70454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3D970-CD74-53C3-0B41-4E359BCF3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065576-18A1-D68F-9D71-7A7685B2E7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D58D1859-6493-B181-AE30-238B768AF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47800"/>
            <a:ext cx="8382000" cy="5016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[1] 23/0018r1, Low Latency Support in UHR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[2] 23/0092r0, Preemption for Low Latency Application</a:t>
            </a:r>
            <a:endParaRPr lang="en-US" altLang="ko-KR" sz="1600" b="0" kern="0" dirty="0">
              <a:solidFill>
                <a:srgbClr val="000000"/>
              </a:solidFill>
              <a:latin typeface="Times New Roman"/>
              <a:ea typeface="굴림" panose="020B0600000101010101" pitchFamily="50" charset="-127"/>
            </a:endParaRP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[3] 23/1174, TXOP Preemption Follow Up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[4] 23/1194r0, Overlapped Indication to Support Preemption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[5] 23/1229r1, Preemption for Low Latency Application (follow up)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[6] 23/1242r1, Considerations on Inter-PPDU based Preemption Scheme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[7] 23/1434r2, Discussions on Low Latency Traffic Delivery in UHR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[8] 23/1886r3, Preemption techniques to meet low-latency (LL) targets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[9] 23/1939r1, Priority Based Preemption Method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[10] 23/1950</a:t>
            </a: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r0, Considerations on Preemption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[11] 24/010</a:t>
            </a: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3r1, TXOP Level Pre-emption for Low Latency Application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[12] 24/0168r0, TXOP preemption in 11bn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[13] 24/0390r0, A Uniform Procedure for Preemption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[14] 24/0391r0, Legacy STA and OBSS Issues for Preemption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lang="en-US" altLang="ko-KR" sz="1600" b="0" kern="0" dirty="0">
                <a:latin typeface="Times New Roman"/>
                <a:ea typeface="굴림" panose="020B0600000101010101" pitchFamily="50" charset="-127"/>
              </a:rPr>
              <a:t>[15] 24/0416r0, Target STA Prioritization in EDCA-based Preempt. Mech. during a DL TXOP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[16] 24/0431r0, Signal for preemption request</a:t>
            </a:r>
          </a:p>
          <a:p>
            <a:pPr defTabSz="914400">
              <a:spcBef>
                <a:spcPct val="20000"/>
              </a:spcBef>
              <a:buClrTx/>
              <a:buSzTx/>
              <a:defRPr/>
            </a:pPr>
            <a:r>
              <a:rPr kumimoji="0" lang="en-US" altLang="ko-KR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[17] 24/0470r0, Re-thinking latency: the missing pieces</a:t>
            </a:r>
          </a:p>
        </p:txBody>
      </p:sp>
    </p:spTree>
    <p:extLst>
      <p:ext uri="{BB962C8B-B14F-4D97-AF65-F5344CB8AC3E}">
        <p14:creationId xmlns:p14="http://schemas.microsoft.com/office/powerpoint/2010/main" val="369395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Serhat Erkucuk,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F09F121-C2B5-EAAF-3052-9A7AC73EB3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722" y="1788160"/>
            <a:ext cx="10500678" cy="44602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Do you agree to define category of stations that are allowed to preempt the next PPDU of the TXOP holder in the preemption procedure?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procedure for defining the category of stations is TBD.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The field(s) to be used in the procedure is/are TBD.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Yes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No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Abstain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altLang="ko-K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ko-K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Y/N/A:</a:t>
            </a:r>
            <a:endParaRPr kumimoji="0" lang="ko-KR" alt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kern="0" dirty="0">
              <a:highlight>
                <a:srgbClr val="FFFF00"/>
              </a:highlight>
            </a:endParaRPr>
          </a:p>
          <a:p>
            <a:pPr marL="0" indent="0"/>
            <a:endParaRPr lang="en-US" sz="1800" b="0" kern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1260</TotalTime>
  <Words>1077</Words>
  <Application>Microsoft Office PowerPoint</Application>
  <PresentationFormat>Widescreen</PresentationFormat>
  <Paragraphs>107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Unicode MS</vt:lpstr>
      <vt:lpstr>Times New Roman</vt:lpstr>
      <vt:lpstr>Office Theme</vt:lpstr>
      <vt:lpstr>Document</vt:lpstr>
      <vt:lpstr>Further Considerations on Preemption</vt:lpstr>
      <vt:lpstr>Introduction</vt:lpstr>
      <vt:lpstr>Recap: Preemption during DL TXOP</vt:lpstr>
      <vt:lpstr>Recap: Preemption during UL TXOP</vt:lpstr>
      <vt:lpstr>Preemption During UL TXOP</vt:lpstr>
      <vt:lpstr>Category of Stations for Preemption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Serhat Erkucuk</cp:lastModifiedBy>
  <cp:revision>175</cp:revision>
  <cp:lastPrinted>1601-01-01T00:00:00Z</cp:lastPrinted>
  <dcterms:created xsi:type="dcterms:W3CDTF">2024-02-06T17:29:42Z</dcterms:created>
  <dcterms:modified xsi:type="dcterms:W3CDTF">2024-07-12T14:11:16Z</dcterms:modified>
  <cp:category>Name, Affiliation</cp:category>
</cp:coreProperties>
</file>