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563" r:id="rId6"/>
    <p:sldId id="564" r:id="rId7"/>
    <p:sldId id="565" r:id="rId8"/>
    <p:sldId id="566" r:id="rId9"/>
    <p:sldId id="567" r:id="rId10"/>
    <p:sldId id="568" r:id="rId11"/>
    <p:sldId id="578" r:id="rId12"/>
    <p:sldId id="579" r:id="rId13"/>
    <p:sldId id="570" r:id="rId14"/>
    <p:sldId id="572" r:id="rId15"/>
    <p:sldId id="573" r:id="rId16"/>
    <p:sldId id="576" r:id="rId17"/>
    <p:sldId id="577" r:id="rId18"/>
    <p:sldId id="571" r:id="rId19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657" autoAdjust="0"/>
    <p:restoredTop sz="96240" autoAdjust="0"/>
  </p:normalViewPr>
  <p:slideViewPr>
    <p:cSldViewPr>
      <p:cViewPr varScale="1">
        <p:scale>
          <a:sx n="100" d="100"/>
          <a:sy n="100" d="100"/>
        </p:scale>
        <p:origin x="2412" y="84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oria Pakrooh" userId="c66806a1-324d-42e8-83af-87f490d8d065" providerId="ADAL" clId="{DDF7A3B1-C7DC-4564-8DC8-6CC3D056305D}"/>
    <pc:docChg chg="modSld modMainMaster">
      <pc:chgData name="Pooria Pakrooh" userId="c66806a1-324d-42e8-83af-87f490d8d065" providerId="ADAL" clId="{DDF7A3B1-C7DC-4564-8DC8-6CC3D056305D}" dt="2024-05-15T03:03:22.942" v="13" actId="20577"/>
      <pc:docMkLst>
        <pc:docMk/>
      </pc:docMkLst>
      <pc:sldChg chg="modSp mod">
        <pc:chgData name="Pooria Pakrooh" userId="c66806a1-324d-42e8-83af-87f490d8d065" providerId="ADAL" clId="{DDF7A3B1-C7DC-4564-8DC8-6CC3D056305D}" dt="2024-05-15T03:02:14.920" v="5" actId="20577"/>
        <pc:sldMkLst>
          <pc:docMk/>
          <pc:sldMk cId="0" sldId="256"/>
        </pc:sldMkLst>
        <pc:spChg chg="mod">
          <ac:chgData name="Pooria Pakrooh" userId="c66806a1-324d-42e8-83af-87f490d8d065" providerId="ADAL" clId="{DDF7A3B1-C7DC-4564-8DC8-6CC3D056305D}" dt="2024-05-15T03:02:14.920" v="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Pooria Pakrooh" userId="c66806a1-324d-42e8-83af-87f490d8d065" providerId="ADAL" clId="{DDF7A3B1-C7DC-4564-8DC8-6CC3D056305D}" dt="2024-05-15T03:03:22.942" v="13" actId="20577"/>
        <pc:sldMkLst>
          <pc:docMk/>
          <pc:sldMk cId="3448231514" sldId="579"/>
        </pc:sldMkLst>
        <pc:graphicFrameChg chg="modGraphic">
          <ac:chgData name="Pooria Pakrooh" userId="c66806a1-324d-42e8-83af-87f490d8d065" providerId="ADAL" clId="{DDF7A3B1-C7DC-4564-8DC8-6CC3D056305D}" dt="2024-05-15T03:03:22.942" v="13" actId="20577"/>
          <ac:graphicFrameMkLst>
            <pc:docMk/>
            <pc:sldMk cId="3448231514" sldId="579"/>
            <ac:graphicFrameMk id="8" creationId="{18F36D9C-9C32-843D-6F6B-7474357F5073}"/>
          </ac:graphicFrameMkLst>
        </pc:graphicFrameChg>
      </pc:sldChg>
      <pc:sldMasterChg chg="modSldLayout">
        <pc:chgData name="Pooria Pakrooh" userId="c66806a1-324d-42e8-83af-87f490d8d065" providerId="ADAL" clId="{DDF7A3B1-C7DC-4564-8DC8-6CC3D056305D}" dt="2024-05-15T03:03:00.358" v="9" actId="20577"/>
        <pc:sldMasterMkLst>
          <pc:docMk/>
          <pc:sldMasterMk cId="0" sldId="2147483648"/>
        </pc:sldMasterMkLst>
        <pc:sldLayoutChg chg="modSp mod">
          <pc:chgData name="Pooria Pakrooh" userId="c66806a1-324d-42e8-83af-87f490d8d065" providerId="ADAL" clId="{DDF7A3B1-C7DC-4564-8DC8-6CC3D056305D}" dt="2024-05-15T03:03:00.358" v="9" actId="20577"/>
          <pc:sldLayoutMkLst>
            <pc:docMk/>
            <pc:sldMasterMk cId="0" sldId="2147483648"/>
            <pc:sldLayoutMk cId="0" sldId="2147483650"/>
          </pc:sldLayoutMkLst>
          <pc:spChg chg="mod">
            <ac:chgData name="Pooria Pakrooh" userId="c66806a1-324d-42e8-83af-87f490d8d065" providerId="ADAL" clId="{DDF7A3B1-C7DC-4564-8DC8-6CC3D056305D}" dt="2024-05-15T03:03:00.358" v="9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1320C1ED-4977-4F4D-9F26-34CFF3446D5E}"/>
    <pc:docChg chg="custSel addSld delSld modSld sldOrd">
      <pc:chgData name="Steve Shellhammer" userId="0e71f22d-ee3e-49c0-82ff-dbc290af8082" providerId="ADAL" clId="{1320C1ED-4977-4F4D-9F26-34CFF3446D5E}" dt="2022-10-20T22:24:22.435" v="2759" actId="20577"/>
      <pc:docMkLst>
        <pc:docMk/>
      </pc:docMkLst>
      <pc:sldChg chg="addSp modSp mod">
        <pc:chgData name="Steve Shellhammer" userId="0e71f22d-ee3e-49c0-82ff-dbc290af8082" providerId="ADAL" clId="{1320C1ED-4977-4F4D-9F26-34CFF3446D5E}" dt="2022-10-17T22:53:46.361" v="226" actId="20577"/>
        <pc:sldMkLst>
          <pc:docMk/>
          <pc:sldMk cId="3754947169" sldId="541"/>
        </pc:sldMkLst>
        <pc:spChg chg="mod">
          <ac:chgData name="Steve Shellhammer" userId="0e71f22d-ee3e-49c0-82ff-dbc290af8082" providerId="ADAL" clId="{1320C1ED-4977-4F4D-9F26-34CFF3446D5E}" dt="2022-10-17T22:52:09.138" v="144" actId="14100"/>
          <ac:spMkLst>
            <pc:docMk/>
            <pc:sldMk cId="3754947169" sldId="541"/>
            <ac:spMk id="2" creationId="{431B49A4-F45B-419A-F005-B9685A3F0927}"/>
          </ac:spMkLst>
        </pc:spChg>
        <pc:spChg chg="mod">
          <ac:chgData name="Steve Shellhammer" userId="0e71f22d-ee3e-49c0-82ff-dbc290af8082" providerId="ADAL" clId="{1320C1ED-4977-4F4D-9F26-34CFF3446D5E}" dt="2022-10-17T22:52:12.103" v="145" actId="1076"/>
          <ac:spMkLst>
            <pc:docMk/>
            <pc:sldMk cId="3754947169" sldId="541"/>
            <ac:spMk id="3" creationId="{6F9403BF-0B25-30CB-5F97-585029BD723F}"/>
          </ac:spMkLst>
        </pc:spChg>
        <pc:spChg chg="add mod">
          <ac:chgData name="Steve Shellhammer" userId="0e71f22d-ee3e-49c0-82ff-dbc290af8082" providerId="ADAL" clId="{1320C1ED-4977-4F4D-9F26-34CFF3446D5E}" dt="2022-10-17T22:53:46.361" v="226" actId="20577"/>
          <ac:spMkLst>
            <pc:docMk/>
            <pc:sldMk cId="3754947169" sldId="541"/>
            <ac:spMk id="7" creationId="{D5D9B914-67DC-1249-5443-DD9223B3F014}"/>
          </ac:spMkLst>
        </pc:spChg>
        <pc:picChg chg="mod">
          <ac:chgData name="Steve Shellhammer" userId="0e71f22d-ee3e-49c0-82ff-dbc290af8082" providerId="ADAL" clId="{1320C1ED-4977-4F4D-9F26-34CFF3446D5E}" dt="2022-10-17T22:52:14.876" v="146" actId="1076"/>
          <ac:picMkLst>
            <pc:docMk/>
            <pc:sldMk cId="3754947169" sldId="541"/>
            <ac:picMk id="8" creationId="{15D3A5EB-8C53-E2D1-E548-A2CDF465E603}"/>
          </ac:picMkLst>
        </pc:picChg>
        <pc:picChg chg="mod">
          <ac:chgData name="Steve Shellhammer" userId="0e71f22d-ee3e-49c0-82ff-dbc290af8082" providerId="ADAL" clId="{1320C1ED-4977-4F4D-9F26-34CFF3446D5E}" dt="2022-10-17T22:52:17.805" v="147" actId="1076"/>
          <ac:picMkLst>
            <pc:docMk/>
            <pc:sldMk cId="3754947169" sldId="541"/>
            <ac:picMk id="10" creationId="{50E874F3-CFF5-7DF1-440E-59BBD58107A3}"/>
          </ac:picMkLst>
        </pc:picChg>
      </pc:sldChg>
      <pc:sldChg chg="modSp mod">
        <pc:chgData name="Steve Shellhammer" userId="0e71f22d-ee3e-49c0-82ff-dbc290af8082" providerId="ADAL" clId="{1320C1ED-4977-4F4D-9F26-34CFF3446D5E}" dt="2022-10-17T22:54:28.507" v="239" actId="14100"/>
        <pc:sldMkLst>
          <pc:docMk/>
          <pc:sldMk cId="1781948088" sldId="542"/>
        </pc:sldMkLst>
        <pc:spChg chg="mod">
          <ac:chgData name="Steve Shellhammer" userId="0e71f22d-ee3e-49c0-82ff-dbc290af8082" providerId="ADAL" clId="{1320C1ED-4977-4F4D-9F26-34CFF3446D5E}" dt="2022-10-17T22:54:28.507" v="239" actId="14100"/>
          <ac:spMkLst>
            <pc:docMk/>
            <pc:sldMk cId="1781948088" sldId="542"/>
            <ac:spMk id="11" creationId="{E0F15609-CDF8-08FA-C55E-602DD9236B12}"/>
          </ac:spMkLst>
        </pc:spChg>
      </pc:sldChg>
      <pc:sldChg chg="modSp mod">
        <pc:chgData name="Steve Shellhammer" userId="0e71f22d-ee3e-49c0-82ff-dbc290af8082" providerId="ADAL" clId="{1320C1ED-4977-4F4D-9F26-34CFF3446D5E}" dt="2022-10-17T23:30:20.630" v="632" actId="1076"/>
        <pc:sldMkLst>
          <pc:docMk/>
          <pc:sldMk cId="1135066213" sldId="543"/>
        </pc:sldMkLst>
        <pc:spChg chg="mod">
          <ac:chgData name="Steve Shellhammer" userId="0e71f22d-ee3e-49c0-82ff-dbc290af8082" providerId="ADAL" clId="{1320C1ED-4977-4F4D-9F26-34CFF3446D5E}" dt="2022-10-17T23:30:18.664" v="631" actId="14100"/>
          <ac:spMkLst>
            <pc:docMk/>
            <pc:sldMk cId="1135066213" sldId="543"/>
            <ac:spMk id="3" creationId="{2EB118D8-C42F-23BF-EF34-6313446AFA67}"/>
          </ac:spMkLst>
        </pc:spChg>
        <pc:picChg chg="mod">
          <ac:chgData name="Steve Shellhammer" userId="0e71f22d-ee3e-49c0-82ff-dbc290af8082" providerId="ADAL" clId="{1320C1ED-4977-4F4D-9F26-34CFF3446D5E}" dt="2022-10-17T23:30:20.630" v="632" actId="1076"/>
          <ac:picMkLst>
            <pc:docMk/>
            <pc:sldMk cId="1135066213" sldId="543"/>
            <ac:picMk id="8" creationId="{DCCDAF53-F6C6-6121-04AC-62915AE79E88}"/>
          </ac:picMkLst>
        </pc:picChg>
      </pc:sldChg>
      <pc:sldChg chg="addSp modSp del mod">
        <pc:chgData name="Steve Shellhammer" userId="0e71f22d-ee3e-49c0-82ff-dbc290af8082" providerId="ADAL" clId="{1320C1ED-4977-4F4D-9F26-34CFF3446D5E}" dt="2022-10-18T20:31:56.338" v="1684" actId="47"/>
        <pc:sldMkLst>
          <pc:docMk/>
          <pc:sldMk cId="4083141371" sldId="547"/>
        </pc:sldMkLst>
        <pc:spChg chg="mod">
          <ac:chgData name="Steve Shellhammer" userId="0e71f22d-ee3e-49c0-82ff-dbc290af8082" providerId="ADAL" clId="{1320C1ED-4977-4F4D-9F26-34CFF3446D5E}" dt="2022-10-17T23:56:22.562" v="1030" actId="20577"/>
          <ac:spMkLst>
            <pc:docMk/>
            <pc:sldMk cId="4083141371" sldId="547"/>
            <ac:spMk id="3" creationId="{7E2F2A0C-1015-06A5-D421-584BFF391ACE}"/>
          </ac:spMkLst>
        </pc:spChg>
        <pc:spChg chg="add mod">
          <ac:chgData name="Steve Shellhammer" userId="0e71f22d-ee3e-49c0-82ff-dbc290af8082" providerId="ADAL" clId="{1320C1ED-4977-4F4D-9F26-34CFF3446D5E}" dt="2022-10-17T23:56:50.417" v="1072" actId="1076"/>
          <ac:spMkLst>
            <pc:docMk/>
            <pc:sldMk cId="4083141371" sldId="547"/>
            <ac:spMk id="7" creationId="{69E08310-03DF-4B26-3AFD-AC8896D89A4E}"/>
          </ac:spMkLst>
        </pc:spChg>
      </pc:sldChg>
      <pc:sldChg chg="modSp mod">
        <pc:chgData name="Steve Shellhammer" userId="0e71f22d-ee3e-49c0-82ff-dbc290af8082" providerId="ADAL" clId="{1320C1ED-4977-4F4D-9F26-34CFF3446D5E}" dt="2022-10-20T20:04:35.702" v="1824" actId="20577"/>
        <pc:sldMkLst>
          <pc:docMk/>
          <pc:sldMk cId="1425276553" sldId="548"/>
        </pc:sldMkLst>
        <pc:spChg chg="mod">
          <ac:chgData name="Steve Shellhammer" userId="0e71f22d-ee3e-49c0-82ff-dbc290af8082" providerId="ADAL" clId="{1320C1ED-4977-4F4D-9F26-34CFF3446D5E}" dt="2022-10-20T20:04:35.702" v="1824" actId="20577"/>
          <ac:spMkLst>
            <pc:docMk/>
            <pc:sldMk cId="1425276553" sldId="548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0:04:28.139" v="1816" actId="14100"/>
          <ac:spMkLst>
            <pc:docMk/>
            <pc:sldMk cId="1425276553" sldId="548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0:03:58.596" v="1781" actId="404"/>
          <ac:spMkLst>
            <pc:docMk/>
            <pc:sldMk cId="1425276553" sldId="548"/>
            <ac:spMk id="23" creationId="{2443B82B-03E5-FF31-25ED-C65EC21D88CC}"/>
          </ac:spMkLst>
        </pc:spChg>
      </pc:sldChg>
      <pc:sldChg chg="modSp mod">
        <pc:chgData name="Steve Shellhammer" userId="0e71f22d-ee3e-49c0-82ff-dbc290af8082" providerId="ADAL" clId="{1320C1ED-4977-4F4D-9F26-34CFF3446D5E}" dt="2022-10-20T20:02:40.617" v="1779"/>
        <pc:sldMkLst>
          <pc:docMk/>
          <pc:sldMk cId="2878109814" sldId="549"/>
        </pc:sldMkLst>
        <pc:spChg chg="mod">
          <ac:chgData name="Steve Shellhammer" userId="0e71f22d-ee3e-49c0-82ff-dbc290af8082" providerId="ADAL" clId="{1320C1ED-4977-4F4D-9F26-34CFF3446D5E}" dt="2022-10-18T20:32:05.915" v="1695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1320C1ED-4977-4F4D-9F26-34CFF3446D5E}" dt="2022-10-20T20:02:40.617" v="1779"/>
          <ac:spMkLst>
            <pc:docMk/>
            <pc:sldMk cId="2878109814" sldId="549"/>
            <ac:spMk id="3" creationId="{12A6BE5D-943E-EB32-42FC-D17FBECC1DC1}"/>
          </ac:spMkLst>
        </pc:spChg>
      </pc:sldChg>
      <pc:sldChg chg="del">
        <pc:chgData name="Steve Shellhammer" userId="0e71f22d-ee3e-49c0-82ff-dbc290af8082" providerId="ADAL" clId="{1320C1ED-4977-4F4D-9F26-34CFF3446D5E}" dt="2022-10-20T20:05:55.527" v="1855" actId="47"/>
        <pc:sldMkLst>
          <pc:docMk/>
          <pc:sldMk cId="562319474" sldId="552"/>
        </pc:sldMkLst>
      </pc:sldChg>
      <pc:sldChg chg="add del">
        <pc:chgData name="Steve Shellhammer" userId="0e71f22d-ee3e-49c0-82ff-dbc290af8082" providerId="ADAL" clId="{1320C1ED-4977-4F4D-9F26-34CFF3446D5E}" dt="2022-10-17T22:55:06.286" v="241"/>
        <pc:sldMkLst>
          <pc:docMk/>
          <pc:sldMk cId="2146910713" sldId="553"/>
        </pc:sldMkLst>
      </pc:sldChg>
      <pc:sldChg chg="delSp modSp add mod">
        <pc:chgData name="Steve Shellhammer" userId="0e71f22d-ee3e-49c0-82ff-dbc290af8082" providerId="ADAL" clId="{1320C1ED-4977-4F4D-9F26-34CFF3446D5E}" dt="2022-10-17T23:50:52.618" v="1015" actId="20577"/>
        <pc:sldMkLst>
          <pc:docMk/>
          <pc:sldMk cId="2616618060" sldId="553"/>
        </pc:sldMkLst>
        <pc:spChg chg="mod">
          <ac:chgData name="Steve Shellhammer" userId="0e71f22d-ee3e-49c0-82ff-dbc290af8082" providerId="ADAL" clId="{1320C1ED-4977-4F4D-9F26-34CFF3446D5E}" dt="2022-10-17T22:55:21.909" v="250" actId="20577"/>
          <ac:spMkLst>
            <pc:docMk/>
            <pc:sldMk cId="2616618060" sldId="553"/>
            <ac:spMk id="2" creationId="{DE8F3999-DD71-C329-1C06-30EFBEB6A4CB}"/>
          </ac:spMkLst>
        </pc:spChg>
        <pc:spChg chg="mod">
          <ac:chgData name="Steve Shellhammer" userId="0e71f22d-ee3e-49c0-82ff-dbc290af8082" providerId="ADAL" clId="{1320C1ED-4977-4F4D-9F26-34CFF3446D5E}" dt="2022-10-17T23:50:52.618" v="1015" actId="20577"/>
          <ac:spMkLst>
            <pc:docMk/>
            <pc:sldMk cId="2616618060" sldId="553"/>
            <ac:spMk id="3" creationId="{2EB118D8-C42F-23BF-EF34-6313446AFA67}"/>
          </ac:spMkLst>
        </pc:spChg>
        <pc:picChg chg="del">
          <ac:chgData name="Steve Shellhammer" userId="0e71f22d-ee3e-49c0-82ff-dbc290af8082" providerId="ADAL" clId="{1320C1ED-4977-4F4D-9F26-34CFF3446D5E}" dt="2022-10-17T22:55:27.192" v="251" actId="478"/>
          <ac:picMkLst>
            <pc:docMk/>
            <pc:sldMk cId="2616618060" sldId="553"/>
            <ac:picMk id="8" creationId="{DCCDAF53-F6C6-6121-04AC-62915AE79E88}"/>
          </ac:picMkLst>
        </pc:picChg>
      </pc:sldChg>
      <pc:sldChg chg="modSp new mod ord">
        <pc:chgData name="Steve Shellhammer" userId="0e71f22d-ee3e-49c0-82ff-dbc290af8082" providerId="ADAL" clId="{1320C1ED-4977-4F4D-9F26-34CFF3446D5E}" dt="2022-10-18T20:18:47.187" v="1683"/>
        <pc:sldMkLst>
          <pc:docMk/>
          <pc:sldMk cId="4286855190" sldId="554"/>
        </pc:sldMkLst>
        <pc:spChg chg="mod">
          <ac:chgData name="Steve Shellhammer" userId="0e71f22d-ee3e-49c0-82ff-dbc290af8082" providerId="ADAL" clId="{1320C1ED-4977-4F4D-9F26-34CFF3446D5E}" dt="2022-10-18T19:05:55.470" v="1089" actId="20577"/>
          <ac:spMkLst>
            <pc:docMk/>
            <pc:sldMk cId="4286855190" sldId="554"/>
            <ac:spMk id="2" creationId="{F3370409-376B-B4B1-F75B-73966A7623BE}"/>
          </ac:spMkLst>
        </pc:spChg>
        <pc:spChg chg="mod">
          <ac:chgData name="Steve Shellhammer" userId="0e71f22d-ee3e-49c0-82ff-dbc290af8082" providerId="ADAL" clId="{1320C1ED-4977-4F4D-9F26-34CFF3446D5E}" dt="2022-10-18T19:14:34.431" v="1681" actId="20577"/>
          <ac:spMkLst>
            <pc:docMk/>
            <pc:sldMk cId="4286855190" sldId="554"/>
            <ac:spMk id="3" creationId="{C79C9CE4-8399-41AB-3C0E-C072F17F5299}"/>
          </ac:spMkLst>
        </pc:spChg>
      </pc:sldChg>
      <pc:sldChg chg="modSp add mod">
        <pc:chgData name="Steve Shellhammer" userId="0e71f22d-ee3e-49c0-82ff-dbc290af8082" providerId="ADAL" clId="{1320C1ED-4977-4F4D-9F26-34CFF3446D5E}" dt="2022-10-20T20:23:30.636" v="1925" actId="20577"/>
        <pc:sldMkLst>
          <pc:docMk/>
          <pc:sldMk cId="1672664259" sldId="555"/>
        </pc:sldMkLst>
        <pc:spChg chg="mod">
          <ac:chgData name="Steve Shellhammer" userId="0e71f22d-ee3e-49c0-82ff-dbc290af8082" providerId="ADAL" clId="{1320C1ED-4977-4F4D-9F26-34CFF3446D5E}" dt="2022-10-20T20:05:47.839" v="1854" actId="313"/>
          <ac:spMkLst>
            <pc:docMk/>
            <pc:sldMk cId="1672664259" sldId="555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0:05:37.813" v="1850" actId="20577"/>
          <ac:spMkLst>
            <pc:docMk/>
            <pc:sldMk cId="1672664259" sldId="555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0:23:30.636" v="1925" actId="20577"/>
          <ac:spMkLst>
            <pc:docMk/>
            <pc:sldMk cId="1672664259" sldId="555"/>
            <ac:spMk id="23" creationId="{2443B82B-03E5-FF31-25ED-C65EC21D88CC}"/>
          </ac:spMkLst>
        </pc:spChg>
      </pc:sldChg>
      <pc:sldChg chg="addSp delSp modSp new mod">
        <pc:chgData name="Steve Shellhammer" userId="0e71f22d-ee3e-49c0-82ff-dbc290af8082" providerId="ADAL" clId="{1320C1ED-4977-4F4D-9F26-34CFF3446D5E}" dt="2022-10-20T20:19:20.896" v="1911" actId="14100"/>
        <pc:sldMkLst>
          <pc:docMk/>
          <pc:sldMk cId="3412471563" sldId="556"/>
        </pc:sldMkLst>
        <pc:spChg chg="mod">
          <ac:chgData name="Steve Shellhammer" userId="0e71f22d-ee3e-49c0-82ff-dbc290af8082" providerId="ADAL" clId="{1320C1ED-4977-4F4D-9F26-34CFF3446D5E}" dt="2022-10-20T20:18:55.866" v="1905" actId="1076"/>
          <ac:spMkLst>
            <pc:docMk/>
            <pc:sldMk cId="3412471563" sldId="556"/>
            <ac:spMk id="2" creationId="{37F8AECE-AFBA-0841-45F2-164C773AC8B6}"/>
          </ac:spMkLst>
        </pc:spChg>
        <pc:spChg chg="del">
          <ac:chgData name="Steve Shellhammer" userId="0e71f22d-ee3e-49c0-82ff-dbc290af8082" providerId="ADAL" clId="{1320C1ED-4977-4F4D-9F26-34CFF3446D5E}" dt="2022-10-20T20:17:19.048" v="1898" actId="478"/>
          <ac:spMkLst>
            <pc:docMk/>
            <pc:sldMk cId="3412471563" sldId="556"/>
            <ac:spMk id="3" creationId="{134771B9-844C-4183-18CE-1775D2A67C85}"/>
          </ac:spMkLst>
        </pc:spChg>
        <pc:picChg chg="add mod">
          <ac:chgData name="Steve Shellhammer" userId="0e71f22d-ee3e-49c0-82ff-dbc290af8082" providerId="ADAL" clId="{1320C1ED-4977-4F4D-9F26-34CFF3446D5E}" dt="2022-10-20T20:18:58.120" v="1906" actId="1076"/>
          <ac:picMkLst>
            <pc:docMk/>
            <pc:sldMk cId="3412471563" sldId="556"/>
            <ac:picMk id="8" creationId="{AD9C5DE4-2B32-CD51-1DE6-DC862FF1EA4C}"/>
          </ac:picMkLst>
        </pc:picChg>
        <pc:picChg chg="add mod">
          <ac:chgData name="Steve Shellhammer" userId="0e71f22d-ee3e-49c0-82ff-dbc290af8082" providerId="ADAL" clId="{1320C1ED-4977-4F4D-9F26-34CFF3446D5E}" dt="2022-10-20T20:19:20.896" v="1911" actId="14100"/>
          <ac:picMkLst>
            <pc:docMk/>
            <pc:sldMk cId="3412471563" sldId="556"/>
            <ac:picMk id="10" creationId="{E24CA9C9-5B4B-7971-27F9-7C1B64F9E94C}"/>
          </ac:picMkLst>
        </pc:picChg>
      </pc:sldChg>
      <pc:sldChg chg="modSp add mod">
        <pc:chgData name="Steve Shellhammer" userId="0e71f22d-ee3e-49c0-82ff-dbc290af8082" providerId="ADAL" clId="{1320C1ED-4977-4F4D-9F26-34CFF3446D5E}" dt="2022-10-20T22:24:11.672" v="2755" actId="14100"/>
        <pc:sldMkLst>
          <pc:docMk/>
          <pc:sldMk cId="2403684380" sldId="557"/>
        </pc:sldMkLst>
        <pc:spChg chg="mod">
          <ac:chgData name="Steve Shellhammer" userId="0e71f22d-ee3e-49c0-82ff-dbc290af8082" providerId="ADAL" clId="{1320C1ED-4977-4F4D-9F26-34CFF3446D5E}" dt="2022-10-20T20:23:13.854" v="1914" actId="20577"/>
          <ac:spMkLst>
            <pc:docMk/>
            <pc:sldMk cId="2403684380" sldId="557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2:24:11.672" v="2755" actId="14100"/>
          <ac:spMkLst>
            <pc:docMk/>
            <pc:sldMk cId="2403684380" sldId="557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2:23:36.206" v="2642" actId="1076"/>
          <ac:spMkLst>
            <pc:docMk/>
            <pc:sldMk cId="2403684380" sldId="557"/>
            <ac:spMk id="23" creationId="{2443B82B-03E5-FF31-25ED-C65EC21D88CC}"/>
          </ac:spMkLst>
        </pc:spChg>
      </pc:sldChg>
      <pc:sldChg chg="modSp add mod">
        <pc:chgData name="Steve Shellhammer" userId="0e71f22d-ee3e-49c0-82ff-dbc290af8082" providerId="ADAL" clId="{1320C1ED-4977-4F4D-9F26-34CFF3446D5E}" dt="2022-10-20T22:24:22.435" v="2759" actId="20577"/>
        <pc:sldMkLst>
          <pc:docMk/>
          <pc:sldMk cId="2938677378" sldId="558"/>
        </pc:sldMkLst>
        <pc:spChg chg="mod">
          <ac:chgData name="Steve Shellhammer" userId="0e71f22d-ee3e-49c0-82ff-dbc290af8082" providerId="ADAL" clId="{1320C1ED-4977-4F4D-9F26-34CFF3446D5E}" dt="2022-10-20T22:22:36.911" v="2587" actId="14100"/>
          <ac:spMkLst>
            <pc:docMk/>
            <pc:sldMk cId="2938677378" sldId="558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2:24:22.435" v="2759" actId="20577"/>
          <ac:spMkLst>
            <pc:docMk/>
            <pc:sldMk cId="2938677378" sldId="558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2:23:12.400" v="2600" actId="20577"/>
          <ac:spMkLst>
            <pc:docMk/>
            <pc:sldMk cId="2938677378" sldId="558"/>
            <ac:spMk id="23" creationId="{2443B82B-03E5-FF31-25ED-C65EC21D88CC}"/>
          </ac:spMkLst>
        </pc:spChg>
      </pc:sldChg>
    </pc:docChg>
  </pc:docChgLst>
  <pc:docChgLst>
    <pc:chgData name="Steve Shellhammer" userId="0e71f22d-ee3e-49c0-82ff-dbc290af8082" providerId="ADAL" clId="{EF3E3B6D-9AE2-4C38-81D4-2D257C689DC2}"/>
    <pc:docChg chg="undo redo custSel addSld delSld modSld">
      <pc:chgData name="Steve Shellhammer" userId="0e71f22d-ee3e-49c0-82ff-dbc290af8082" providerId="ADAL" clId="{EF3E3B6D-9AE2-4C38-81D4-2D257C689DC2}" dt="2021-06-25T22:27:32.850" v="4661" actId="20577"/>
      <pc:docMkLst>
        <pc:docMk/>
      </pc:docMkLst>
      <pc:sldChg chg="addSp delSp modSp mod">
        <pc:chgData name="Steve Shellhammer" userId="0e71f22d-ee3e-49c0-82ff-dbc290af8082" providerId="ADAL" clId="{EF3E3B6D-9AE2-4C38-81D4-2D257C689DC2}" dt="2021-06-25T21:26:34.582" v="1140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EF3E3B6D-9AE2-4C38-81D4-2D257C689DC2}" dt="2021-06-25T21:20:40.806" v="1026" actId="1076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EF3E3B6D-9AE2-4C38-81D4-2D257C689DC2}" dt="2021-06-25T21:21:55.088" v="1137" actId="1076"/>
          <ac:spMkLst>
            <pc:docMk/>
            <pc:sldMk cId="4109633702" sldId="511"/>
            <ac:spMk id="8" creationId="{DAF29CEC-9302-4ED9-9A6B-1BE1B559061C}"/>
          </ac:spMkLst>
        </pc:spChg>
        <pc:spChg chg="del">
          <ac:chgData name="Steve Shellhammer" userId="0e71f22d-ee3e-49c0-82ff-dbc290af8082" providerId="ADAL" clId="{EF3E3B6D-9AE2-4C38-81D4-2D257C689DC2}" dt="2021-06-25T21:15:02.733" v="565" actId="478"/>
          <ac:spMkLst>
            <pc:docMk/>
            <pc:sldMk cId="4109633702" sldId="511"/>
            <ac:spMk id="9" creationId="{7AA0220D-7F06-4E33-B78E-B4C0AF5E87FB}"/>
          </ac:spMkLst>
        </pc:spChg>
        <pc:spChg chg="del">
          <ac:chgData name="Steve Shellhammer" userId="0e71f22d-ee3e-49c0-82ff-dbc290af8082" providerId="ADAL" clId="{EF3E3B6D-9AE2-4C38-81D4-2D257C689DC2}" dt="2021-06-25T21:15:04.465" v="566" actId="478"/>
          <ac:spMkLst>
            <pc:docMk/>
            <pc:sldMk cId="4109633702" sldId="511"/>
            <ac:spMk id="10" creationId="{F28E3058-8DA3-41D1-8EC2-198F83470B7F}"/>
          </ac:spMkLst>
        </pc:spChg>
        <pc:spChg chg="add mod">
          <ac:chgData name="Steve Shellhammer" userId="0e71f22d-ee3e-49c0-82ff-dbc290af8082" providerId="ADAL" clId="{EF3E3B6D-9AE2-4C38-81D4-2D257C689DC2}" dt="2021-06-25T21:26:34.582" v="1140" actId="1076"/>
          <ac:spMkLst>
            <pc:docMk/>
            <pc:sldMk cId="4109633702" sldId="511"/>
            <ac:spMk id="11" creationId="{C8B285BC-2FF4-48DD-ADB5-A6ED6F5AAF74}"/>
          </ac:spMkLst>
        </pc:spChg>
        <pc:spChg chg="add mod">
          <ac:chgData name="Steve Shellhammer" userId="0e71f22d-ee3e-49c0-82ff-dbc290af8082" providerId="ADAL" clId="{EF3E3B6D-9AE2-4C38-81D4-2D257C689DC2}" dt="2021-06-25T21:22:00.479" v="1139" actId="1076"/>
          <ac:spMkLst>
            <pc:docMk/>
            <pc:sldMk cId="4109633702" sldId="511"/>
            <ac:spMk id="12" creationId="{AF51FC6F-E931-44C9-B77E-6897CC7D00E8}"/>
          </ac:spMkLst>
        </pc:spChg>
        <pc:picChg chg="mod">
          <ac:chgData name="Steve Shellhammer" userId="0e71f22d-ee3e-49c0-82ff-dbc290af8082" providerId="ADAL" clId="{EF3E3B6D-9AE2-4C38-81D4-2D257C689DC2}" dt="2021-06-25T21:20:43.647" v="1027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892882887" sldId="512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2398506557" sldId="513"/>
        </pc:sldMkLst>
      </pc:sldChg>
      <pc:sldChg chg="modSp mod">
        <pc:chgData name="Steve Shellhammer" userId="0e71f22d-ee3e-49c0-82ff-dbc290af8082" providerId="ADAL" clId="{EF3E3B6D-9AE2-4C38-81D4-2D257C689DC2}" dt="2021-06-25T22:22:38.587" v="4126" actId="14100"/>
        <pc:sldMkLst>
          <pc:docMk/>
          <pc:sldMk cId="1261565682" sldId="514"/>
        </pc:sldMkLst>
        <pc:spChg chg="mod">
          <ac:chgData name="Steve Shellhammer" userId="0e71f22d-ee3e-49c0-82ff-dbc290af8082" providerId="ADAL" clId="{EF3E3B6D-9AE2-4C38-81D4-2D257C689DC2}" dt="2021-06-25T22:21:23.002" v="4093" actId="14100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EF3E3B6D-9AE2-4C38-81D4-2D257C689DC2}" dt="2021-06-25T22:22:38.587" v="4126" actId="14100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EF3E3B6D-9AE2-4C38-81D4-2D257C689DC2}" dt="2021-06-25T22:23:02.268" v="4127" actId="403"/>
        <pc:sldMkLst>
          <pc:docMk/>
          <pc:sldMk cId="158806586" sldId="515"/>
        </pc:sldMkLst>
        <pc:spChg chg="mod">
          <ac:chgData name="Steve Shellhammer" userId="0e71f22d-ee3e-49c0-82ff-dbc290af8082" providerId="ADAL" clId="{EF3E3B6D-9AE2-4C38-81D4-2D257C689DC2}" dt="2021-06-25T22:23:02.268" v="4127" actId="403"/>
          <ac:spMkLst>
            <pc:docMk/>
            <pc:sldMk cId="158806586" sldId="515"/>
            <ac:spMk id="3" creationId="{0B04AE32-A9F3-4E40-A8C4-9FEA2A137B1C}"/>
          </ac:spMkLst>
        </pc:spChg>
      </pc:sldChg>
      <pc:sldChg chg="modSp new mod">
        <pc:chgData name="Steve Shellhammer" userId="0e71f22d-ee3e-49c0-82ff-dbc290af8082" providerId="ADAL" clId="{EF3E3B6D-9AE2-4C38-81D4-2D257C689DC2}" dt="2021-06-25T21:38:38.234" v="2044" actId="20577"/>
        <pc:sldMkLst>
          <pc:docMk/>
          <pc:sldMk cId="4023721527" sldId="516"/>
        </pc:sldMkLst>
        <pc:spChg chg="mod">
          <ac:chgData name="Steve Shellhammer" userId="0e71f22d-ee3e-49c0-82ff-dbc290af8082" providerId="ADAL" clId="{EF3E3B6D-9AE2-4C38-81D4-2D257C689DC2}" dt="2021-06-25T21:10:14.509" v="533" actId="14100"/>
          <ac:spMkLst>
            <pc:docMk/>
            <pc:sldMk cId="4023721527" sldId="516"/>
            <ac:spMk id="2" creationId="{9D516EA6-600A-41F6-B4F0-626A947A06A4}"/>
          </ac:spMkLst>
        </pc:spChg>
        <pc:spChg chg="mod">
          <ac:chgData name="Steve Shellhammer" userId="0e71f22d-ee3e-49c0-82ff-dbc290af8082" providerId="ADAL" clId="{EF3E3B6D-9AE2-4C38-81D4-2D257C689DC2}" dt="2021-06-25T21:38:38.234" v="2044" actId="20577"/>
          <ac:spMkLst>
            <pc:docMk/>
            <pc:sldMk cId="4023721527" sldId="516"/>
            <ac:spMk id="3" creationId="{B1259139-D612-4788-9835-14D9DC82B06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2:23:09.284" v="4128" actId="47"/>
        <pc:sldMkLst>
          <pc:docMk/>
          <pc:sldMk cId="3838431061" sldId="517"/>
        </pc:sldMkLst>
        <pc:spChg chg="mod">
          <ac:chgData name="Steve Shellhammer" userId="0e71f22d-ee3e-49c0-82ff-dbc290af8082" providerId="ADAL" clId="{EF3E3B6D-9AE2-4C38-81D4-2D257C689DC2}" dt="2021-06-25T21:11:54.434" v="554" actId="20577"/>
          <ac:spMkLst>
            <pc:docMk/>
            <pc:sldMk cId="3838431061" sldId="517"/>
            <ac:spMk id="2" creationId="{5DAB653E-BBAA-4159-BAEC-62F7211B5477}"/>
          </ac:spMkLst>
        </pc:spChg>
      </pc:sldChg>
      <pc:sldChg chg="add del">
        <pc:chgData name="Steve Shellhammer" userId="0e71f22d-ee3e-49c0-82ff-dbc290af8082" providerId="ADAL" clId="{EF3E3B6D-9AE2-4C38-81D4-2D257C689DC2}" dt="2021-06-25T21:52:59.422" v="2668" actId="47"/>
        <pc:sldMkLst>
          <pc:docMk/>
          <pc:sldMk cId="1360714006" sldId="518"/>
        </pc:sldMkLst>
      </pc:sldChg>
      <pc:sldChg chg="add 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660196678" sldId="519"/>
        </pc:sldMkLst>
      </pc:sldChg>
      <pc:sldChg chg="addSp modSp new mod">
        <pc:chgData name="Steve Shellhammer" userId="0e71f22d-ee3e-49c0-82ff-dbc290af8082" providerId="ADAL" clId="{EF3E3B6D-9AE2-4C38-81D4-2D257C689DC2}" dt="2021-06-25T21:36:21.010" v="1731" actId="14100"/>
        <pc:sldMkLst>
          <pc:docMk/>
          <pc:sldMk cId="296882006" sldId="520"/>
        </pc:sldMkLst>
        <pc:spChg chg="mod">
          <ac:chgData name="Steve Shellhammer" userId="0e71f22d-ee3e-49c0-82ff-dbc290af8082" providerId="ADAL" clId="{EF3E3B6D-9AE2-4C38-81D4-2D257C689DC2}" dt="2021-06-25T21:36:21.010" v="1731" actId="14100"/>
          <ac:spMkLst>
            <pc:docMk/>
            <pc:sldMk cId="296882006" sldId="520"/>
            <ac:spMk id="2" creationId="{46B7159D-7731-49C6-83EB-2A54842D31F0}"/>
          </ac:spMkLst>
        </pc:spChg>
        <pc:spChg chg="mod">
          <ac:chgData name="Steve Shellhammer" userId="0e71f22d-ee3e-49c0-82ff-dbc290af8082" providerId="ADAL" clId="{EF3E3B6D-9AE2-4C38-81D4-2D257C689DC2}" dt="2021-06-25T21:33:14.226" v="1521" actId="1076"/>
          <ac:spMkLst>
            <pc:docMk/>
            <pc:sldMk cId="296882006" sldId="520"/>
            <ac:spMk id="3" creationId="{084B1034-2D32-419B-BB54-6179631EF0DF}"/>
          </ac:spMkLst>
        </pc:spChg>
        <pc:spChg chg="add mod">
          <ac:chgData name="Steve Shellhammer" userId="0e71f22d-ee3e-49c0-82ff-dbc290af8082" providerId="ADAL" clId="{EF3E3B6D-9AE2-4C38-81D4-2D257C689DC2}" dt="2021-06-25T21:33:33.452" v="1522" actId="1076"/>
          <ac:spMkLst>
            <pc:docMk/>
            <pc:sldMk cId="296882006" sldId="520"/>
            <ac:spMk id="7" creationId="{2A491CB3-30C7-4827-93B0-17A1C767EE79}"/>
          </ac:spMkLst>
        </pc:spChg>
        <pc:spChg chg="add mod">
          <ac:chgData name="Steve Shellhammer" userId="0e71f22d-ee3e-49c0-82ff-dbc290af8082" providerId="ADAL" clId="{EF3E3B6D-9AE2-4C38-81D4-2D257C689DC2}" dt="2021-06-25T21:34:43.280" v="1531" actId="1076"/>
          <ac:spMkLst>
            <pc:docMk/>
            <pc:sldMk cId="296882006" sldId="520"/>
            <ac:spMk id="8" creationId="{97788F95-D0F5-4CF1-BA54-8C6F926ECBF4}"/>
          </ac:spMkLst>
        </pc:spChg>
        <pc:spChg chg="add mod">
          <ac:chgData name="Steve Shellhammer" userId="0e71f22d-ee3e-49c0-82ff-dbc290af8082" providerId="ADAL" clId="{EF3E3B6D-9AE2-4C38-81D4-2D257C689DC2}" dt="2021-06-25T21:36:15.748" v="1730" actId="1076"/>
          <ac:spMkLst>
            <pc:docMk/>
            <pc:sldMk cId="296882006" sldId="520"/>
            <ac:spMk id="9" creationId="{C62673C3-6221-4BC3-8091-4AB470312F2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1:52:54.334" v="2667" actId="47"/>
        <pc:sldMkLst>
          <pc:docMk/>
          <pc:sldMk cId="3845297638" sldId="521"/>
        </pc:sldMkLst>
        <pc:spChg chg="mod">
          <ac:chgData name="Steve Shellhammer" userId="0e71f22d-ee3e-49c0-82ff-dbc290af8082" providerId="ADAL" clId="{EF3E3B6D-9AE2-4C38-81D4-2D257C689DC2}" dt="2021-06-25T21:51:58.707" v="2660" actId="14100"/>
          <ac:spMkLst>
            <pc:docMk/>
            <pc:sldMk cId="3845297638" sldId="521"/>
            <ac:spMk id="3" creationId="{3B80220F-2379-4FAD-8D6A-97376558385D}"/>
          </ac:spMkLst>
        </pc:spChg>
      </pc:sldChg>
      <pc:sldChg chg="addSp modSp new mod">
        <pc:chgData name="Steve Shellhammer" userId="0e71f22d-ee3e-49c0-82ff-dbc290af8082" providerId="ADAL" clId="{EF3E3B6D-9AE2-4C38-81D4-2D257C689DC2}" dt="2021-06-25T21:52:29.133" v="2666" actId="1076"/>
        <pc:sldMkLst>
          <pc:docMk/>
          <pc:sldMk cId="3832592430" sldId="522"/>
        </pc:sldMkLst>
        <pc:spChg chg="mod">
          <ac:chgData name="Steve Shellhammer" userId="0e71f22d-ee3e-49c0-82ff-dbc290af8082" providerId="ADAL" clId="{EF3E3B6D-9AE2-4C38-81D4-2D257C689DC2}" dt="2021-06-25T21:51:30.395" v="2653" actId="14100"/>
          <ac:spMkLst>
            <pc:docMk/>
            <pc:sldMk cId="3832592430" sldId="522"/>
            <ac:spMk id="2" creationId="{580E386F-E33B-4A9A-B618-F1114ABEFD88}"/>
          </ac:spMkLst>
        </pc:spChg>
        <pc:spChg chg="mod">
          <ac:chgData name="Steve Shellhammer" userId="0e71f22d-ee3e-49c0-82ff-dbc290af8082" providerId="ADAL" clId="{EF3E3B6D-9AE2-4C38-81D4-2D257C689DC2}" dt="2021-06-25T21:52:21.962" v="2664" actId="14100"/>
          <ac:spMkLst>
            <pc:docMk/>
            <pc:sldMk cId="3832592430" sldId="522"/>
            <ac:spMk id="3" creationId="{FF1A6A67-1B16-4157-9B29-59D09BB30E35}"/>
          </ac:spMkLst>
        </pc:spChg>
        <pc:spChg chg="add mod">
          <ac:chgData name="Steve Shellhammer" userId="0e71f22d-ee3e-49c0-82ff-dbc290af8082" providerId="ADAL" clId="{EF3E3B6D-9AE2-4C38-81D4-2D257C689DC2}" dt="2021-06-25T21:52:24.771" v="2665" actId="1076"/>
          <ac:spMkLst>
            <pc:docMk/>
            <pc:sldMk cId="3832592430" sldId="522"/>
            <ac:spMk id="7" creationId="{0FBDF828-F787-4E1B-9518-88D2B6D36AC0}"/>
          </ac:spMkLst>
        </pc:spChg>
        <pc:spChg chg="add mod">
          <ac:chgData name="Steve Shellhammer" userId="0e71f22d-ee3e-49c0-82ff-dbc290af8082" providerId="ADAL" clId="{EF3E3B6D-9AE2-4C38-81D4-2D257C689DC2}" dt="2021-06-25T21:52:29.133" v="2666" actId="1076"/>
          <ac:spMkLst>
            <pc:docMk/>
            <pc:sldMk cId="3832592430" sldId="522"/>
            <ac:spMk id="8" creationId="{A501D644-0D32-460F-A3DE-9D68C9933154}"/>
          </ac:spMkLst>
        </pc:spChg>
      </pc:sldChg>
      <pc:sldChg chg="modSp new mod">
        <pc:chgData name="Steve Shellhammer" userId="0e71f22d-ee3e-49c0-82ff-dbc290af8082" providerId="ADAL" clId="{EF3E3B6D-9AE2-4C38-81D4-2D257C689DC2}" dt="2021-06-25T22:23:30.585" v="4129" actId="14100"/>
        <pc:sldMkLst>
          <pc:docMk/>
          <pc:sldMk cId="2782276938" sldId="523"/>
        </pc:sldMkLst>
        <pc:spChg chg="mod">
          <ac:chgData name="Steve Shellhammer" userId="0e71f22d-ee3e-49c0-82ff-dbc290af8082" providerId="ADAL" clId="{EF3E3B6D-9AE2-4C38-81D4-2D257C689DC2}" dt="2021-06-25T21:53:15.432" v="2677" actId="20577"/>
          <ac:spMkLst>
            <pc:docMk/>
            <pc:sldMk cId="2782276938" sldId="523"/>
            <ac:spMk id="2" creationId="{EC999F9B-9EFC-4D8B-B0B0-57D86062C958}"/>
          </ac:spMkLst>
        </pc:spChg>
        <pc:spChg chg="mod">
          <ac:chgData name="Steve Shellhammer" userId="0e71f22d-ee3e-49c0-82ff-dbc290af8082" providerId="ADAL" clId="{EF3E3B6D-9AE2-4C38-81D4-2D257C689DC2}" dt="2021-06-25T22:23:30.585" v="4129" actId="14100"/>
          <ac:spMkLst>
            <pc:docMk/>
            <pc:sldMk cId="2782276938" sldId="523"/>
            <ac:spMk id="3" creationId="{C8971BCF-3281-4BF5-9D79-BA4A025D42DB}"/>
          </ac:spMkLst>
        </pc:spChg>
      </pc:sldChg>
      <pc:sldChg chg="addSp delSp modSp new mod">
        <pc:chgData name="Steve Shellhammer" userId="0e71f22d-ee3e-49c0-82ff-dbc290af8082" providerId="ADAL" clId="{EF3E3B6D-9AE2-4C38-81D4-2D257C689DC2}" dt="2021-06-25T22:12:29.487" v="3686" actId="1036"/>
        <pc:sldMkLst>
          <pc:docMk/>
          <pc:sldMk cId="1027477533" sldId="524"/>
        </pc:sldMkLst>
        <pc:spChg chg="mod">
          <ac:chgData name="Steve Shellhammer" userId="0e71f22d-ee3e-49c0-82ff-dbc290af8082" providerId="ADAL" clId="{EF3E3B6D-9AE2-4C38-81D4-2D257C689DC2}" dt="2021-06-25T22:06:48.180" v="3515" actId="1076"/>
          <ac:spMkLst>
            <pc:docMk/>
            <pc:sldMk cId="1027477533" sldId="524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0:33.094" v="3613" actId="14100"/>
          <ac:spMkLst>
            <pc:docMk/>
            <pc:sldMk cId="1027477533" sldId="524"/>
            <ac:spMk id="3" creationId="{A3B69DBD-C7BD-416E-BBE6-E53207EFC930}"/>
          </ac:spMkLst>
        </pc:spChg>
        <pc:spChg chg="add mod">
          <ac:chgData name="Steve Shellhammer" userId="0e71f22d-ee3e-49c0-82ff-dbc290af8082" providerId="ADAL" clId="{EF3E3B6D-9AE2-4C38-81D4-2D257C689DC2}" dt="2021-06-25T22:11:25.707" v="3667" actId="14100"/>
          <ac:spMkLst>
            <pc:docMk/>
            <pc:sldMk cId="1027477533" sldId="524"/>
            <ac:spMk id="10" creationId="{0A087898-D2F3-4C82-BA75-16E9F222AF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1" creationId="{C0661003-0D25-4F2E-98CF-8CE36595B2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2" creationId="{1C8E24BD-95B8-4A4F-95A1-95A730AF3D74}"/>
          </ac:spMkLst>
        </pc:spChg>
        <pc:spChg chg="add mod">
          <ac:chgData name="Steve Shellhammer" userId="0e71f22d-ee3e-49c0-82ff-dbc290af8082" providerId="ADAL" clId="{EF3E3B6D-9AE2-4C38-81D4-2D257C689DC2}" dt="2021-06-25T22:11:31.222" v="3668" actId="255"/>
          <ac:spMkLst>
            <pc:docMk/>
            <pc:sldMk cId="1027477533" sldId="524"/>
            <ac:spMk id="13" creationId="{BF451652-1A06-464E-80E1-D25B4823ADD3}"/>
          </ac:spMkLst>
        </pc:spChg>
        <pc:spChg chg="add mod">
          <ac:chgData name="Steve Shellhammer" userId="0e71f22d-ee3e-49c0-82ff-dbc290af8082" providerId="ADAL" clId="{EF3E3B6D-9AE2-4C38-81D4-2D257C689DC2}" dt="2021-06-25T22:11:40.056" v="3670" actId="1076"/>
          <ac:spMkLst>
            <pc:docMk/>
            <pc:sldMk cId="1027477533" sldId="524"/>
            <ac:spMk id="14" creationId="{8D6E9A56-A8A7-4046-B462-ADBC488976A8}"/>
          </ac:spMkLst>
        </pc:spChg>
        <pc:spChg chg="add mod">
          <ac:chgData name="Steve Shellhammer" userId="0e71f22d-ee3e-49c0-82ff-dbc290af8082" providerId="ADAL" clId="{EF3E3B6D-9AE2-4C38-81D4-2D257C689DC2}" dt="2021-06-25T22:11:46.705" v="3672" actId="255"/>
          <ac:spMkLst>
            <pc:docMk/>
            <pc:sldMk cId="1027477533" sldId="524"/>
            <ac:spMk id="15" creationId="{63596346-66EC-4108-9586-652CFD168F22}"/>
          </ac:spMkLst>
        </pc:spChg>
        <pc:spChg chg="add mod">
          <ac:chgData name="Steve Shellhammer" userId="0e71f22d-ee3e-49c0-82ff-dbc290af8082" providerId="ADAL" clId="{EF3E3B6D-9AE2-4C38-81D4-2D257C689DC2}" dt="2021-06-25T22:12:22.943" v="3681" actId="1076"/>
          <ac:spMkLst>
            <pc:docMk/>
            <pc:sldMk cId="1027477533" sldId="524"/>
            <ac:spMk id="16" creationId="{ABD3E1C4-CF73-4341-B694-B01BDB9E1C2F}"/>
          </ac:spMkLst>
        </pc:spChg>
        <pc:graphicFrameChg chg="add del">
          <ac:chgData name="Steve Shellhammer" userId="0e71f22d-ee3e-49c0-82ff-dbc290af8082" providerId="ADAL" clId="{EF3E3B6D-9AE2-4C38-81D4-2D257C689DC2}" dt="2021-06-25T21:57:36.684" v="3331" actId="3680"/>
          <ac:graphicFrameMkLst>
            <pc:docMk/>
            <pc:sldMk cId="1027477533" sldId="524"/>
            <ac:graphicFrameMk id="7" creationId="{B364A925-8F57-4834-A750-2928A0C6E184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8" creationId="{B2CFB235-CED5-4A6A-A39C-37E00181625D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9" creationId="{43953350-3291-43D6-B892-9A341DF1FDFD}"/>
          </ac:graphicFrameMkLst>
        </pc:graphicFrameChg>
      </pc:sldChg>
      <pc:sldChg chg="modSp add mod">
        <pc:chgData name="Steve Shellhammer" userId="0e71f22d-ee3e-49c0-82ff-dbc290af8082" providerId="ADAL" clId="{EF3E3B6D-9AE2-4C38-81D4-2D257C689DC2}" dt="2021-06-25T22:18:02.479" v="3716" actId="20577"/>
        <pc:sldMkLst>
          <pc:docMk/>
          <pc:sldMk cId="2938999793" sldId="525"/>
        </pc:sldMkLst>
        <pc:spChg chg="mod">
          <ac:chgData name="Steve Shellhammer" userId="0e71f22d-ee3e-49c0-82ff-dbc290af8082" providerId="ADAL" clId="{EF3E3B6D-9AE2-4C38-81D4-2D257C689DC2}" dt="2021-06-25T22:12:57.648" v="3689" actId="20577"/>
          <ac:spMkLst>
            <pc:docMk/>
            <pc:sldMk cId="2938999793" sldId="525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7:37.585" v="3704" actId="20577"/>
          <ac:spMkLst>
            <pc:docMk/>
            <pc:sldMk cId="2938999793" sldId="525"/>
            <ac:spMk id="11" creationId="{C0661003-0D25-4F2E-98CF-8CE36595B2A4}"/>
          </ac:spMkLst>
        </pc:spChg>
        <pc:spChg chg="mod">
          <ac:chgData name="Steve Shellhammer" userId="0e71f22d-ee3e-49c0-82ff-dbc290af8082" providerId="ADAL" clId="{EF3E3B6D-9AE2-4C38-81D4-2D257C689DC2}" dt="2021-06-25T22:17:45.031" v="3708" actId="20577"/>
          <ac:spMkLst>
            <pc:docMk/>
            <pc:sldMk cId="2938999793" sldId="525"/>
            <ac:spMk id="12" creationId="{1C8E24BD-95B8-4A4F-95A1-95A730AF3D74}"/>
          </ac:spMkLst>
        </pc:spChg>
        <pc:spChg chg="mod">
          <ac:chgData name="Steve Shellhammer" userId="0e71f22d-ee3e-49c0-82ff-dbc290af8082" providerId="ADAL" clId="{EF3E3B6D-9AE2-4C38-81D4-2D257C689DC2}" dt="2021-06-25T22:17:57.273" v="3712" actId="20577"/>
          <ac:spMkLst>
            <pc:docMk/>
            <pc:sldMk cId="2938999793" sldId="525"/>
            <ac:spMk id="14" creationId="{8D6E9A56-A8A7-4046-B462-ADBC488976A8}"/>
          </ac:spMkLst>
        </pc:spChg>
        <pc:spChg chg="mod">
          <ac:chgData name="Steve Shellhammer" userId="0e71f22d-ee3e-49c0-82ff-dbc290af8082" providerId="ADAL" clId="{EF3E3B6D-9AE2-4C38-81D4-2D257C689DC2}" dt="2021-06-25T22:17:59.858" v="3714" actId="20577"/>
          <ac:spMkLst>
            <pc:docMk/>
            <pc:sldMk cId="2938999793" sldId="525"/>
            <ac:spMk id="15" creationId="{63596346-66EC-4108-9586-652CFD168F22}"/>
          </ac:spMkLst>
        </pc:spChg>
        <pc:spChg chg="mod">
          <ac:chgData name="Steve Shellhammer" userId="0e71f22d-ee3e-49c0-82ff-dbc290af8082" providerId="ADAL" clId="{EF3E3B6D-9AE2-4C38-81D4-2D257C689DC2}" dt="2021-06-25T22:18:02.479" v="3716" actId="20577"/>
          <ac:spMkLst>
            <pc:docMk/>
            <pc:sldMk cId="2938999793" sldId="525"/>
            <ac:spMk id="16" creationId="{ABD3E1C4-CF73-4341-B694-B01BDB9E1C2F}"/>
          </ac:spMkLst>
        </pc:spChg>
        <pc:graphicFrameChg chg="mod modGraphic">
          <ac:chgData name="Steve Shellhammer" userId="0e71f22d-ee3e-49c0-82ff-dbc290af8082" providerId="ADAL" clId="{EF3E3B6D-9AE2-4C38-81D4-2D257C689DC2}" dt="2021-06-25T22:17:07.176" v="3697" actId="122"/>
          <ac:graphicFrameMkLst>
            <pc:docMk/>
            <pc:sldMk cId="2938999793" sldId="525"/>
            <ac:graphicFrameMk id="8" creationId="{B2CFB235-CED5-4A6A-A39C-37E00181625D}"/>
          </ac:graphicFrameMkLst>
        </pc:graphicFrameChg>
        <pc:graphicFrameChg chg="mod modGraphic">
          <ac:chgData name="Steve Shellhammer" userId="0e71f22d-ee3e-49c0-82ff-dbc290af8082" providerId="ADAL" clId="{EF3E3B6D-9AE2-4C38-81D4-2D257C689DC2}" dt="2021-06-25T22:17:33.755" v="3702" actId="113"/>
          <ac:graphicFrameMkLst>
            <pc:docMk/>
            <pc:sldMk cId="2938999793" sldId="525"/>
            <ac:graphicFrameMk id="9" creationId="{43953350-3291-43D6-B892-9A341DF1FDFD}"/>
          </ac:graphicFrameMkLst>
        </pc:graphicFrameChg>
      </pc:sldChg>
      <pc:sldChg chg="modSp new mod">
        <pc:chgData name="Steve Shellhammer" userId="0e71f22d-ee3e-49c0-82ff-dbc290af8082" providerId="ADAL" clId="{EF3E3B6D-9AE2-4C38-81D4-2D257C689DC2}" dt="2021-06-25T22:26:04.734" v="4460" actId="20577"/>
        <pc:sldMkLst>
          <pc:docMk/>
          <pc:sldMk cId="2483964135" sldId="526"/>
        </pc:sldMkLst>
        <pc:spChg chg="mod">
          <ac:chgData name="Steve Shellhammer" userId="0e71f22d-ee3e-49c0-82ff-dbc290af8082" providerId="ADAL" clId="{EF3E3B6D-9AE2-4C38-81D4-2D257C689DC2}" dt="2021-06-25T22:26:04.734" v="4460" actId="20577"/>
          <ac:spMkLst>
            <pc:docMk/>
            <pc:sldMk cId="2483964135" sldId="526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6:01.248" v="4457" actId="20577"/>
          <ac:spMkLst>
            <pc:docMk/>
            <pc:sldMk cId="2483964135" sldId="526"/>
            <ac:spMk id="3" creationId="{36F757B2-FA8C-4CAE-9E74-BB36C94EB2ED}"/>
          </ac:spMkLst>
        </pc:spChg>
      </pc:sldChg>
      <pc:sldChg chg="modSp add mod">
        <pc:chgData name="Steve Shellhammer" userId="0e71f22d-ee3e-49c0-82ff-dbc290af8082" providerId="ADAL" clId="{EF3E3B6D-9AE2-4C38-81D4-2D257C689DC2}" dt="2021-06-25T22:27:32.850" v="4661" actId="20577"/>
        <pc:sldMkLst>
          <pc:docMk/>
          <pc:sldMk cId="3931575800" sldId="527"/>
        </pc:sldMkLst>
        <pc:spChg chg="mod">
          <ac:chgData name="Steve Shellhammer" userId="0e71f22d-ee3e-49c0-82ff-dbc290af8082" providerId="ADAL" clId="{EF3E3B6D-9AE2-4C38-81D4-2D257C689DC2}" dt="2021-06-25T22:26:21.841" v="4463" actId="20577"/>
          <ac:spMkLst>
            <pc:docMk/>
            <pc:sldMk cId="3931575800" sldId="527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7:32.850" v="4661" actId="20577"/>
          <ac:spMkLst>
            <pc:docMk/>
            <pc:sldMk cId="3931575800" sldId="527"/>
            <ac:spMk id="3" creationId="{36F757B2-FA8C-4CAE-9E74-BB36C94EB2ED}"/>
          </ac:spMkLst>
        </pc:spChg>
      </pc:sldChg>
    </pc:docChg>
  </pc:docChgLst>
  <pc:docChgLst>
    <pc:chgData name="Steve Shellhammer" userId="0e71f22d-ee3e-49c0-82ff-dbc290af8082" providerId="ADAL" clId="{1209C8A9-9192-43C9-8B39-98BF0F5C28D9}"/>
    <pc:docChg chg="undo custSel addSld modSld">
      <pc:chgData name="Steve Shellhammer" userId="0e71f22d-ee3e-49c0-82ff-dbc290af8082" providerId="ADAL" clId="{1209C8A9-9192-43C9-8B39-98BF0F5C28D9}" dt="2021-09-03T22:00:33.564" v="3890" actId="20577"/>
      <pc:docMkLst>
        <pc:docMk/>
      </pc:docMkLst>
      <pc:sldChg chg="modSp mod">
        <pc:chgData name="Steve Shellhammer" userId="0e71f22d-ee3e-49c0-82ff-dbc290af8082" providerId="ADAL" clId="{1209C8A9-9192-43C9-8B39-98BF0F5C28D9}" dt="2021-09-03T22:00:33.564" v="3890" actId="20577"/>
        <pc:sldMkLst>
          <pc:docMk/>
          <pc:sldMk cId="0" sldId="256"/>
        </pc:sldMkLst>
        <pc:spChg chg="mod">
          <ac:chgData name="Steve Shellhammer" userId="0e71f22d-ee3e-49c0-82ff-dbc290af8082" providerId="ADAL" clId="{1209C8A9-9192-43C9-8B39-98BF0F5C28D9}" dt="2021-09-03T22:00:33.564" v="389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1209C8A9-9192-43C9-8B39-98BF0F5C28D9}" dt="2021-09-01T17:33:30.131" v="363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1209C8A9-9192-43C9-8B39-98BF0F5C28D9}" dt="2021-09-01T17:33:40.403" v="364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1209C8A9-9192-43C9-8B39-98BF0F5C28D9}" dt="2021-09-01T17:33:40.403" v="364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1209C8A9-9192-43C9-8B39-98BF0F5C28D9}" dt="2021-09-01T17:34:22.051" v="3684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1209C8A9-9192-43C9-8B39-98BF0F5C28D9}" dt="2021-09-01T17:34:22.051" v="3684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1209C8A9-9192-43C9-8B39-98BF0F5C28D9}" dt="2021-08-31T20:06:21.360" v="1708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1209C8A9-9192-43C9-8B39-98BF0F5C28D9}" dt="2021-08-31T20:05:48.084" v="1654" actId="1076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1209C8A9-9192-43C9-8B39-98BF0F5C28D9}" dt="2021-08-31T20:05:51.033" v="1655" actId="1076"/>
          <ac:spMkLst>
            <pc:docMk/>
            <pc:sldMk cId="3940175403" sldId="531"/>
            <ac:spMk id="3" creationId="{AECBD9F4-0DB3-4E1A-82CE-253323D5A4FB}"/>
          </ac:spMkLst>
        </pc:spChg>
        <pc:spChg chg="mod">
          <ac:chgData name="Steve Shellhammer" userId="0e71f22d-ee3e-49c0-82ff-dbc290af8082" providerId="ADAL" clId="{1209C8A9-9192-43C9-8B39-98BF0F5C28D9}" dt="2021-08-31T20:06:21.360" v="1708" actId="1076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1209C8A9-9192-43C9-8B39-98BF0F5C28D9}" dt="2021-08-31T20:05:54.036" v="165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delSp modSp mod">
        <pc:chgData name="Steve Shellhammer" userId="0e71f22d-ee3e-49c0-82ff-dbc290af8082" providerId="ADAL" clId="{1209C8A9-9192-43C9-8B39-98BF0F5C28D9}" dt="2021-08-31T20:18:28.224" v="1716" actId="1036"/>
        <pc:sldMkLst>
          <pc:docMk/>
          <pc:sldMk cId="3646594998" sldId="532"/>
        </pc:sldMkLst>
        <pc:spChg chg="mod">
          <ac:chgData name="Steve Shellhammer" userId="0e71f22d-ee3e-49c0-82ff-dbc290af8082" providerId="ADAL" clId="{1209C8A9-9192-43C9-8B39-98BF0F5C28D9}" dt="2021-08-31T20:04:49.629" v="1642" actId="20577"/>
          <ac:spMkLst>
            <pc:docMk/>
            <pc:sldMk cId="3646594998" sldId="532"/>
            <ac:spMk id="2" creationId="{31CAF199-15C9-4031-9702-BB339A032675}"/>
          </ac:spMkLst>
        </pc:spChg>
        <pc:picChg chg="del">
          <ac:chgData name="Steve Shellhammer" userId="0e71f22d-ee3e-49c0-82ff-dbc290af8082" providerId="ADAL" clId="{1209C8A9-9192-43C9-8B39-98BF0F5C28D9}" dt="2021-08-31T20:04:56.490" v="1643" actId="478"/>
          <ac:picMkLst>
            <pc:docMk/>
            <pc:sldMk cId="3646594998" sldId="532"/>
            <ac:picMk id="8" creationId="{4E69EFE8-25AF-4AC2-B341-5B6C64DD508B}"/>
          </ac:picMkLst>
        </pc:picChg>
        <pc:picChg chg="add mod">
          <ac:chgData name="Steve Shellhammer" userId="0e71f22d-ee3e-49c0-82ff-dbc290af8082" providerId="ADAL" clId="{1209C8A9-9192-43C9-8B39-98BF0F5C28D9}" dt="2021-08-31T20:18:28.224" v="1716" actId="1036"/>
          <ac:picMkLst>
            <pc:docMk/>
            <pc:sldMk cId="3646594998" sldId="532"/>
            <ac:picMk id="9" creationId="{647DB076-2993-40C3-8D81-A31C21E7064B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19:57.531" v="1821" actId="20577"/>
        <pc:sldMkLst>
          <pc:docMk/>
          <pc:sldMk cId="1470928392" sldId="533"/>
        </pc:sldMkLst>
        <pc:spChg chg="mod">
          <ac:chgData name="Steve Shellhammer" userId="0e71f22d-ee3e-49c0-82ff-dbc290af8082" providerId="ADAL" clId="{1209C8A9-9192-43C9-8B39-98BF0F5C28D9}" dt="2021-08-31T20:18:41.938" v="1731" actId="20577"/>
          <ac:spMkLst>
            <pc:docMk/>
            <pc:sldMk cId="1470928392" sldId="53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19:57.531" v="1821" actId="20577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19:11.137" v="1735" actId="1076"/>
          <ac:picMkLst>
            <pc:docMk/>
            <pc:sldMk cId="1470928392" sldId="533"/>
            <ac:picMk id="7" creationId="{52FB47EA-9882-48CB-990D-139FBF7B9ADF}"/>
          </ac:picMkLst>
        </pc:picChg>
        <pc:picChg chg="del">
          <ac:chgData name="Steve Shellhammer" userId="0e71f22d-ee3e-49c0-82ff-dbc290af8082" providerId="ADAL" clId="{1209C8A9-9192-43C9-8B39-98BF0F5C28D9}" dt="2021-08-31T20:18:44.875" v="1732" actId="478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21:01.608" v="191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1209C8A9-9192-43C9-8B39-98BF0F5C28D9}" dt="2021-08-31T20:20:10.940" v="1836" actId="20577"/>
          <ac:spMkLst>
            <pc:docMk/>
            <pc:sldMk cId="3533804203" sldId="53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1:01.608" v="1917" actId="1076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0:31.601" v="1840" actId="1076"/>
          <ac:picMkLst>
            <pc:docMk/>
            <pc:sldMk cId="3533804203" sldId="534"/>
            <ac:picMk id="7" creationId="{9A42B9CE-6527-48BF-8BA5-DA4A5F9C5FD6}"/>
          </ac:picMkLst>
        </pc:picChg>
        <pc:picChg chg="del">
          <ac:chgData name="Steve Shellhammer" userId="0e71f22d-ee3e-49c0-82ff-dbc290af8082" providerId="ADAL" clId="{1209C8A9-9192-43C9-8B39-98BF0F5C28D9}" dt="2021-08-31T20:20:13.857" v="1837" actId="478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modSp mod">
        <pc:chgData name="Steve Shellhammer" userId="0e71f22d-ee3e-49c0-82ff-dbc290af8082" providerId="ADAL" clId="{1209C8A9-9192-43C9-8B39-98BF0F5C28D9}" dt="2021-08-31T20:37:19.901" v="2577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1209C8A9-9192-43C9-8B39-98BF0F5C28D9}" dt="2021-08-31T20:35:28.320" v="2542" actId="403"/>
          <ac:spMkLst>
            <pc:docMk/>
            <pc:sldMk cId="767981311" sldId="535"/>
            <ac:spMk id="2" creationId="{FC699608-73A5-43E7-A209-403AAB704EE6}"/>
          </ac:spMkLst>
        </pc:spChg>
        <pc:graphicFrameChg chg="mod modGraphic">
          <ac:chgData name="Steve Shellhammer" userId="0e71f22d-ee3e-49c0-82ff-dbc290af8082" providerId="ADAL" clId="{1209C8A9-9192-43C9-8B39-98BF0F5C28D9}" dt="2021-08-31T20:34:57.134" v="2521" actId="1035"/>
          <ac:graphicFrameMkLst>
            <pc:docMk/>
            <pc:sldMk cId="767981311" sldId="535"/>
            <ac:graphicFrameMk id="7" creationId="{E24FE839-38A3-4C47-B2D9-DBF4057B71AF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5:02.494" v="2527" actId="1035"/>
          <ac:graphicFrameMkLst>
            <pc:docMk/>
            <pc:sldMk cId="767981311" sldId="535"/>
            <ac:graphicFrameMk id="8" creationId="{E0775CCC-B8B3-45EA-BF72-15F58CE472B4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7:19.901" v="2577" actId="20577"/>
          <ac:graphicFrameMkLst>
            <pc:docMk/>
            <pc:sldMk cId="767981311" sldId="535"/>
            <ac:graphicFrameMk id="9" creationId="{7BF35FCA-7C9F-46A4-9E37-985419BA76EC}"/>
          </ac:graphicFrameMkLst>
        </pc:graphicFrameChg>
      </pc:sldChg>
      <pc:sldChg chg="modSp mod">
        <pc:chgData name="Steve Shellhammer" userId="0e71f22d-ee3e-49c0-82ff-dbc290af8082" providerId="ADAL" clId="{1209C8A9-9192-43C9-8B39-98BF0F5C28D9}" dt="2021-09-01T17:39:20.365" v="3877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1209C8A9-9192-43C9-8B39-98BF0F5C28D9}" dt="2021-08-31T20:48:03.426" v="3621" actId="14100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1209C8A9-9192-43C9-8B39-98BF0F5C28D9}" dt="2021-09-01T17:39:20.365" v="3877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1209C8A9-9192-43C9-8B39-98BF0F5C28D9}" dt="2021-09-01T17:35:42.264" v="3710" actId="1076"/>
        <pc:sldMkLst>
          <pc:docMk/>
          <pc:sldMk cId="2716857888" sldId="537"/>
        </pc:sldMkLst>
        <pc:spChg chg="mod">
          <ac:chgData name="Steve Shellhammer" userId="0e71f22d-ee3e-49c0-82ff-dbc290af8082" providerId="ADAL" clId="{1209C8A9-9192-43C9-8B39-98BF0F5C28D9}" dt="2021-08-31T20:45:47.504" v="3604" actId="20577"/>
          <ac:spMkLst>
            <pc:docMk/>
            <pc:sldMk cId="2716857888" sldId="537"/>
            <ac:spMk id="2" creationId="{CD84D45E-28A5-469D-B401-C64378FCCE57}"/>
          </ac:spMkLst>
        </pc:spChg>
        <pc:spChg chg="mod">
          <ac:chgData name="Steve Shellhammer" userId="0e71f22d-ee3e-49c0-82ff-dbc290af8082" providerId="ADAL" clId="{1209C8A9-9192-43C9-8B39-98BF0F5C28D9}" dt="2021-09-01T17:35:42.264" v="3710" actId="1076"/>
          <ac:spMkLst>
            <pc:docMk/>
            <pc:sldMk cId="2716857888" sldId="537"/>
            <ac:spMk id="3" creationId="{FF2DE659-4786-4C44-B6D7-E9E05E77C420}"/>
          </ac:spMkLst>
        </pc:spChg>
      </pc:sldChg>
      <pc:sldChg chg="addSp modSp new mod">
        <pc:chgData name="Steve Shellhammer" userId="0e71f22d-ee3e-49c0-82ff-dbc290af8082" providerId="ADAL" clId="{1209C8A9-9192-43C9-8B39-98BF0F5C28D9}" dt="2021-09-01T17:37:48.667" v="3777" actId="14734"/>
        <pc:sldMkLst>
          <pc:docMk/>
          <pc:sldMk cId="2538287792" sldId="538"/>
        </pc:sldMkLst>
        <pc:spChg chg="mod">
          <ac:chgData name="Steve Shellhammer" userId="0e71f22d-ee3e-49c0-82ff-dbc290af8082" providerId="ADAL" clId="{1209C8A9-9192-43C9-8B39-98BF0F5C28D9}" dt="2021-08-31T19:58:22.500" v="1011" actId="404"/>
          <ac:spMkLst>
            <pc:docMk/>
            <pc:sldMk cId="2538287792" sldId="538"/>
            <ac:spMk id="2" creationId="{56161B0A-D743-4495-B8AF-AC7FDC50FDF3}"/>
          </ac:spMkLst>
        </pc:spChg>
        <pc:spChg chg="mod">
          <ac:chgData name="Steve Shellhammer" userId="0e71f22d-ee3e-49c0-82ff-dbc290af8082" providerId="ADAL" clId="{1209C8A9-9192-43C9-8B39-98BF0F5C28D9}" dt="2021-08-31T19:59:05.482" v="1151" actId="14100"/>
          <ac:spMkLst>
            <pc:docMk/>
            <pc:sldMk cId="2538287792" sldId="538"/>
            <ac:spMk id="3" creationId="{A63EAF5C-C5E9-4D89-BAC9-1EF79FEB547C}"/>
          </ac:spMkLst>
        </pc:spChg>
        <pc:graphicFrameChg chg="add mod modGraphic">
          <ac:chgData name="Steve Shellhammer" userId="0e71f22d-ee3e-49c0-82ff-dbc290af8082" providerId="ADAL" clId="{1209C8A9-9192-43C9-8B39-98BF0F5C28D9}" dt="2021-09-01T17:37:48.667" v="3777" actId="14734"/>
          <ac:graphicFrameMkLst>
            <pc:docMk/>
            <pc:sldMk cId="2538287792" sldId="538"/>
            <ac:graphicFrameMk id="7" creationId="{E54EDD74-709A-4443-8907-3952F027D198}"/>
          </ac:graphicFrameMkLst>
        </pc:graphicFrameChg>
      </pc:sldChg>
      <pc:sldChg chg="addSp delSp modSp add mod">
        <pc:chgData name="Steve Shellhammer" userId="0e71f22d-ee3e-49c0-82ff-dbc290af8082" providerId="ADAL" clId="{1209C8A9-9192-43C9-8B39-98BF0F5C28D9}" dt="2021-08-31T20:55:04.072" v="3622" actId="33524"/>
        <pc:sldMkLst>
          <pc:docMk/>
          <pc:sldMk cId="340634408" sldId="539"/>
        </pc:sldMkLst>
        <pc:spChg chg="mod">
          <ac:chgData name="Steve Shellhammer" userId="0e71f22d-ee3e-49c0-82ff-dbc290af8082" providerId="ADAL" clId="{1209C8A9-9192-43C9-8B39-98BF0F5C28D9}" dt="2021-08-31T20:21:26.380" v="1921" actId="20577"/>
          <ac:spMkLst>
            <pc:docMk/>
            <pc:sldMk cId="340634408" sldId="539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04.072" v="3622" actId="33524"/>
          <ac:spMkLst>
            <pc:docMk/>
            <pc:sldMk cId="340634408" sldId="539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1209C8A9-9192-43C9-8B39-98BF0F5C28D9}" dt="2021-08-31T20:23:14.612" v="2131" actId="1076"/>
          <ac:picMkLst>
            <pc:docMk/>
            <pc:sldMk cId="340634408" sldId="539"/>
            <ac:picMk id="8" creationId="{C89709B5-4B42-4FEB-8E75-4B844E94F447}"/>
          </ac:picMkLst>
        </pc:picChg>
        <pc:picChg chg="del">
          <ac:chgData name="Steve Shellhammer" userId="0e71f22d-ee3e-49c0-82ff-dbc290af8082" providerId="ADAL" clId="{1209C8A9-9192-43C9-8B39-98BF0F5C28D9}" dt="2021-08-31T20:21:23.788" v="1919" actId="478"/>
          <ac:picMkLst>
            <pc:docMk/>
            <pc:sldMk cId="340634408" sldId="539"/>
            <ac:picMk id="9" creationId="{647DB076-2993-40C3-8D81-A31C21E7064B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4:46.246" v="2227" actId="14100"/>
        <pc:sldMkLst>
          <pc:docMk/>
          <pc:sldMk cId="3090575766" sldId="540"/>
        </pc:sldMkLst>
        <pc:spChg chg="mod">
          <ac:chgData name="Steve Shellhammer" userId="0e71f22d-ee3e-49c0-82ff-dbc290af8082" providerId="ADAL" clId="{1209C8A9-9192-43C9-8B39-98BF0F5C28D9}" dt="2021-08-31T20:21:34.876" v="1926" actId="20577"/>
          <ac:spMkLst>
            <pc:docMk/>
            <pc:sldMk cId="3090575766" sldId="540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4:46.246" v="2227" actId="14100"/>
          <ac:spMkLst>
            <pc:docMk/>
            <pc:sldMk cId="3090575766" sldId="540"/>
            <ac:spMk id="11" creationId="{C55376E0-B2FE-4B8E-9E7A-6B4F76A7266E}"/>
          </ac:spMkLst>
        </pc:spChg>
        <pc:picChg chg="del">
          <ac:chgData name="Steve Shellhammer" userId="0e71f22d-ee3e-49c0-82ff-dbc290af8082" providerId="ADAL" clId="{1209C8A9-9192-43C9-8B39-98BF0F5C28D9}" dt="2021-08-31T20:21:36.142" v="1927" actId="478"/>
          <ac:picMkLst>
            <pc:docMk/>
            <pc:sldMk cId="3090575766" sldId="540"/>
            <ac:picMk id="7" creationId="{52FB47EA-9882-48CB-990D-139FBF7B9ADF}"/>
          </ac:picMkLst>
        </pc:picChg>
        <pc:picChg chg="add mod">
          <ac:chgData name="Steve Shellhammer" userId="0e71f22d-ee3e-49c0-82ff-dbc290af8082" providerId="ADAL" clId="{1209C8A9-9192-43C9-8B39-98BF0F5C28D9}" dt="2021-08-31T20:23:49.887" v="2136" actId="1076"/>
          <ac:picMkLst>
            <pc:docMk/>
            <pc:sldMk cId="3090575766" sldId="540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5:23.455" v="2238" actId="1076"/>
        <pc:sldMkLst>
          <pc:docMk/>
          <pc:sldMk cId="3549475240" sldId="541"/>
        </pc:sldMkLst>
        <pc:spChg chg="mod">
          <ac:chgData name="Steve Shellhammer" userId="0e71f22d-ee3e-49c0-82ff-dbc290af8082" providerId="ADAL" clId="{1209C8A9-9192-43C9-8B39-98BF0F5C28D9}" dt="2021-08-31T20:21:43.628" v="1932" actId="20577"/>
          <ac:spMkLst>
            <pc:docMk/>
            <pc:sldMk cId="3549475240" sldId="541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5:12.783" v="2236" actId="20577"/>
          <ac:spMkLst>
            <pc:docMk/>
            <pc:sldMk cId="3549475240" sldId="541"/>
            <ac:spMk id="11" creationId="{D7DF42BD-5CAD-43AE-9548-1ADD60AD397A}"/>
          </ac:spMkLst>
        </pc:spChg>
        <pc:picChg chg="del">
          <ac:chgData name="Steve Shellhammer" userId="0e71f22d-ee3e-49c0-82ff-dbc290af8082" providerId="ADAL" clId="{1209C8A9-9192-43C9-8B39-98BF0F5C28D9}" dt="2021-08-31T20:21:51.227" v="1937" actId="478"/>
          <ac:picMkLst>
            <pc:docMk/>
            <pc:sldMk cId="3549475240" sldId="541"/>
            <ac:picMk id="7" creationId="{9A42B9CE-6527-48BF-8BA5-DA4A5F9C5FD6}"/>
          </ac:picMkLst>
        </pc:picChg>
        <pc:picChg chg="add mod">
          <ac:chgData name="Steve Shellhammer" userId="0e71f22d-ee3e-49c0-82ff-dbc290af8082" providerId="ADAL" clId="{1209C8A9-9192-43C9-8B39-98BF0F5C28D9}" dt="2021-08-31T20:25:23.455" v="2238" actId="1076"/>
          <ac:picMkLst>
            <pc:docMk/>
            <pc:sldMk cId="3549475240" sldId="541"/>
            <ac:picMk id="8" creationId="{343AF9F1-6AE8-4FD6-BFD9-4670C9CB0FE5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16.594" v="3626" actId="20577"/>
        <pc:sldMkLst>
          <pc:docMk/>
          <pc:sldMk cId="3476637942" sldId="542"/>
        </pc:sldMkLst>
        <pc:spChg chg="mod">
          <ac:chgData name="Steve Shellhammer" userId="0e71f22d-ee3e-49c0-82ff-dbc290af8082" providerId="ADAL" clId="{1209C8A9-9192-43C9-8B39-98BF0F5C28D9}" dt="2021-08-31T20:25:40.077" v="2243" actId="20577"/>
          <ac:spMkLst>
            <pc:docMk/>
            <pc:sldMk cId="3476637942" sldId="542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16.594" v="3626" actId="20577"/>
          <ac:spMkLst>
            <pc:docMk/>
            <pc:sldMk cId="3476637942" sldId="542"/>
            <ac:spMk id="3" creationId="{E3764038-8339-481B-9020-985FC6E12F4D}"/>
          </ac:spMkLst>
        </pc:spChg>
        <pc:picChg chg="del">
          <ac:chgData name="Steve Shellhammer" userId="0e71f22d-ee3e-49c0-82ff-dbc290af8082" providerId="ADAL" clId="{1209C8A9-9192-43C9-8B39-98BF0F5C28D9}" dt="2021-08-31T20:25:37.252" v="2240" actId="478"/>
          <ac:picMkLst>
            <pc:docMk/>
            <pc:sldMk cId="3476637942" sldId="542"/>
            <ac:picMk id="8" creationId="{C89709B5-4B42-4FEB-8E75-4B844E94F447}"/>
          </ac:picMkLst>
        </pc:picChg>
        <pc:picChg chg="add mod">
          <ac:chgData name="Steve Shellhammer" userId="0e71f22d-ee3e-49c0-82ff-dbc290af8082" providerId="ADAL" clId="{1209C8A9-9192-43C9-8B39-98BF0F5C28D9}" dt="2021-08-31T20:26:23.080" v="2259" actId="1076"/>
          <ac:picMkLst>
            <pc:docMk/>
            <pc:sldMk cId="3476637942" sldId="542"/>
            <ac:picMk id="9" creationId="{4B45FDC5-A49C-486F-A1A1-3D301CEDF617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2.562" v="3630" actId="20577"/>
        <pc:sldMkLst>
          <pc:docMk/>
          <pc:sldMk cId="1889909565" sldId="543"/>
        </pc:sldMkLst>
        <pc:spChg chg="mod">
          <ac:chgData name="Steve Shellhammer" userId="0e71f22d-ee3e-49c0-82ff-dbc290af8082" providerId="ADAL" clId="{1209C8A9-9192-43C9-8B39-98BF0F5C28D9}" dt="2021-08-31T20:25:50.941" v="2251" actId="20577"/>
          <ac:spMkLst>
            <pc:docMk/>
            <pc:sldMk cId="1889909565" sldId="54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2.562" v="3630" actId="20577"/>
          <ac:spMkLst>
            <pc:docMk/>
            <pc:sldMk cId="1889909565" sldId="54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26:42.368" v="2262" actId="1076"/>
          <ac:picMkLst>
            <pc:docMk/>
            <pc:sldMk cId="1889909565" sldId="543"/>
            <ac:picMk id="7" creationId="{0C63919B-6B40-48A6-AA49-CF774E1E64EB}"/>
          </ac:picMkLst>
        </pc:picChg>
        <pc:picChg chg="del">
          <ac:chgData name="Steve Shellhammer" userId="0e71f22d-ee3e-49c0-82ff-dbc290af8082" providerId="ADAL" clId="{1209C8A9-9192-43C9-8B39-98BF0F5C28D9}" dt="2021-08-31T20:25:52.779" v="2252" actId="478"/>
          <ac:picMkLst>
            <pc:docMk/>
            <pc:sldMk cId="1889909565" sldId="543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7.226" v="3634" actId="20577"/>
        <pc:sldMkLst>
          <pc:docMk/>
          <pc:sldMk cId="2976029669" sldId="544"/>
        </pc:sldMkLst>
        <pc:spChg chg="mod">
          <ac:chgData name="Steve Shellhammer" userId="0e71f22d-ee3e-49c0-82ff-dbc290af8082" providerId="ADAL" clId="{1209C8A9-9192-43C9-8B39-98BF0F5C28D9}" dt="2021-08-31T20:26:03.278" v="2256" actId="20577"/>
          <ac:spMkLst>
            <pc:docMk/>
            <pc:sldMk cId="2976029669" sldId="54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7.226" v="3634" actId="20577"/>
          <ac:spMkLst>
            <pc:docMk/>
            <pc:sldMk cId="2976029669" sldId="54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7:02.321" v="2266" actId="1076"/>
          <ac:picMkLst>
            <pc:docMk/>
            <pc:sldMk cId="2976029669" sldId="544"/>
            <ac:picMk id="7" creationId="{DBA7501A-E71B-495F-89E1-DDAB763DACEF}"/>
          </ac:picMkLst>
        </pc:picChg>
        <pc:picChg chg="del">
          <ac:chgData name="Steve Shellhammer" userId="0e71f22d-ee3e-49c0-82ff-dbc290af8082" providerId="ADAL" clId="{1209C8A9-9192-43C9-8B39-98BF0F5C28D9}" dt="2021-08-31T20:25:56.283" v="2253" actId="478"/>
          <ac:picMkLst>
            <pc:docMk/>
            <pc:sldMk cId="2976029669" sldId="544"/>
            <ac:picMk id="8" creationId="{343AF9F1-6AE8-4FD6-BFD9-4670C9CB0FE5}"/>
          </ac:picMkLst>
        </pc:picChg>
      </pc:sldChg>
    </pc:docChg>
  </pc:docChgLst>
  <pc:docChgLst>
    <pc:chgData name="Steve Shellhammer" userId="0e71f22d-ee3e-49c0-82ff-dbc290af8082" providerId="ADAL" clId="{D0F9056C-D705-47AE-BD39-F55EC5F3B8F7}"/>
    <pc:docChg chg="modSld">
      <pc:chgData name="Steve Shellhammer" userId="0e71f22d-ee3e-49c0-82ff-dbc290af8082" providerId="ADAL" clId="{D0F9056C-D705-47AE-BD39-F55EC5F3B8F7}" dt="2021-10-28T16:55:30.952" v="5" actId="113"/>
      <pc:docMkLst>
        <pc:docMk/>
      </pc:docMkLst>
      <pc:sldChg chg="modSp mod">
        <pc:chgData name="Steve Shellhammer" userId="0e71f22d-ee3e-49c0-82ff-dbc290af8082" providerId="ADAL" clId="{D0F9056C-D705-47AE-BD39-F55EC5F3B8F7}" dt="2021-10-28T16:54:41.145" v="3" actId="20577"/>
        <pc:sldMkLst>
          <pc:docMk/>
          <pc:sldMk cId="0" sldId="256"/>
        </pc:sldMkLst>
        <pc:spChg chg="mod">
          <ac:chgData name="Steve Shellhammer" userId="0e71f22d-ee3e-49c0-82ff-dbc290af8082" providerId="ADAL" clId="{D0F9056C-D705-47AE-BD39-F55EC5F3B8F7}" dt="2021-10-28T16:54:41.145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D0F9056C-D705-47AE-BD39-F55EC5F3B8F7}" dt="2021-10-28T16:55:30.952" v="5" actId="113"/>
        <pc:sldMkLst>
          <pc:docMk/>
          <pc:sldMk cId="1522346237" sldId="530"/>
        </pc:sldMkLst>
        <pc:spChg chg="mod">
          <ac:chgData name="Steve Shellhammer" userId="0e71f22d-ee3e-49c0-82ff-dbc290af8082" providerId="ADAL" clId="{D0F9056C-D705-47AE-BD39-F55EC5F3B8F7}" dt="2021-10-28T16:55:30.952" v="5" actId="113"/>
          <ac:spMkLst>
            <pc:docMk/>
            <pc:sldMk cId="1522346237" sldId="530"/>
            <ac:spMk id="3" creationId="{251AA095-991B-417E-A5D9-98CD3A4A03A5}"/>
          </ac:spMkLst>
        </pc:spChg>
      </pc:sld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5AE2CC8C-54BD-4BD0-9392-2A265393AAE9}"/>
    <pc:docChg chg="undo custSel addSld delSld modSld">
      <pc:chgData name="Steve Shellhammer" userId="0e71f22d-ee3e-49c0-82ff-dbc290af8082" providerId="ADAL" clId="{5AE2CC8C-54BD-4BD0-9392-2A265393AAE9}" dt="2021-04-26T23:57:39.962" v="5190" actId="1076"/>
      <pc:docMkLst>
        <pc:docMk/>
      </pc:docMkLst>
      <pc:sldChg chg="delSp modSp mod">
        <pc:chgData name="Steve Shellhammer" userId="0e71f22d-ee3e-49c0-82ff-dbc290af8082" providerId="ADAL" clId="{5AE2CC8C-54BD-4BD0-9392-2A265393AAE9}" dt="2021-04-23T16:13:36.031" v="4833"/>
        <pc:sldMkLst>
          <pc:docMk/>
          <pc:sldMk cId="0" sldId="256"/>
        </pc:sldMkLst>
        <pc:spChg chg="del mod">
          <ac:chgData name="Steve Shellhammer" userId="0e71f22d-ee3e-49c0-82ff-dbc290af8082" providerId="ADAL" clId="{5AE2CC8C-54BD-4BD0-9392-2A265393AAE9}" dt="2021-04-21T22:28:33.202" v="61" actId="478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5AE2CC8C-54BD-4BD0-9392-2A265393AAE9}" dt="2021-04-21T22:29:38.106" v="64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AE2CC8C-54BD-4BD0-9392-2A265393AAE9}" dt="2021-04-21T22:29:11.685" v="6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AE2CC8C-54BD-4BD0-9392-2A265393AAE9}" dt="2021-04-23T16:13:36.031" v="4833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967477002" sldId="48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84003677" sldId="48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98337821" sldId="484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658309821" sldId="485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393319472" sldId="48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284133424" sldId="487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663599620" sldId="488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715842681" sldId="489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250604963" sldId="490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154146102" sldId="491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2084330954" sldId="49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53439342" sldId="49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573313430" sldId="494"/>
        </pc:sldMkLst>
      </pc:sldChg>
      <pc:sldChg chg="modSp new mod">
        <pc:chgData name="Steve Shellhammer" userId="0e71f22d-ee3e-49c0-82ff-dbc290af8082" providerId="ADAL" clId="{5AE2CC8C-54BD-4BD0-9392-2A265393AAE9}" dt="2021-04-23T16:15:43.962" v="4876" actId="20577"/>
        <pc:sldMkLst>
          <pc:docMk/>
          <pc:sldMk cId="892577509" sldId="495"/>
        </pc:sldMkLst>
        <pc:spChg chg="mod">
          <ac:chgData name="Steve Shellhammer" userId="0e71f22d-ee3e-49c0-82ff-dbc290af8082" providerId="ADAL" clId="{5AE2CC8C-54BD-4BD0-9392-2A265393AAE9}" dt="2021-04-21T22:30:58.846" v="87" actId="20577"/>
          <ac:spMkLst>
            <pc:docMk/>
            <pc:sldMk cId="892577509" sldId="495"/>
            <ac:spMk id="2" creationId="{65C8E21A-9D73-42A7-8E70-24C3E6711C3C}"/>
          </ac:spMkLst>
        </pc:spChg>
        <pc:spChg chg="mod">
          <ac:chgData name="Steve Shellhammer" userId="0e71f22d-ee3e-49c0-82ff-dbc290af8082" providerId="ADAL" clId="{5AE2CC8C-54BD-4BD0-9392-2A265393AAE9}" dt="2021-04-23T16:15:43.962" v="4876" actId="20577"/>
          <ac:spMkLst>
            <pc:docMk/>
            <pc:sldMk cId="892577509" sldId="495"/>
            <ac:spMk id="3" creationId="{BA401E54-9A0D-467D-ABE5-FB4EB6F57B76}"/>
          </ac:spMkLst>
        </pc:spChg>
      </pc:sldChg>
      <pc:sldChg chg="modSp new mod">
        <pc:chgData name="Steve Shellhammer" userId="0e71f22d-ee3e-49c0-82ff-dbc290af8082" providerId="ADAL" clId="{5AE2CC8C-54BD-4BD0-9392-2A265393AAE9}" dt="2021-04-21T22:45:11.045" v="309" actId="255"/>
        <pc:sldMkLst>
          <pc:docMk/>
          <pc:sldMk cId="1472924119" sldId="496"/>
        </pc:sldMkLst>
        <pc:spChg chg="mod">
          <ac:chgData name="Steve Shellhammer" userId="0e71f22d-ee3e-49c0-82ff-dbc290af8082" providerId="ADAL" clId="{5AE2CC8C-54BD-4BD0-9392-2A265393AAE9}" dt="2021-04-21T22:37:36.825" v="294" actId="20577"/>
          <ac:spMkLst>
            <pc:docMk/>
            <pc:sldMk cId="1472924119" sldId="496"/>
            <ac:spMk id="2" creationId="{79AF1BB4-FA2B-4F0A-990E-47BD6E5EC3A1}"/>
          </ac:spMkLst>
        </pc:spChg>
        <pc:spChg chg="mod">
          <ac:chgData name="Steve Shellhammer" userId="0e71f22d-ee3e-49c0-82ff-dbc290af8082" providerId="ADAL" clId="{5AE2CC8C-54BD-4BD0-9392-2A265393AAE9}" dt="2021-04-21T22:45:11.045" v="309" actId="255"/>
          <ac:spMkLst>
            <pc:docMk/>
            <pc:sldMk cId="1472924119" sldId="496"/>
            <ac:spMk id="3" creationId="{9DE5CA36-B3A2-4376-A3B1-313C5A61EE74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2:03.780" v="4672" actId="14100"/>
        <pc:sldMkLst>
          <pc:docMk/>
          <pc:sldMk cId="2963953603" sldId="497"/>
        </pc:sldMkLst>
        <pc:spChg chg="mod">
          <ac:chgData name="Steve Shellhammer" userId="0e71f22d-ee3e-49c0-82ff-dbc290af8082" providerId="ADAL" clId="{5AE2CC8C-54BD-4BD0-9392-2A265393AAE9}" dt="2021-04-22T00:02:03.780" v="4672" actId="14100"/>
          <ac:spMkLst>
            <pc:docMk/>
            <pc:sldMk cId="2963953603" sldId="497"/>
            <ac:spMk id="2" creationId="{F99666DC-C4C2-4206-A43C-68C6D7DF4861}"/>
          </ac:spMkLst>
        </pc:spChg>
        <pc:spChg chg="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3" creationId="{7111A924-DE11-4B4C-B125-5E466FD208EC}"/>
          </ac:spMkLst>
        </pc:spChg>
        <pc:spChg chg="add 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9" creationId="{CC44E1AF-96C3-4B51-9CED-1881F89E8E77}"/>
          </ac:spMkLst>
        </pc:spChg>
        <pc:picChg chg="add del mod">
          <ac:chgData name="Steve Shellhammer" userId="0e71f22d-ee3e-49c0-82ff-dbc290af8082" providerId="ADAL" clId="{5AE2CC8C-54BD-4BD0-9392-2A265393AAE9}" dt="2021-04-21T23:08:13.796" v="1151" actId="478"/>
          <ac:picMkLst>
            <pc:docMk/>
            <pc:sldMk cId="2963953603" sldId="497"/>
            <ac:picMk id="8" creationId="{6E9BA21D-D9C7-4EDD-838C-C7A7F91B957A}"/>
          </ac:picMkLst>
        </pc:picChg>
        <pc:picChg chg="del">
          <ac:chgData name="Steve Shellhammer" userId="0e71f22d-ee3e-49c0-82ff-dbc290af8082" providerId="ADAL" clId="{5AE2CC8C-54BD-4BD0-9392-2A265393AAE9}" dt="2021-04-21T23:08:39.577" v="1152" actId="478"/>
          <ac:picMkLst>
            <pc:docMk/>
            <pc:sldMk cId="2963953603" sldId="497"/>
            <ac:picMk id="10" creationId="{E18B5114-0087-4FA3-BFBA-765F0F74C232}"/>
          </ac:picMkLst>
        </pc:picChg>
        <pc:picChg chg="add mod">
          <ac:chgData name="Steve Shellhammer" userId="0e71f22d-ee3e-49c0-82ff-dbc290af8082" providerId="ADAL" clId="{5AE2CC8C-54BD-4BD0-9392-2A265393AAE9}" dt="2021-04-22T00:01:43.374" v="4666" actId="1036"/>
          <ac:picMkLst>
            <pc:docMk/>
            <pc:sldMk cId="2963953603" sldId="497"/>
            <ac:picMk id="12" creationId="{1912E62C-D68A-4C06-A304-6F8D6F059FEC}"/>
          </ac:picMkLst>
        </pc:picChg>
      </pc:sldChg>
      <pc:sldChg chg="addSp modSp new mod">
        <pc:chgData name="Steve Shellhammer" userId="0e71f22d-ee3e-49c0-82ff-dbc290af8082" providerId="ADAL" clId="{5AE2CC8C-54BD-4BD0-9392-2A265393AAE9}" dt="2021-04-22T00:02:59.966" v="4689" actId="14100"/>
        <pc:sldMkLst>
          <pc:docMk/>
          <pc:sldMk cId="700908960" sldId="498"/>
        </pc:sldMkLst>
        <pc:spChg chg="mod">
          <ac:chgData name="Steve Shellhammer" userId="0e71f22d-ee3e-49c0-82ff-dbc290af8082" providerId="ADAL" clId="{5AE2CC8C-54BD-4BD0-9392-2A265393AAE9}" dt="2021-04-22T00:02:59.966" v="4689" actId="14100"/>
          <ac:spMkLst>
            <pc:docMk/>
            <pc:sldMk cId="700908960" sldId="498"/>
            <ac:spMk id="2" creationId="{0C524286-70E5-4805-A30D-C30785D0A169}"/>
          </ac:spMkLst>
        </pc:spChg>
        <pc:spChg chg="mod">
          <ac:chgData name="Steve Shellhammer" userId="0e71f22d-ee3e-49c0-82ff-dbc290af8082" providerId="ADAL" clId="{5AE2CC8C-54BD-4BD0-9392-2A265393AAE9}" dt="2021-04-22T00:02:34.942" v="4684" actId="1036"/>
          <ac:spMkLst>
            <pc:docMk/>
            <pc:sldMk cId="700908960" sldId="498"/>
            <ac:spMk id="3" creationId="{5A2506E9-055C-47F5-B780-9EB7BE3A9BBE}"/>
          </ac:spMkLst>
        </pc:spChg>
        <pc:spChg chg="add mod">
          <ac:chgData name="Steve Shellhammer" userId="0e71f22d-ee3e-49c0-82ff-dbc290af8082" providerId="ADAL" clId="{5AE2CC8C-54BD-4BD0-9392-2A265393AAE9}" dt="2021-04-22T00:02:41.966" v="4688" actId="1036"/>
          <ac:spMkLst>
            <pc:docMk/>
            <pc:sldMk cId="700908960" sldId="498"/>
            <ac:spMk id="9" creationId="{5209FE2E-E864-4B84-9250-BDF9F1143C85}"/>
          </ac:spMkLst>
        </pc:spChg>
        <pc:spChg chg="add mod">
          <ac:chgData name="Steve Shellhammer" userId="0e71f22d-ee3e-49c0-82ff-dbc290af8082" providerId="ADAL" clId="{5AE2CC8C-54BD-4BD0-9392-2A265393AAE9}" dt="2021-04-21T23:27:43.505" v="2644" actId="1036"/>
          <ac:spMkLst>
            <pc:docMk/>
            <pc:sldMk cId="700908960" sldId="498"/>
            <ac:spMk id="10" creationId="{DE6368CD-1FA1-42A6-8BC2-F616B32B1757}"/>
          </ac:spMkLst>
        </pc:spChg>
        <pc:picChg chg="add mod">
          <ac:chgData name="Steve Shellhammer" userId="0e71f22d-ee3e-49c0-82ff-dbc290af8082" providerId="ADAL" clId="{5AE2CC8C-54BD-4BD0-9392-2A265393AAE9}" dt="2021-04-22T00:02:34.942" v="4684" actId="1036"/>
          <ac:picMkLst>
            <pc:docMk/>
            <pc:sldMk cId="700908960" sldId="498"/>
            <ac:picMk id="8" creationId="{66F4EBC2-186E-4292-8B3C-0D14A4570965}"/>
          </ac:picMkLst>
        </pc:picChg>
      </pc:sldChg>
      <pc:sldChg chg="modSp new mod">
        <pc:chgData name="Steve Shellhammer" userId="0e71f22d-ee3e-49c0-82ff-dbc290af8082" providerId="ADAL" clId="{5AE2CC8C-54BD-4BD0-9392-2A265393AAE9}" dt="2021-04-23T16:22:45.238" v="5142" actId="1076"/>
        <pc:sldMkLst>
          <pc:docMk/>
          <pc:sldMk cId="333785664" sldId="499"/>
        </pc:sldMkLst>
        <pc:spChg chg="mod">
          <ac:chgData name="Steve Shellhammer" userId="0e71f22d-ee3e-49c0-82ff-dbc290af8082" providerId="ADAL" clId="{5AE2CC8C-54BD-4BD0-9392-2A265393AAE9}" dt="2021-04-21T23:19:28.056" v="2141" actId="14100"/>
          <ac:spMkLst>
            <pc:docMk/>
            <pc:sldMk cId="333785664" sldId="499"/>
            <ac:spMk id="2" creationId="{57FDA659-E8DD-48E1-9BB8-71E8602F0131}"/>
          </ac:spMkLst>
        </pc:spChg>
        <pc:spChg chg="mod">
          <ac:chgData name="Steve Shellhammer" userId="0e71f22d-ee3e-49c0-82ff-dbc290af8082" providerId="ADAL" clId="{5AE2CC8C-54BD-4BD0-9392-2A265393AAE9}" dt="2021-04-23T16:22:45.238" v="5142" actId="1076"/>
          <ac:spMkLst>
            <pc:docMk/>
            <pc:sldMk cId="333785664" sldId="499"/>
            <ac:spMk id="3" creationId="{25816A25-D745-4898-9F55-B6E15A282E09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02.849" v="5170" actId="20577"/>
        <pc:sldMkLst>
          <pc:docMk/>
          <pc:sldMk cId="4037900903" sldId="500"/>
        </pc:sldMkLst>
        <pc:spChg chg="mod">
          <ac:chgData name="Steve Shellhammer" userId="0e71f22d-ee3e-49c0-82ff-dbc290af8082" providerId="ADAL" clId="{5AE2CC8C-54BD-4BD0-9392-2A265393AAE9}" dt="2021-04-21T23:30:06.492" v="2654" actId="20577"/>
          <ac:spMkLst>
            <pc:docMk/>
            <pc:sldMk cId="4037900903" sldId="500"/>
            <ac:spMk id="2" creationId="{DD303749-4E48-49BA-B517-34967E6EC8A0}"/>
          </ac:spMkLst>
        </pc:spChg>
        <pc:spChg chg="mod">
          <ac:chgData name="Steve Shellhammer" userId="0e71f22d-ee3e-49c0-82ff-dbc290af8082" providerId="ADAL" clId="{5AE2CC8C-54BD-4BD0-9392-2A265393AAE9}" dt="2021-04-23T16:24:02.849" v="5170" actId="20577"/>
          <ac:spMkLst>
            <pc:docMk/>
            <pc:sldMk cId="4037900903" sldId="500"/>
            <ac:spMk id="3" creationId="{5A8E1A93-57F9-4A16-A00E-4DAFC991DBE7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26.875" v="5175" actId="14100"/>
        <pc:sldMkLst>
          <pc:docMk/>
          <pc:sldMk cId="514910755" sldId="501"/>
        </pc:sldMkLst>
        <pc:spChg chg="mod">
          <ac:chgData name="Steve Shellhammer" userId="0e71f22d-ee3e-49c0-82ff-dbc290af8082" providerId="ADAL" clId="{5AE2CC8C-54BD-4BD0-9392-2A265393AAE9}" dt="2021-04-21T23:36:56.678" v="3574" actId="20577"/>
          <ac:spMkLst>
            <pc:docMk/>
            <pc:sldMk cId="514910755" sldId="501"/>
            <ac:spMk id="2" creationId="{2E5F2D5C-CD52-4140-9D25-98553406A1AD}"/>
          </ac:spMkLst>
        </pc:spChg>
        <pc:spChg chg="mod">
          <ac:chgData name="Steve Shellhammer" userId="0e71f22d-ee3e-49c0-82ff-dbc290af8082" providerId="ADAL" clId="{5AE2CC8C-54BD-4BD0-9392-2A265393AAE9}" dt="2021-04-23T16:24:26.875" v="5175" actId="14100"/>
          <ac:spMkLst>
            <pc:docMk/>
            <pc:sldMk cId="514910755" sldId="501"/>
            <ac:spMk id="3" creationId="{FD0C5417-72D1-41FF-AAAF-A463CE1A52B3}"/>
          </ac:spMkLst>
        </pc:spChg>
      </pc:sldChg>
      <pc:sldChg chg="modSp new del mod">
        <pc:chgData name="Steve Shellhammer" userId="0e71f22d-ee3e-49c0-82ff-dbc290af8082" providerId="ADAL" clId="{5AE2CC8C-54BD-4BD0-9392-2A265393AAE9}" dt="2021-04-21T23:44:44.150" v="4547" actId="47"/>
        <pc:sldMkLst>
          <pc:docMk/>
          <pc:sldMk cId="1677217986" sldId="502"/>
        </pc:sldMkLst>
        <pc:spChg chg="mod">
          <ac:chgData name="Steve Shellhammer" userId="0e71f22d-ee3e-49c0-82ff-dbc290af8082" providerId="ADAL" clId="{5AE2CC8C-54BD-4BD0-9392-2A265393AAE9}" dt="2021-04-21T23:38:28.640" v="3755" actId="404"/>
          <ac:spMkLst>
            <pc:docMk/>
            <pc:sldMk cId="1677217986" sldId="502"/>
            <ac:spMk id="2" creationId="{283EE06D-443A-415C-B0A8-C4BF254D3ABF}"/>
          </ac:spMkLst>
        </pc:spChg>
        <pc:spChg chg="mod">
          <ac:chgData name="Steve Shellhammer" userId="0e71f22d-ee3e-49c0-82ff-dbc290af8082" providerId="ADAL" clId="{5AE2CC8C-54BD-4BD0-9392-2A265393AAE9}" dt="2021-04-21T23:44:33.111" v="4546" actId="1076"/>
          <ac:spMkLst>
            <pc:docMk/>
            <pc:sldMk cId="1677217986" sldId="502"/>
            <ac:spMk id="3" creationId="{02C19FC9-5226-4726-86D4-E7697EC9E905}"/>
          </ac:spMkLst>
        </pc:spChg>
      </pc:sldChg>
      <pc:sldChg chg="delSp modSp new mod">
        <pc:chgData name="Steve Shellhammer" userId="0e71f22d-ee3e-49c0-82ff-dbc290af8082" providerId="ADAL" clId="{5AE2CC8C-54BD-4BD0-9392-2A265393AAE9}" dt="2021-04-21T23:45:18.572" v="4579" actId="403"/>
        <pc:sldMkLst>
          <pc:docMk/>
          <pc:sldMk cId="3594223674" sldId="502"/>
        </pc:sldMkLst>
        <pc:spChg chg="mod">
          <ac:chgData name="Steve Shellhammer" userId="0e71f22d-ee3e-49c0-82ff-dbc290af8082" providerId="ADAL" clId="{5AE2CC8C-54BD-4BD0-9392-2A265393AAE9}" dt="2021-04-21T23:45:18.572" v="4579" actId="403"/>
          <ac:spMkLst>
            <pc:docMk/>
            <pc:sldMk cId="3594223674" sldId="502"/>
            <ac:spMk id="2" creationId="{FBE98FF8-1EC0-4E68-8129-F461E79EE84F}"/>
          </ac:spMkLst>
        </pc:spChg>
        <pc:spChg chg="del">
          <ac:chgData name="Steve Shellhammer" userId="0e71f22d-ee3e-49c0-82ff-dbc290af8082" providerId="ADAL" clId="{5AE2CC8C-54BD-4BD0-9392-2A265393AAE9}" dt="2021-04-21T23:45:09.585" v="4576" actId="478"/>
          <ac:spMkLst>
            <pc:docMk/>
            <pc:sldMk cId="3594223674" sldId="502"/>
            <ac:spMk id="3" creationId="{532DF462-13F9-4CC9-AAF7-8CCD3558E6FA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8:13.112" v="4810" actId="478"/>
        <pc:sldMkLst>
          <pc:docMk/>
          <pc:sldMk cId="3104585391" sldId="503"/>
        </pc:sldMkLst>
        <pc:spChg chg="mod">
          <ac:chgData name="Steve Shellhammer" userId="0e71f22d-ee3e-49c0-82ff-dbc290af8082" providerId="ADAL" clId="{5AE2CC8C-54BD-4BD0-9392-2A265393AAE9}" dt="2021-04-21T23:50:17.976" v="4600" actId="14100"/>
          <ac:spMkLst>
            <pc:docMk/>
            <pc:sldMk cId="3104585391" sldId="503"/>
            <ac:spMk id="2" creationId="{8F54DBDA-043B-4381-87F0-6E90E8C6BE86}"/>
          </ac:spMkLst>
        </pc:spChg>
        <pc:spChg chg="del mod">
          <ac:chgData name="Steve Shellhammer" userId="0e71f22d-ee3e-49c0-82ff-dbc290af8082" providerId="ADAL" clId="{5AE2CC8C-54BD-4BD0-9392-2A265393AAE9}" dt="2021-04-22T00:08:09.186" v="4809" actId="478"/>
          <ac:spMkLst>
            <pc:docMk/>
            <pc:sldMk cId="3104585391" sldId="503"/>
            <ac:spMk id="3" creationId="{2C40415E-9D07-4AF3-9DE7-559537B3FFD1}"/>
          </ac:spMkLst>
        </pc:spChg>
        <pc:spChg chg="add del mod">
          <ac:chgData name="Steve Shellhammer" userId="0e71f22d-ee3e-49c0-82ff-dbc290af8082" providerId="ADAL" clId="{5AE2CC8C-54BD-4BD0-9392-2A265393AAE9}" dt="2021-04-22T00:08:13.112" v="4810" actId="478"/>
          <ac:spMkLst>
            <pc:docMk/>
            <pc:sldMk cId="3104585391" sldId="503"/>
            <ac:spMk id="10" creationId="{57A14326-F08F-4E48-A205-6736914D4EC2}"/>
          </ac:spMkLst>
        </pc:spChg>
        <pc:picChg chg="add mod">
          <ac:chgData name="Steve Shellhammer" userId="0e71f22d-ee3e-49c0-82ff-dbc290af8082" providerId="ADAL" clId="{5AE2CC8C-54BD-4BD0-9392-2A265393AAE9}" dt="2021-04-21T23:50:13.347" v="4599" actId="1076"/>
          <ac:picMkLst>
            <pc:docMk/>
            <pc:sldMk cId="3104585391" sldId="503"/>
            <ac:picMk id="8" creationId="{97A4F42C-2FE3-413C-BA2D-92CB091B9F9B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37.375" v="4656" actId="1035"/>
        <pc:sldMkLst>
          <pc:docMk/>
          <pc:sldMk cId="668802648" sldId="504"/>
        </pc:sldMkLst>
        <pc:spChg chg="mod">
          <ac:chgData name="Steve Shellhammer" userId="0e71f22d-ee3e-49c0-82ff-dbc290af8082" providerId="ADAL" clId="{5AE2CC8C-54BD-4BD0-9392-2A265393AAE9}" dt="2021-04-22T00:00:33.646" v="4655" actId="14100"/>
          <ac:spMkLst>
            <pc:docMk/>
            <pc:sldMk cId="668802648" sldId="504"/>
            <ac:spMk id="2" creationId="{25E7DE1C-152D-4B01-9064-FE57A0465216}"/>
          </ac:spMkLst>
        </pc:spChg>
        <pc:spChg chg="del mod">
          <ac:chgData name="Steve Shellhammer" userId="0e71f22d-ee3e-49c0-82ff-dbc290af8082" providerId="ADAL" clId="{5AE2CC8C-54BD-4BD0-9392-2A265393AAE9}" dt="2021-04-21T23:55:24.744" v="4619" actId="478"/>
          <ac:spMkLst>
            <pc:docMk/>
            <pc:sldMk cId="668802648" sldId="504"/>
            <ac:spMk id="3" creationId="{D200EC5C-BC31-4B98-BD32-C2AA7CD20DFE}"/>
          </ac:spMkLst>
        </pc:spChg>
        <pc:spChg chg="add del mod">
          <ac:chgData name="Steve Shellhammer" userId="0e71f22d-ee3e-49c0-82ff-dbc290af8082" providerId="ADAL" clId="{5AE2CC8C-54BD-4BD0-9392-2A265393AAE9}" dt="2021-04-21T23:55:27.924" v="4620" actId="478"/>
          <ac:spMkLst>
            <pc:docMk/>
            <pc:sldMk cId="668802648" sldId="504"/>
            <ac:spMk id="10" creationId="{369F3F4C-B88A-4E98-AFF7-F9732F8E1218}"/>
          </ac:spMkLst>
        </pc:spChg>
        <pc:picChg chg="add mod">
          <ac:chgData name="Steve Shellhammer" userId="0e71f22d-ee3e-49c0-82ff-dbc290af8082" providerId="ADAL" clId="{5AE2CC8C-54BD-4BD0-9392-2A265393AAE9}" dt="2021-04-22T00:00:37.375" v="4656" actId="1035"/>
          <ac:picMkLst>
            <pc:docMk/>
            <pc:sldMk cId="668802648" sldId="504"/>
            <ac:picMk id="8" creationId="{0596CB9B-9C88-44A6-8CA8-54F8163B3466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18.576" v="4648" actId="14100"/>
        <pc:sldMkLst>
          <pc:docMk/>
          <pc:sldMk cId="1824480865" sldId="505"/>
        </pc:sldMkLst>
        <pc:spChg chg="mod">
          <ac:chgData name="Steve Shellhammer" userId="0e71f22d-ee3e-49c0-82ff-dbc290af8082" providerId="ADAL" clId="{5AE2CC8C-54BD-4BD0-9392-2A265393AAE9}" dt="2021-04-22T00:00:18.576" v="4648" actId="14100"/>
          <ac:spMkLst>
            <pc:docMk/>
            <pc:sldMk cId="1824480865" sldId="505"/>
            <ac:spMk id="2" creationId="{CDA8E8D4-8E9B-406B-BAF2-884FCADCAF59}"/>
          </ac:spMkLst>
        </pc:spChg>
        <pc:spChg chg="del">
          <ac:chgData name="Steve Shellhammer" userId="0e71f22d-ee3e-49c0-82ff-dbc290af8082" providerId="ADAL" clId="{5AE2CC8C-54BD-4BD0-9392-2A265393AAE9}" dt="2021-04-21T23:56:10.420" v="4637" actId="478"/>
          <ac:spMkLst>
            <pc:docMk/>
            <pc:sldMk cId="1824480865" sldId="505"/>
            <ac:spMk id="3" creationId="{4830D021-166E-4DFE-825A-4E9555FE5D3B}"/>
          </ac:spMkLst>
        </pc:spChg>
        <pc:picChg chg="add mod">
          <ac:chgData name="Steve Shellhammer" userId="0e71f22d-ee3e-49c0-82ff-dbc290af8082" providerId="ADAL" clId="{5AE2CC8C-54BD-4BD0-9392-2A265393AAE9}" dt="2021-04-22T00:00:15.543" v="4647" actId="1076"/>
          <ac:picMkLst>
            <pc:docMk/>
            <pc:sldMk cId="1824480865" sldId="505"/>
            <ac:picMk id="8" creationId="{AAB318AE-D66A-4078-B568-4BE61CF218DC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6T23:57:39.962" v="5190" actId="1076"/>
        <pc:sldMkLst>
          <pc:docMk/>
          <pc:sldMk cId="3929891046" sldId="506"/>
        </pc:sldMkLst>
        <pc:spChg chg="mod">
          <ac:chgData name="Steve Shellhammer" userId="0e71f22d-ee3e-49c0-82ff-dbc290af8082" providerId="ADAL" clId="{5AE2CC8C-54BD-4BD0-9392-2A265393AAE9}" dt="2021-04-26T23:57:33.515" v="5187" actId="20577"/>
          <ac:spMkLst>
            <pc:docMk/>
            <pc:sldMk cId="3929891046" sldId="506"/>
            <ac:spMk id="2" creationId="{E9AC5550-D991-455D-B49F-5020D9261CF4}"/>
          </ac:spMkLst>
        </pc:spChg>
        <pc:spChg chg="del">
          <ac:chgData name="Steve Shellhammer" userId="0e71f22d-ee3e-49c0-82ff-dbc290af8082" providerId="ADAL" clId="{5AE2CC8C-54BD-4BD0-9392-2A265393AAE9}" dt="2021-04-26T23:57:36.566" v="5188" actId="478"/>
          <ac:spMkLst>
            <pc:docMk/>
            <pc:sldMk cId="3929891046" sldId="506"/>
            <ac:spMk id="3" creationId="{95B5799D-4929-4E73-ADD2-756FB80D1512}"/>
          </ac:spMkLst>
        </pc:spChg>
        <pc:graphicFrameChg chg="add mod">
          <ac:chgData name="Steve Shellhammer" userId="0e71f22d-ee3e-49c0-82ff-dbc290af8082" providerId="ADAL" clId="{5AE2CC8C-54BD-4BD0-9392-2A265393AAE9}" dt="2021-04-26T23:57:39.962" v="5190" actId="1076"/>
          <ac:graphicFrameMkLst>
            <pc:docMk/>
            <pc:sldMk cId="3929891046" sldId="506"/>
            <ac:graphicFrameMk id="7" creationId="{0A894D0C-AFC5-4F8F-9C44-D60DEE33340F}"/>
          </ac:graphicFrameMkLst>
        </pc:graphicFrameChg>
      </pc:sldChg>
    </pc:docChg>
  </pc:docChgLst>
  <pc:docChgLst>
    <pc:chgData name="Steve Shellhammer" userId="0e71f22d-ee3e-49c0-82ff-dbc290af8082" providerId="ADAL" clId="{C15423F7-7331-4EBB-B0DF-94D16AFE56C5}"/>
    <pc:docChg chg="modSld modMainMaster">
      <pc:chgData name="Steve Shellhammer" userId="0e71f22d-ee3e-49c0-82ff-dbc290af8082" providerId="ADAL" clId="{C15423F7-7331-4EBB-B0DF-94D16AFE56C5}" dt="2021-10-12T19:40:25.557" v="133" actId="6549"/>
      <pc:docMkLst>
        <pc:docMk/>
      </pc:docMkLst>
      <pc:sldChg chg="modSp mod">
        <pc:chgData name="Steve Shellhammer" userId="0e71f22d-ee3e-49c0-82ff-dbc290af8082" providerId="ADAL" clId="{C15423F7-7331-4EBB-B0DF-94D16AFE56C5}" dt="2021-10-12T19:33:14.689" v="23" actId="20577"/>
        <pc:sldMkLst>
          <pc:docMk/>
          <pc:sldMk cId="0" sldId="256"/>
        </pc:sldMkLst>
        <pc:spChg chg="mod">
          <ac:chgData name="Steve Shellhammer" userId="0e71f22d-ee3e-49c0-82ff-dbc290af8082" providerId="ADAL" clId="{C15423F7-7331-4EBB-B0DF-94D16AFE56C5}" dt="2021-10-12T19:33:14.689" v="2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C15423F7-7331-4EBB-B0DF-94D16AFE56C5}" dt="2021-10-12T19:37:08.066" v="91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C15423F7-7331-4EBB-B0DF-94D16AFE56C5}" dt="2021-10-12T19:37:08.066" v="91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C15423F7-7331-4EBB-B0DF-94D16AFE56C5}" dt="2021-10-12T19:37:36.004" v="95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C15423F7-7331-4EBB-B0DF-94D16AFE56C5}" dt="2021-10-12T19:37:29.565" v="93" actId="1076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C15423F7-7331-4EBB-B0DF-94D16AFE56C5}" dt="2021-10-12T19:37:36.004" v="95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C15423F7-7331-4EBB-B0DF-94D16AFE56C5}" dt="2021-10-12T19:39:44.435" v="132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C15423F7-7331-4EBB-B0DF-94D16AFE56C5}" dt="2021-10-12T19:39:44.435" v="132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mod">
        <pc:chgData name="Steve Shellhammer" userId="0e71f22d-ee3e-49c0-82ff-dbc290af8082" providerId="ADAL" clId="{C15423F7-7331-4EBB-B0DF-94D16AFE56C5}" dt="2021-10-12T19:38:05.651" v="101" actId="20577"/>
        <pc:sldMkLst>
          <pc:docMk/>
          <pc:sldMk cId="2716857888" sldId="537"/>
        </pc:sldMkLst>
        <pc:spChg chg="mod">
          <ac:chgData name="Steve Shellhammer" userId="0e71f22d-ee3e-49c0-82ff-dbc290af8082" providerId="ADAL" clId="{C15423F7-7331-4EBB-B0DF-94D16AFE56C5}" dt="2021-10-12T19:38:05.651" v="101" actId="20577"/>
          <ac:spMkLst>
            <pc:docMk/>
            <pc:sldMk cId="2716857888" sldId="537"/>
            <ac:spMk id="3" creationId="{FF2DE659-4786-4C44-B6D7-E9E05E77C420}"/>
          </ac:spMkLst>
        </pc:spChg>
      </pc:sldChg>
      <pc:sldChg chg="modSp mod">
        <pc:chgData name="Steve Shellhammer" userId="0e71f22d-ee3e-49c0-82ff-dbc290af8082" providerId="ADAL" clId="{C15423F7-7331-4EBB-B0DF-94D16AFE56C5}" dt="2021-10-12T19:40:25.557" v="133" actId="6549"/>
        <pc:sldMkLst>
          <pc:docMk/>
          <pc:sldMk cId="341061038" sldId="549"/>
        </pc:sldMkLst>
        <pc:spChg chg="mod">
          <ac:chgData name="Steve Shellhammer" userId="0e71f22d-ee3e-49c0-82ff-dbc290af8082" providerId="ADAL" clId="{C15423F7-7331-4EBB-B0DF-94D16AFE56C5}" dt="2021-10-12T19:40:25.557" v="133" actId="6549"/>
          <ac:spMkLst>
            <pc:docMk/>
            <pc:sldMk cId="341061038" sldId="549"/>
            <ac:spMk id="3" creationId="{F2F3AABC-1308-48ED-AF2F-B2974160B87E}"/>
          </ac:spMkLst>
        </pc:spChg>
      </pc:sldChg>
      <pc:sldMasterChg chg="modSldLayout">
        <pc:chgData name="Steve Shellhammer" userId="0e71f22d-ee3e-49c0-82ff-dbc290af8082" providerId="ADAL" clId="{C15423F7-7331-4EBB-B0DF-94D16AFE56C5}" dt="2021-09-28T23:17:59.955" v="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15423F7-7331-4EBB-B0DF-94D16AFE56C5}" dt="2021-09-28T23:17:59.955" v="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15423F7-7331-4EBB-B0DF-94D16AFE56C5}" dt="2021-09-28T23:17:59.955" v="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C69B68BE-9AE0-4538-9151-72342AC26F95}"/>
    <pc:docChg chg="undo custSel addSld delSld modSld">
      <pc:chgData name="Steve Shellhammer" userId="0e71f22d-ee3e-49c0-82ff-dbc290af8082" providerId="ADAL" clId="{C69B68BE-9AE0-4538-9151-72342AC26F95}" dt="2024-05-12T22:56:13.221" v="9571" actId="20577"/>
      <pc:docMkLst>
        <pc:docMk/>
      </pc:docMkLst>
      <pc:sldChg chg="modSp mod">
        <pc:chgData name="Steve Shellhammer" userId="0e71f22d-ee3e-49c0-82ff-dbc290af8082" providerId="ADAL" clId="{C69B68BE-9AE0-4538-9151-72342AC26F95}" dt="2024-05-03T20:27:48.348" v="43" actId="2165"/>
        <pc:sldMkLst>
          <pc:docMk/>
          <pc:sldMk cId="0" sldId="256"/>
        </pc:sldMkLst>
        <pc:spChg chg="mod">
          <ac:chgData name="Steve Shellhammer" userId="0e71f22d-ee3e-49c0-82ff-dbc290af8082" providerId="ADAL" clId="{C69B68BE-9AE0-4538-9151-72342AC26F95}" dt="2024-05-03T20:26:35.660" v="2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C69B68BE-9AE0-4538-9151-72342AC26F95}" dt="2024-05-03T20:26:42.334" v="30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C69B68BE-9AE0-4538-9151-72342AC26F95}" dt="2024-05-03T20:27:48.348" v="43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69B68BE-9AE0-4538-9151-72342AC26F95}" dt="2024-05-03T22:53:22.477" v="5415" actId="47"/>
        <pc:sldMkLst>
          <pc:docMk/>
          <pc:sldMk cId="3395715029" sldId="551"/>
        </pc:sldMkLst>
      </pc:sldChg>
      <pc:sldChg chg="del">
        <pc:chgData name="Steve Shellhammer" userId="0e71f22d-ee3e-49c0-82ff-dbc290af8082" providerId="ADAL" clId="{C69B68BE-9AE0-4538-9151-72342AC26F95}" dt="2024-05-03T22:53:22.477" v="5415" actId="47"/>
        <pc:sldMkLst>
          <pc:docMk/>
          <pc:sldMk cId="2326612348" sldId="552"/>
        </pc:sldMkLst>
      </pc:sldChg>
      <pc:sldChg chg="del">
        <pc:chgData name="Steve Shellhammer" userId="0e71f22d-ee3e-49c0-82ff-dbc290af8082" providerId="ADAL" clId="{C69B68BE-9AE0-4538-9151-72342AC26F95}" dt="2024-05-03T22:53:22.477" v="5415" actId="47"/>
        <pc:sldMkLst>
          <pc:docMk/>
          <pc:sldMk cId="1604637952" sldId="553"/>
        </pc:sldMkLst>
      </pc:sldChg>
      <pc:sldChg chg="del">
        <pc:chgData name="Steve Shellhammer" userId="0e71f22d-ee3e-49c0-82ff-dbc290af8082" providerId="ADAL" clId="{C69B68BE-9AE0-4538-9151-72342AC26F95}" dt="2024-05-03T22:53:22.477" v="5415" actId="47"/>
        <pc:sldMkLst>
          <pc:docMk/>
          <pc:sldMk cId="3457085430" sldId="554"/>
        </pc:sldMkLst>
      </pc:sldChg>
      <pc:sldChg chg="del">
        <pc:chgData name="Steve Shellhammer" userId="0e71f22d-ee3e-49c0-82ff-dbc290af8082" providerId="ADAL" clId="{C69B68BE-9AE0-4538-9151-72342AC26F95}" dt="2024-05-03T22:53:22.477" v="5415" actId="47"/>
        <pc:sldMkLst>
          <pc:docMk/>
          <pc:sldMk cId="1453849157" sldId="555"/>
        </pc:sldMkLst>
      </pc:sldChg>
      <pc:sldChg chg="del">
        <pc:chgData name="Steve Shellhammer" userId="0e71f22d-ee3e-49c0-82ff-dbc290af8082" providerId="ADAL" clId="{C69B68BE-9AE0-4538-9151-72342AC26F95}" dt="2024-05-03T22:53:22.477" v="5415" actId="47"/>
        <pc:sldMkLst>
          <pc:docMk/>
          <pc:sldMk cId="1812002114" sldId="556"/>
        </pc:sldMkLst>
      </pc:sldChg>
      <pc:sldChg chg="del">
        <pc:chgData name="Steve Shellhammer" userId="0e71f22d-ee3e-49c0-82ff-dbc290af8082" providerId="ADAL" clId="{C69B68BE-9AE0-4538-9151-72342AC26F95}" dt="2024-05-03T22:53:22.477" v="5415" actId="47"/>
        <pc:sldMkLst>
          <pc:docMk/>
          <pc:sldMk cId="1225879143" sldId="557"/>
        </pc:sldMkLst>
      </pc:sldChg>
      <pc:sldChg chg="del">
        <pc:chgData name="Steve Shellhammer" userId="0e71f22d-ee3e-49c0-82ff-dbc290af8082" providerId="ADAL" clId="{C69B68BE-9AE0-4538-9151-72342AC26F95}" dt="2024-05-03T22:53:22.477" v="5415" actId="47"/>
        <pc:sldMkLst>
          <pc:docMk/>
          <pc:sldMk cId="4256139869" sldId="558"/>
        </pc:sldMkLst>
      </pc:sldChg>
      <pc:sldChg chg="del">
        <pc:chgData name="Steve Shellhammer" userId="0e71f22d-ee3e-49c0-82ff-dbc290af8082" providerId="ADAL" clId="{C69B68BE-9AE0-4538-9151-72342AC26F95}" dt="2024-05-03T22:53:22.477" v="5415" actId="47"/>
        <pc:sldMkLst>
          <pc:docMk/>
          <pc:sldMk cId="1550233356" sldId="559"/>
        </pc:sldMkLst>
      </pc:sldChg>
      <pc:sldChg chg="del">
        <pc:chgData name="Steve Shellhammer" userId="0e71f22d-ee3e-49c0-82ff-dbc290af8082" providerId="ADAL" clId="{C69B68BE-9AE0-4538-9151-72342AC26F95}" dt="2024-05-03T22:53:22.477" v="5415" actId="47"/>
        <pc:sldMkLst>
          <pc:docMk/>
          <pc:sldMk cId="3031651474" sldId="560"/>
        </pc:sldMkLst>
      </pc:sldChg>
      <pc:sldChg chg="del">
        <pc:chgData name="Steve Shellhammer" userId="0e71f22d-ee3e-49c0-82ff-dbc290af8082" providerId="ADAL" clId="{C69B68BE-9AE0-4538-9151-72342AC26F95}" dt="2024-05-03T22:53:22.477" v="5415" actId="47"/>
        <pc:sldMkLst>
          <pc:docMk/>
          <pc:sldMk cId="3574499274" sldId="561"/>
        </pc:sldMkLst>
      </pc:sldChg>
      <pc:sldChg chg="modSp new del mod">
        <pc:chgData name="Steve Shellhammer" userId="0e71f22d-ee3e-49c0-82ff-dbc290af8082" providerId="ADAL" clId="{C69B68BE-9AE0-4538-9151-72342AC26F95}" dt="2024-05-03T22:53:22.477" v="5415" actId="47"/>
        <pc:sldMkLst>
          <pc:docMk/>
          <pc:sldMk cId="401306552" sldId="562"/>
        </pc:sldMkLst>
        <pc:spChg chg="mod">
          <ac:chgData name="Steve Shellhammer" userId="0e71f22d-ee3e-49c0-82ff-dbc290af8082" providerId="ADAL" clId="{C69B68BE-9AE0-4538-9151-72342AC26F95}" dt="2024-05-03T20:30:54.515" v="47" actId="20577"/>
          <ac:spMkLst>
            <pc:docMk/>
            <pc:sldMk cId="401306552" sldId="562"/>
            <ac:spMk id="2" creationId="{477C0A1C-EAC2-9D7B-0A1E-FA4AADCF366A}"/>
          </ac:spMkLst>
        </pc:spChg>
      </pc:sldChg>
      <pc:sldChg chg="modSp new mod">
        <pc:chgData name="Steve Shellhammer" userId="0e71f22d-ee3e-49c0-82ff-dbc290af8082" providerId="ADAL" clId="{C69B68BE-9AE0-4538-9151-72342AC26F95}" dt="2024-05-03T21:23:11.931" v="3311" actId="20577"/>
        <pc:sldMkLst>
          <pc:docMk/>
          <pc:sldMk cId="1451948136" sldId="563"/>
        </pc:sldMkLst>
        <pc:spChg chg="mod">
          <ac:chgData name="Steve Shellhammer" userId="0e71f22d-ee3e-49c0-82ff-dbc290af8082" providerId="ADAL" clId="{C69B68BE-9AE0-4538-9151-72342AC26F95}" dt="2024-05-03T20:31:06.777" v="60" actId="20577"/>
          <ac:spMkLst>
            <pc:docMk/>
            <pc:sldMk cId="1451948136" sldId="563"/>
            <ac:spMk id="2" creationId="{42AFAFCD-72BB-CF46-AFD3-4BB3C34FFDA2}"/>
          </ac:spMkLst>
        </pc:spChg>
        <pc:spChg chg="mod">
          <ac:chgData name="Steve Shellhammer" userId="0e71f22d-ee3e-49c0-82ff-dbc290af8082" providerId="ADAL" clId="{C69B68BE-9AE0-4538-9151-72342AC26F95}" dt="2024-05-03T21:23:11.931" v="3311" actId="20577"/>
          <ac:spMkLst>
            <pc:docMk/>
            <pc:sldMk cId="1451948136" sldId="563"/>
            <ac:spMk id="3" creationId="{076D3F68-7645-2824-5A07-1A499E39F52A}"/>
          </ac:spMkLst>
        </pc:spChg>
      </pc:sldChg>
      <pc:sldChg chg="modSp new mod">
        <pc:chgData name="Steve Shellhammer" userId="0e71f22d-ee3e-49c0-82ff-dbc290af8082" providerId="ADAL" clId="{C69B68BE-9AE0-4538-9151-72342AC26F95}" dt="2024-05-10T22:24:52.135" v="9313" actId="20577"/>
        <pc:sldMkLst>
          <pc:docMk/>
          <pc:sldMk cId="3512409114" sldId="564"/>
        </pc:sldMkLst>
        <pc:spChg chg="mod">
          <ac:chgData name="Steve Shellhammer" userId="0e71f22d-ee3e-49c0-82ff-dbc290af8082" providerId="ADAL" clId="{C69B68BE-9AE0-4538-9151-72342AC26F95}" dt="2024-05-03T20:33:10.188" v="253" actId="20577"/>
          <ac:spMkLst>
            <pc:docMk/>
            <pc:sldMk cId="3512409114" sldId="564"/>
            <ac:spMk id="2" creationId="{52B067AB-5065-4CA9-8C97-608F679DF34E}"/>
          </ac:spMkLst>
        </pc:spChg>
        <pc:spChg chg="mod">
          <ac:chgData name="Steve Shellhammer" userId="0e71f22d-ee3e-49c0-82ff-dbc290af8082" providerId="ADAL" clId="{C69B68BE-9AE0-4538-9151-72342AC26F95}" dt="2024-05-10T22:24:52.135" v="9313" actId="20577"/>
          <ac:spMkLst>
            <pc:docMk/>
            <pc:sldMk cId="3512409114" sldId="564"/>
            <ac:spMk id="3" creationId="{C2F9596D-ADEC-06AE-4E43-436CDFBC479A}"/>
          </ac:spMkLst>
        </pc:spChg>
      </pc:sldChg>
      <pc:sldChg chg="modSp new mod">
        <pc:chgData name="Steve Shellhammer" userId="0e71f22d-ee3e-49c0-82ff-dbc290af8082" providerId="ADAL" clId="{C69B68BE-9AE0-4538-9151-72342AC26F95}" dt="2024-05-06T14:53:27.272" v="7720" actId="20577"/>
        <pc:sldMkLst>
          <pc:docMk/>
          <pc:sldMk cId="730794753" sldId="565"/>
        </pc:sldMkLst>
        <pc:spChg chg="mod">
          <ac:chgData name="Steve Shellhammer" userId="0e71f22d-ee3e-49c0-82ff-dbc290af8082" providerId="ADAL" clId="{C69B68BE-9AE0-4538-9151-72342AC26F95}" dt="2024-05-03T20:47:16.477" v="1200" actId="14100"/>
          <ac:spMkLst>
            <pc:docMk/>
            <pc:sldMk cId="730794753" sldId="565"/>
            <ac:spMk id="2" creationId="{247A63C8-1A2D-7F46-3FDB-32A987A3A47A}"/>
          </ac:spMkLst>
        </pc:spChg>
        <pc:spChg chg="mod">
          <ac:chgData name="Steve Shellhammer" userId="0e71f22d-ee3e-49c0-82ff-dbc290af8082" providerId="ADAL" clId="{C69B68BE-9AE0-4538-9151-72342AC26F95}" dt="2024-05-06T14:53:27.272" v="7720" actId="20577"/>
          <ac:spMkLst>
            <pc:docMk/>
            <pc:sldMk cId="730794753" sldId="565"/>
            <ac:spMk id="3" creationId="{0DD08545-57F1-B831-BDEE-4FCD9D3FBEFC}"/>
          </ac:spMkLst>
        </pc:spChg>
      </pc:sldChg>
      <pc:sldChg chg="addSp delSp modSp add mod">
        <pc:chgData name="Steve Shellhammer" userId="0e71f22d-ee3e-49c0-82ff-dbc290af8082" providerId="ADAL" clId="{C69B68BE-9AE0-4538-9151-72342AC26F95}" dt="2024-05-10T22:25:12.422" v="9329" actId="20577"/>
        <pc:sldMkLst>
          <pc:docMk/>
          <pc:sldMk cId="1225093885" sldId="566"/>
        </pc:sldMkLst>
        <pc:spChg chg="mod">
          <ac:chgData name="Steve Shellhammer" userId="0e71f22d-ee3e-49c0-82ff-dbc290af8082" providerId="ADAL" clId="{C69B68BE-9AE0-4538-9151-72342AC26F95}" dt="2024-05-10T22:25:12.422" v="9329" actId="20577"/>
          <ac:spMkLst>
            <pc:docMk/>
            <pc:sldMk cId="1225093885" sldId="566"/>
            <ac:spMk id="3" creationId="{49028FFF-262D-5A86-F932-68788D64E48A}"/>
          </ac:spMkLst>
        </pc:spChg>
        <pc:spChg chg="mod topLvl">
          <ac:chgData name="Steve Shellhammer" userId="0e71f22d-ee3e-49c0-82ff-dbc290af8082" providerId="ADAL" clId="{C69B68BE-9AE0-4538-9151-72342AC26F95}" dt="2024-05-03T20:57:11.906" v="1624" actId="164"/>
          <ac:spMkLst>
            <pc:docMk/>
            <pc:sldMk cId="1225093885" sldId="566"/>
            <ac:spMk id="8" creationId="{2CAB5DE2-EC34-8F8B-787B-3D1ACC2D864F}"/>
          </ac:spMkLst>
        </pc:spChg>
        <pc:spChg chg="mod topLvl">
          <ac:chgData name="Steve Shellhammer" userId="0e71f22d-ee3e-49c0-82ff-dbc290af8082" providerId="ADAL" clId="{C69B68BE-9AE0-4538-9151-72342AC26F95}" dt="2024-05-03T20:57:11.906" v="1624" actId="164"/>
          <ac:spMkLst>
            <pc:docMk/>
            <pc:sldMk cId="1225093885" sldId="566"/>
            <ac:spMk id="9" creationId="{B11398FD-DB8F-2AE0-427F-CE08A9FBA0B4}"/>
          </ac:spMkLst>
        </pc:spChg>
        <pc:spChg chg="mod topLvl">
          <ac:chgData name="Steve Shellhammer" userId="0e71f22d-ee3e-49c0-82ff-dbc290af8082" providerId="ADAL" clId="{C69B68BE-9AE0-4538-9151-72342AC26F95}" dt="2024-05-03T20:57:11.906" v="1624" actId="164"/>
          <ac:spMkLst>
            <pc:docMk/>
            <pc:sldMk cId="1225093885" sldId="566"/>
            <ac:spMk id="12" creationId="{FDD68CF7-7FB8-25EE-8AD4-AA5622A094FD}"/>
          </ac:spMkLst>
        </pc:spChg>
        <pc:spChg chg="mod topLvl">
          <ac:chgData name="Steve Shellhammer" userId="0e71f22d-ee3e-49c0-82ff-dbc290af8082" providerId="ADAL" clId="{C69B68BE-9AE0-4538-9151-72342AC26F95}" dt="2024-05-03T20:57:11.906" v="1624" actId="164"/>
          <ac:spMkLst>
            <pc:docMk/>
            <pc:sldMk cId="1225093885" sldId="566"/>
            <ac:spMk id="13" creationId="{5A2A2F5D-D8F5-1999-8D6D-761428D049FB}"/>
          </ac:spMkLst>
        </pc:spChg>
        <pc:spChg chg="mod topLvl">
          <ac:chgData name="Steve Shellhammer" userId="0e71f22d-ee3e-49c0-82ff-dbc290af8082" providerId="ADAL" clId="{C69B68BE-9AE0-4538-9151-72342AC26F95}" dt="2024-05-03T20:57:11.906" v="1624" actId="164"/>
          <ac:spMkLst>
            <pc:docMk/>
            <pc:sldMk cId="1225093885" sldId="566"/>
            <ac:spMk id="14" creationId="{DF1B3AC6-4778-EC2B-F09D-DC9E2E909331}"/>
          </ac:spMkLst>
        </pc:spChg>
        <pc:grpChg chg="del">
          <ac:chgData name="Steve Shellhammer" userId="0e71f22d-ee3e-49c0-82ff-dbc290af8082" providerId="ADAL" clId="{C69B68BE-9AE0-4538-9151-72342AC26F95}" dt="2024-05-03T20:50:33.523" v="1522" actId="165"/>
          <ac:grpSpMkLst>
            <pc:docMk/>
            <pc:sldMk cId="1225093885" sldId="566"/>
            <ac:grpSpMk id="7" creationId="{BC24E939-5646-9A47-38C6-439C5F19B8AA}"/>
          </ac:grpSpMkLst>
        </pc:grpChg>
        <pc:grpChg chg="add mod">
          <ac:chgData name="Steve Shellhammer" userId="0e71f22d-ee3e-49c0-82ff-dbc290af8082" providerId="ADAL" clId="{C69B68BE-9AE0-4538-9151-72342AC26F95}" dt="2024-05-03T20:57:13.540" v="1626" actId="1037"/>
          <ac:grpSpMkLst>
            <pc:docMk/>
            <pc:sldMk cId="1225093885" sldId="566"/>
            <ac:grpSpMk id="15" creationId="{80B7E992-692D-1407-C20F-D998F42B8247}"/>
          </ac:grpSpMkLst>
        </pc:grpChg>
        <pc:cxnChg chg="mod topLvl">
          <ac:chgData name="Steve Shellhammer" userId="0e71f22d-ee3e-49c0-82ff-dbc290af8082" providerId="ADAL" clId="{C69B68BE-9AE0-4538-9151-72342AC26F95}" dt="2024-05-03T20:57:11.906" v="1624" actId="164"/>
          <ac:cxnSpMkLst>
            <pc:docMk/>
            <pc:sldMk cId="1225093885" sldId="566"/>
            <ac:cxnSpMk id="10" creationId="{52F6BE11-5413-1F0F-FEC0-6EF472EDCF27}"/>
          </ac:cxnSpMkLst>
        </pc:cxnChg>
        <pc:cxnChg chg="mod topLvl">
          <ac:chgData name="Steve Shellhammer" userId="0e71f22d-ee3e-49c0-82ff-dbc290af8082" providerId="ADAL" clId="{C69B68BE-9AE0-4538-9151-72342AC26F95}" dt="2024-05-03T20:57:11.906" v="1624" actId="164"/>
          <ac:cxnSpMkLst>
            <pc:docMk/>
            <pc:sldMk cId="1225093885" sldId="566"/>
            <ac:cxnSpMk id="11" creationId="{5D02C153-4FE1-3B36-536D-A15EFB81553A}"/>
          </ac:cxnSpMkLst>
        </pc:cxnChg>
      </pc:sldChg>
      <pc:sldChg chg="addSp delSp modSp add mod">
        <pc:chgData name="Steve Shellhammer" userId="0e71f22d-ee3e-49c0-82ff-dbc290af8082" providerId="ADAL" clId="{C69B68BE-9AE0-4538-9151-72342AC26F95}" dt="2024-05-10T22:25:22.123" v="9335" actId="20577"/>
        <pc:sldMkLst>
          <pc:docMk/>
          <pc:sldMk cId="3346461278" sldId="567"/>
        </pc:sldMkLst>
        <pc:spChg chg="mod">
          <ac:chgData name="Steve Shellhammer" userId="0e71f22d-ee3e-49c0-82ff-dbc290af8082" providerId="ADAL" clId="{C69B68BE-9AE0-4538-9151-72342AC26F95}" dt="2024-05-06T14:56:08.971" v="7746" actId="14100"/>
          <ac:spMkLst>
            <pc:docMk/>
            <pc:sldMk cId="3346461278" sldId="567"/>
            <ac:spMk id="2" creationId="{6971AACD-C269-DA43-753E-FC3473077B1C}"/>
          </ac:spMkLst>
        </pc:spChg>
        <pc:spChg chg="mod">
          <ac:chgData name="Steve Shellhammer" userId="0e71f22d-ee3e-49c0-82ff-dbc290af8082" providerId="ADAL" clId="{C69B68BE-9AE0-4538-9151-72342AC26F95}" dt="2024-05-10T22:25:22.123" v="9335" actId="20577"/>
          <ac:spMkLst>
            <pc:docMk/>
            <pc:sldMk cId="3346461278" sldId="567"/>
            <ac:spMk id="3" creationId="{83987C40-0C83-723A-76B4-46D2FB89D180}"/>
          </ac:spMkLst>
        </pc:spChg>
        <pc:spChg chg="mod topLvl">
          <ac:chgData name="Steve Shellhammer" userId="0e71f22d-ee3e-49c0-82ff-dbc290af8082" providerId="ADAL" clId="{C69B68BE-9AE0-4538-9151-72342AC26F95}" dt="2024-05-03T20:54:22.138" v="1584" actId="164"/>
          <ac:spMkLst>
            <pc:docMk/>
            <pc:sldMk cId="3346461278" sldId="567"/>
            <ac:spMk id="8" creationId="{5A628420-CA51-97D8-A41A-28E38678B421}"/>
          </ac:spMkLst>
        </pc:spChg>
        <pc:spChg chg="del mod topLvl">
          <ac:chgData name="Steve Shellhammer" userId="0e71f22d-ee3e-49c0-82ff-dbc290af8082" providerId="ADAL" clId="{C69B68BE-9AE0-4538-9151-72342AC26F95}" dt="2024-05-03T20:53:08.765" v="1574" actId="478"/>
          <ac:spMkLst>
            <pc:docMk/>
            <pc:sldMk cId="3346461278" sldId="567"/>
            <ac:spMk id="9" creationId="{17A6424D-3C09-B10F-DE82-F7A0A43A2D8D}"/>
          </ac:spMkLst>
        </pc:spChg>
        <pc:spChg chg="del mod topLvl">
          <ac:chgData name="Steve Shellhammer" userId="0e71f22d-ee3e-49c0-82ff-dbc290af8082" providerId="ADAL" clId="{C69B68BE-9AE0-4538-9151-72342AC26F95}" dt="2024-05-03T20:53:08.765" v="1574" actId="478"/>
          <ac:spMkLst>
            <pc:docMk/>
            <pc:sldMk cId="3346461278" sldId="567"/>
            <ac:spMk id="12" creationId="{C73EE39A-FC1F-71C3-5361-F9F4FE59A804}"/>
          </ac:spMkLst>
        </pc:spChg>
        <pc:spChg chg="del mod topLvl">
          <ac:chgData name="Steve Shellhammer" userId="0e71f22d-ee3e-49c0-82ff-dbc290af8082" providerId="ADAL" clId="{C69B68BE-9AE0-4538-9151-72342AC26F95}" dt="2024-05-03T20:53:08.765" v="1574" actId="478"/>
          <ac:spMkLst>
            <pc:docMk/>
            <pc:sldMk cId="3346461278" sldId="567"/>
            <ac:spMk id="13" creationId="{27A03D41-CBE1-F72E-842E-2FB3F42E40C9}"/>
          </ac:spMkLst>
        </pc:spChg>
        <pc:spChg chg="mod topLvl">
          <ac:chgData name="Steve Shellhammer" userId="0e71f22d-ee3e-49c0-82ff-dbc290af8082" providerId="ADAL" clId="{C69B68BE-9AE0-4538-9151-72342AC26F95}" dt="2024-05-03T20:54:22.138" v="1584" actId="164"/>
          <ac:spMkLst>
            <pc:docMk/>
            <pc:sldMk cId="3346461278" sldId="567"/>
            <ac:spMk id="14" creationId="{BBECA452-F015-D59D-344E-255411259BC4}"/>
          </ac:spMkLst>
        </pc:spChg>
        <pc:spChg chg="del mod topLvl">
          <ac:chgData name="Steve Shellhammer" userId="0e71f22d-ee3e-49c0-82ff-dbc290af8082" providerId="ADAL" clId="{C69B68BE-9AE0-4538-9151-72342AC26F95}" dt="2024-05-03T20:53:02.901" v="1573" actId="478"/>
          <ac:spMkLst>
            <pc:docMk/>
            <pc:sldMk cId="3346461278" sldId="567"/>
            <ac:spMk id="15" creationId="{BE8304FF-E8F8-1AE4-E76E-9F083C499259}"/>
          </ac:spMkLst>
        </pc:spChg>
        <pc:spChg chg="add del mod">
          <ac:chgData name="Steve Shellhammer" userId="0e71f22d-ee3e-49c0-82ff-dbc290af8082" providerId="ADAL" clId="{C69B68BE-9AE0-4538-9151-72342AC26F95}" dt="2024-05-03T20:53:41.562" v="1577" actId="478"/>
          <ac:spMkLst>
            <pc:docMk/>
            <pc:sldMk cId="3346461278" sldId="567"/>
            <ac:spMk id="16" creationId="{EACA962C-FE8B-5CC2-A7E1-F0CC93B17699}"/>
          </ac:spMkLst>
        </pc:spChg>
        <pc:spChg chg="add mod">
          <ac:chgData name="Steve Shellhammer" userId="0e71f22d-ee3e-49c0-82ff-dbc290af8082" providerId="ADAL" clId="{C69B68BE-9AE0-4538-9151-72342AC26F95}" dt="2024-05-03T20:54:22.138" v="1584" actId="164"/>
          <ac:spMkLst>
            <pc:docMk/>
            <pc:sldMk cId="3346461278" sldId="567"/>
            <ac:spMk id="17" creationId="{BD49890D-F4DD-83C6-804E-4269F4BF3F5B}"/>
          </ac:spMkLst>
        </pc:spChg>
        <pc:spChg chg="add mod">
          <ac:chgData name="Steve Shellhammer" userId="0e71f22d-ee3e-49c0-82ff-dbc290af8082" providerId="ADAL" clId="{C69B68BE-9AE0-4538-9151-72342AC26F95}" dt="2024-05-03T20:54:22.138" v="1584" actId="164"/>
          <ac:spMkLst>
            <pc:docMk/>
            <pc:sldMk cId="3346461278" sldId="567"/>
            <ac:spMk id="20" creationId="{2EBC8001-31AC-F495-5836-D7FAF23BFBD8}"/>
          </ac:spMkLst>
        </pc:spChg>
        <pc:spChg chg="add mod">
          <ac:chgData name="Steve Shellhammer" userId="0e71f22d-ee3e-49c0-82ff-dbc290af8082" providerId="ADAL" clId="{C69B68BE-9AE0-4538-9151-72342AC26F95}" dt="2024-05-03T20:54:22.138" v="1584" actId="164"/>
          <ac:spMkLst>
            <pc:docMk/>
            <pc:sldMk cId="3346461278" sldId="567"/>
            <ac:spMk id="21" creationId="{C4CB4F86-7913-5CC8-1F32-F22FC8059DE0}"/>
          </ac:spMkLst>
        </pc:spChg>
        <pc:spChg chg="add mod">
          <ac:chgData name="Steve Shellhammer" userId="0e71f22d-ee3e-49c0-82ff-dbc290af8082" providerId="ADAL" clId="{C69B68BE-9AE0-4538-9151-72342AC26F95}" dt="2024-05-03T20:54:22.138" v="1584" actId="164"/>
          <ac:spMkLst>
            <pc:docMk/>
            <pc:sldMk cId="3346461278" sldId="567"/>
            <ac:spMk id="22" creationId="{95DE1F98-54C3-BCE6-F7E8-356B8C8A538E}"/>
          </ac:spMkLst>
        </pc:spChg>
        <pc:grpChg chg="del">
          <ac:chgData name="Steve Shellhammer" userId="0e71f22d-ee3e-49c0-82ff-dbc290af8082" providerId="ADAL" clId="{C69B68BE-9AE0-4538-9151-72342AC26F95}" dt="2024-05-03T20:52:57.158" v="1572" actId="165"/>
          <ac:grpSpMkLst>
            <pc:docMk/>
            <pc:sldMk cId="3346461278" sldId="567"/>
            <ac:grpSpMk id="7" creationId="{AE00B440-AC4C-D324-5339-B180CF637744}"/>
          </ac:grpSpMkLst>
        </pc:grpChg>
        <pc:grpChg chg="add mod">
          <ac:chgData name="Steve Shellhammer" userId="0e71f22d-ee3e-49c0-82ff-dbc290af8082" providerId="ADAL" clId="{C69B68BE-9AE0-4538-9151-72342AC26F95}" dt="2024-05-06T14:56:12.378" v="7749" actId="1036"/>
          <ac:grpSpMkLst>
            <pc:docMk/>
            <pc:sldMk cId="3346461278" sldId="567"/>
            <ac:grpSpMk id="23" creationId="{7CC74865-371E-270A-1180-B45AF9912725}"/>
          </ac:grpSpMkLst>
        </pc:grpChg>
        <pc:cxnChg chg="del mod topLvl">
          <ac:chgData name="Steve Shellhammer" userId="0e71f22d-ee3e-49c0-82ff-dbc290af8082" providerId="ADAL" clId="{C69B68BE-9AE0-4538-9151-72342AC26F95}" dt="2024-05-03T20:53:08.765" v="1574" actId="478"/>
          <ac:cxnSpMkLst>
            <pc:docMk/>
            <pc:sldMk cId="3346461278" sldId="567"/>
            <ac:cxnSpMk id="10" creationId="{1E980E0D-F59A-1B45-1A20-2868628AB9F9}"/>
          </ac:cxnSpMkLst>
        </pc:cxnChg>
        <pc:cxnChg chg="del mod topLvl">
          <ac:chgData name="Steve Shellhammer" userId="0e71f22d-ee3e-49c0-82ff-dbc290af8082" providerId="ADAL" clId="{C69B68BE-9AE0-4538-9151-72342AC26F95}" dt="2024-05-03T20:53:08.765" v="1574" actId="478"/>
          <ac:cxnSpMkLst>
            <pc:docMk/>
            <pc:sldMk cId="3346461278" sldId="567"/>
            <ac:cxnSpMk id="11" creationId="{CC6F9DB1-4E74-731B-9115-514667907F72}"/>
          </ac:cxnSpMkLst>
        </pc:cxnChg>
        <pc:cxnChg chg="add mod">
          <ac:chgData name="Steve Shellhammer" userId="0e71f22d-ee3e-49c0-82ff-dbc290af8082" providerId="ADAL" clId="{C69B68BE-9AE0-4538-9151-72342AC26F95}" dt="2024-05-03T20:54:22.138" v="1584" actId="164"/>
          <ac:cxnSpMkLst>
            <pc:docMk/>
            <pc:sldMk cId="3346461278" sldId="567"/>
            <ac:cxnSpMk id="18" creationId="{C840B62D-CE6C-E5B2-0B5D-1DD7A7125683}"/>
          </ac:cxnSpMkLst>
        </pc:cxnChg>
        <pc:cxnChg chg="add mod">
          <ac:chgData name="Steve Shellhammer" userId="0e71f22d-ee3e-49c0-82ff-dbc290af8082" providerId="ADAL" clId="{C69B68BE-9AE0-4538-9151-72342AC26F95}" dt="2024-05-03T20:54:22.138" v="1584" actId="164"/>
          <ac:cxnSpMkLst>
            <pc:docMk/>
            <pc:sldMk cId="3346461278" sldId="567"/>
            <ac:cxnSpMk id="19" creationId="{2FED9933-CB68-C44C-B61F-AD5D1F7AA41C}"/>
          </ac:cxnSpMkLst>
        </pc:cxnChg>
      </pc:sldChg>
      <pc:sldChg chg="modSp new mod">
        <pc:chgData name="Steve Shellhammer" userId="0e71f22d-ee3e-49c0-82ff-dbc290af8082" providerId="ADAL" clId="{C69B68BE-9AE0-4538-9151-72342AC26F95}" dt="2024-05-10T22:31:35.862" v="9481" actId="20577"/>
        <pc:sldMkLst>
          <pc:docMk/>
          <pc:sldMk cId="387324951" sldId="568"/>
        </pc:sldMkLst>
        <pc:spChg chg="mod">
          <ac:chgData name="Steve Shellhammer" userId="0e71f22d-ee3e-49c0-82ff-dbc290af8082" providerId="ADAL" clId="{C69B68BE-9AE0-4538-9151-72342AC26F95}" dt="2024-05-10T22:25:37.996" v="9336" actId="14100"/>
          <ac:spMkLst>
            <pc:docMk/>
            <pc:sldMk cId="387324951" sldId="568"/>
            <ac:spMk id="2" creationId="{AB45B296-1B52-C512-F632-9EFFD898EB13}"/>
          </ac:spMkLst>
        </pc:spChg>
        <pc:spChg chg="mod">
          <ac:chgData name="Steve Shellhammer" userId="0e71f22d-ee3e-49c0-82ff-dbc290af8082" providerId="ADAL" clId="{C69B68BE-9AE0-4538-9151-72342AC26F95}" dt="2024-05-10T22:31:35.862" v="9481" actId="20577"/>
          <ac:spMkLst>
            <pc:docMk/>
            <pc:sldMk cId="387324951" sldId="568"/>
            <ac:spMk id="3" creationId="{42E0EFF3-890C-C728-781F-0CB1E6085C2D}"/>
          </ac:spMkLst>
        </pc:spChg>
      </pc:sldChg>
      <pc:sldChg chg="modSp new del mod">
        <pc:chgData name="Steve Shellhammer" userId="0e71f22d-ee3e-49c0-82ff-dbc290af8082" providerId="ADAL" clId="{C69B68BE-9AE0-4538-9151-72342AC26F95}" dt="2024-05-10T22:05:21.759" v="8153" actId="47"/>
        <pc:sldMkLst>
          <pc:docMk/>
          <pc:sldMk cId="2595185427" sldId="569"/>
        </pc:sldMkLst>
        <pc:spChg chg="mod">
          <ac:chgData name="Steve Shellhammer" userId="0e71f22d-ee3e-49c0-82ff-dbc290af8082" providerId="ADAL" clId="{C69B68BE-9AE0-4538-9151-72342AC26F95}" dt="2024-05-03T21:21:13.242" v="3270" actId="20577"/>
          <ac:spMkLst>
            <pc:docMk/>
            <pc:sldMk cId="2595185427" sldId="569"/>
            <ac:spMk id="2" creationId="{423A55D2-9CF3-36E2-31C6-C45F949EF329}"/>
          </ac:spMkLst>
        </pc:spChg>
        <pc:spChg chg="mod">
          <ac:chgData name="Steve Shellhammer" userId="0e71f22d-ee3e-49c0-82ff-dbc290af8082" providerId="ADAL" clId="{C69B68BE-9AE0-4538-9151-72342AC26F95}" dt="2024-05-03T21:19:21.368" v="3237" actId="20577"/>
          <ac:spMkLst>
            <pc:docMk/>
            <pc:sldMk cId="2595185427" sldId="569"/>
            <ac:spMk id="3" creationId="{D0B6289F-2DC8-317C-806E-F702E103CDA5}"/>
          </ac:spMkLst>
        </pc:spChg>
      </pc:sldChg>
      <pc:sldChg chg="addSp modSp new mod">
        <pc:chgData name="Steve Shellhammer" userId="0e71f22d-ee3e-49c0-82ff-dbc290af8082" providerId="ADAL" clId="{C69B68BE-9AE0-4538-9151-72342AC26F95}" dt="2024-05-06T14:58:33.414" v="7903" actId="403"/>
        <pc:sldMkLst>
          <pc:docMk/>
          <pc:sldMk cId="4182355485" sldId="570"/>
        </pc:sldMkLst>
        <pc:spChg chg="mod">
          <ac:chgData name="Steve Shellhammer" userId="0e71f22d-ee3e-49c0-82ff-dbc290af8082" providerId="ADAL" clId="{C69B68BE-9AE0-4538-9151-72342AC26F95}" dt="2024-05-03T21:20:00.326" v="3264" actId="20577"/>
          <ac:spMkLst>
            <pc:docMk/>
            <pc:sldMk cId="4182355485" sldId="570"/>
            <ac:spMk id="2" creationId="{65CF2966-B6A9-0EEA-81A6-F952AF9C78C5}"/>
          </ac:spMkLst>
        </pc:spChg>
        <pc:spChg chg="mod">
          <ac:chgData name="Steve Shellhammer" userId="0e71f22d-ee3e-49c0-82ff-dbc290af8082" providerId="ADAL" clId="{C69B68BE-9AE0-4538-9151-72342AC26F95}" dt="2024-05-03T22:04:26.699" v="3604" actId="1076"/>
          <ac:spMkLst>
            <pc:docMk/>
            <pc:sldMk cId="4182355485" sldId="570"/>
            <ac:spMk id="3" creationId="{DCDD12F7-C085-CE1E-BF56-F96C5AC93885}"/>
          </ac:spMkLst>
        </pc:spChg>
        <pc:spChg chg="add mod">
          <ac:chgData name="Steve Shellhammer" userId="0e71f22d-ee3e-49c0-82ff-dbc290af8082" providerId="ADAL" clId="{C69B68BE-9AE0-4538-9151-72342AC26F95}" dt="2024-05-03T22:05:20.610" v="3666" actId="14100"/>
          <ac:spMkLst>
            <pc:docMk/>
            <pc:sldMk cId="4182355485" sldId="570"/>
            <ac:spMk id="7" creationId="{C824945F-148E-FA8A-ACDE-213777C8CB56}"/>
          </ac:spMkLst>
        </pc:spChg>
        <pc:graphicFrameChg chg="add mod modGraphic">
          <ac:chgData name="Steve Shellhammer" userId="0e71f22d-ee3e-49c0-82ff-dbc290af8082" providerId="ADAL" clId="{C69B68BE-9AE0-4538-9151-72342AC26F95}" dt="2024-05-06T14:58:33.414" v="7903" actId="403"/>
          <ac:graphicFrameMkLst>
            <pc:docMk/>
            <pc:sldMk cId="4182355485" sldId="570"/>
            <ac:graphicFrameMk id="8" creationId="{9C5C42DC-4BBA-7E86-A1A8-5BDED0A297B5}"/>
          </ac:graphicFrameMkLst>
        </pc:graphicFrameChg>
      </pc:sldChg>
      <pc:sldChg chg="modSp new mod">
        <pc:chgData name="Steve Shellhammer" userId="0e71f22d-ee3e-49c0-82ff-dbc290af8082" providerId="ADAL" clId="{C69B68BE-9AE0-4538-9151-72342AC26F95}" dt="2024-05-06T15:04:34.445" v="8000" actId="1036"/>
        <pc:sldMkLst>
          <pc:docMk/>
          <pc:sldMk cId="3350198703" sldId="571"/>
        </pc:sldMkLst>
        <pc:spChg chg="mod">
          <ac:chgData name="Steve Shellhammer" userId="0e71f22d-ee3e-49c0-82ff-dbc290af8082" providerId="ADAL" clId="{C69B68BE-9AE0-4538-9151-72342AC26F95}" dt="2024-05-06T15:04:34.445" v="8000" actId="1036"/>
          <ac:spMkLst>
            <pc:docMk/>
            <pc:sldMk cId="3350198703" sldId="571"/>
            <ac:spMk id="2" creationId="{AB446E4F-2EFF-F1D0-FF82-98D5183974D9}"/>
          </ac:spMkLst>
        </pc:spChg>
        <pc:spChg chg="mod">
          <ac:chgData name="Steve Shellhammer" userId="0e71f22d-ee3e-49c0-82ff-dbc290af8082" providerId="ADAL" clId="{C69B68BE-9AE0-4538-9151-72342AC26F95}" dt="2024-05-06T14:44:12.539" v="6754" actId="1037"/>
          <ac:spMkLst>
            <pc:docMk/>
            <pc:sldMk cId="3350198703" sldId="571"/>
            <ac:spMk id="3" creationId="{33C9C9C7-83B1-8F26-A5C0-2DAC60EBC4E6}"/>
          </ac:spMkLst>
        </pc:spChg>
      </pc:sldChg>
      <pc:sldChg chg="addSp delSp modSp new del mod">
        <pc:chgData name="Steve Shellhammer" userId="0e71f22d-ee3e-49c0-82ff-dbc290af8082" providerId="ADAL" clId="{C69B68BE-9AE0-4538-9151-72342AC26F95}" dt="2024-05-03T22:06:19.883" v="3673" actId="47"/>
        <pc:sldMkLst>
          <pc:docMk/>
          <pc:sldMk cId="2318429153" sldId="572"/>
        </pc:sldMkLst>
        <pc:spChg chg="mod">
          <ac:chgData name="Steve Shellhammer" userId="0e71f22d-ee3e-49c0-82ff-dbc290af8082" providerId="ADAL" clId="{C69B68BE-9AE0-4538-9151-72342AC26F95}" dt="2024-05-03T21:57:13.457" v="3439" actId="14100"/>
          <ac:spMkLst>
            <pc:docMk/>
            <pc:sldMk cId="2318429153" sldId="572"/>
            <ac:spMk id="2" creationId="{5F508BC2-E979-8669-1CC1-A129FE0404EA}"/>
          </ac:spMkLst>
        </pc:spChg>
        <pc:spChg chg="del">
          <ac:chgData name="Steve Shellhammer" userId="0e71f22d-ee3e-49c0-82ff-dbc290af8082" providerId="ADAL" clId="{C69B68BE-9AE0-4538-9151-72342AC26F95}" dt="2024-05-03T21:57:08.361" v="3435" actId="478"/>
          <ac:spMkLst>
            <pc:docMk/>
            <pc:sldMk cId="2318429153" sldId="572"/>
            <ac:spMk id="3" creationId="{DF4D95C9-FA61-ACE3-F94F-9F50DD09B705}"/>
          </ac:spMkLst>
        </pc:spChg>
        <pc:graphicFrameChg chg="add mod modGraphic">
          <ac:chgData name="Steve Shellhammer" userId="0e71f22d-ee3e-49c0-82ff-dbc290af8082" providerId="ADAL" clId="{C69B68BE-9AE0-4538-9151-72342AC26F95}" dt="2024-05-03T22:02:01.825" v="3541"/>
          <ac:graphicFrameMkLst>
            <pc:docMk/>
            <pc:sldMk cId="2318429153" sldId="572"/>
            <ac:graphicFrameMk id="7" creationId="{20755124-D137-F3DC-8D48-38A76D61A4CD}"/>
          </ac:graphicFrameMkLst>
        </pc:graphicFrameChg>
      </pc:sldChg>
      <pc:sldChg chg="modSp new mod">
        <pc:chgData name="Steve Shellhammer" userId="0e71f22d-ee3e-49c0-82ff-dbc290af8082" providerId="ADAL" clId="{C69B68BE-9AE0-4538-9151-72342AC26F95}" dt="2024-05-10T22:18:42.386" v="8899" actId="20577"/>
        <pc:sldMkLst>
          <pc:docMk/>
          <pc:sldMk cId="3212466392" sldId="572"/>
        </pc:sldMkLst>
        <pc:spChg chg="mod">
          <ac:chgData name="Steve Shellhammer" userId="0e71f22d-ee3e-49c0-82ff-dbc290af8082" providerId="ADAL" clId="{C69B68BE-9AE0-4538-9151-72342AC26F95}" dt="2024-05-10T22:17:13.361" v="8756" actId="14100"/>
          <ac:spMkLst>
            <pc:docMk/>
            <pc:sldMk cId="3212466392" sldId="572"/>
            <ac:spMk id="2" creationId="{D04A2375-15D9-FBF0-B273-34603BC79064}"/>
          </ac:spMkLst>
        </pc:spChg>
        <pc:spChg chg="mod">
          <ac:chgData name="Steve Shellhammer" userId="0e71f22d-ee3e-49c0-82ff-dbc290af8082" providerId="ADAL" clId="{C69B68BE-9AE0-4538-9151-72342AC26F95}" dt="2024-05-10T22:18:42.386" v="8899" actId="20577"/>
          <ac:spMkLst>
            <pc:docMk/>
            <pc:sldMk cId="3212466392" sldId="572"/>
            <ac:spMk id="3" creationId="{891D5BF6-21A0-B864-6033-E757F007516A}"/>
          </ac:spMkLst>
        </pc:spChg>
      </pc:sldChg>
      <pc:sldChg chg="modSp new mod">
        <pc:chgData name="Steve Shellhammer" userId="0e71f22d-ee3e-49c0-82ff-dbc290af8082" providerId="ADAL" clId="{C69B68BE-9AE0-4538-9151-72342AC26F95}" dt="2024-05-10T23:06:44.606" v="9555" actId="14100"/>
        <pc:sldMkLst>
          <pc:docMk/>
          <pc:sldMk cId="2276012347" sldId="573"/>
        </pc:sldMkLst>
        <pc:spChg chg="mod">
          <ac:chgData name="Steve Shellhammer" userId="0e71f22d-ee3e-49c0-82ff-dbc290af8082" providerId="ADAL" clId="{C69B68BE-9AE0-4538-9151-72342AC26F95}" dt="2024-05-10T23:06:10.187" v="9554" actId="14100"/>
          <ac:spMkLst>
            <pc:docMk/>
            <pc:sldMk cId="2276012347" sldId="573"/>
            <ac:spMk id="2" creationId="{77DBFD78-C5A2-7870-7008-1AD79AC377C2}"/>
          </ac:spMkLst>
        </pc:spChg>
        <pc:spChg chg="mod">
          <ac:chgData name="Steve Shellhammer" userId="0e71f22d-ee3e-49c0-82ff-dbc290af8082" providerId="ADAL" clId="{C69B68BE-9AE0-4538-9151-72342AC26F95}" dt="2024-05-10T23:06:44.606" v="9555" actId="14100"/>
          <ac:spMkLst>
            <pc:docMk/>
            <pc:sldMk cId="2276012347" sldId="573"/>
            <ac:spMk id="3" creationId="{C4654CA0-5D7F-C1CA-C5EF-0B868C070574}"/>
          </ac:spMkLst>
        </pc:spChg>
      </pc:sldChg>
      <pc:sldChg chg="modSp new del mod">
        <pc:chgData name="Steve Shellhammer" userId="0e71f22d-ee3e-49c0-82ff-dbc290af8082" providerId="ADAL" clId="{C69B68BE-9AE0-4538-9151-72342AC26F95}" dt="2024-05-10T22:22:13.236" v="9117" actId="47"/>
        <pc:sldMkLst>
          <pc:docMk/>
          <pc:sldMk cId="1287670965" sldId="574"/>
        </pc:sldMkLst>
        <pc:spChg chg="mod">
          <ac:chgData name="Steve Shellhammer" userId="0e71f22d-ee3e-49c0-82ff-dbc290af8082" providerId="ADAL" clId="{C69B68BE-9AE0-4538-9151-72342AC26F95}" dt="2024-05-06T14:34:03.919" v="5914" actId="14100"/>
          <ac:spMkLst>
            <pc:docMk/>
            <pc:sldMk cId="1287670965" sldId="574"/>
            <ac:spMk id="2" creationId="{AE9C17F7-ED12-58DF-9887-7B60D174EC32}"/>
          </ac:spMkLst>
        </pc:spChg>
        <pc:spChg chg="mod">
          <ac:chgData name="Steve Shellhammer" userId="0e71f22d-ee3e-49c0-82ff-dbc290af8082" providerId="ADAL" clId="{C69B68BE-9AE0-4538-9151-72342AC26F95}" dt="2024-05-06T15:01:20.497" v="7956" actId="20577"/>
          <ac:spMkLst>
            <pc:docMk/>
            <pc:sldMk cId="1287670965" sldId="574"/>
            <ac:spMk id="3" creationId="{56A26F88-1DD5-085A-F4D1-26920617A862}"/>
          </ac:spMkLst>
        </pc:spChg>
      </pc:sldChg>
      <pc:sldChg chg="modSp new del mod">
        <pc:chgData name="Steve Shellhammer" userId="0e71f22d-ee3e-49c0-82ff-dbc290af8082" providerId="ADAL" clId="{C69B68BE-9AE0-4538-9151-72342AC26F95}" dt="2024-05-10T22:22:13.236" v="9117" actId="47"/>
        <pc:sldMkLst>
          <pc:docMk/>
          <pc:sldMk cId="2509215737" sldId="575"/>
        </pc:sldMkLst>
        <pc:spChg chg="mod">
          <ac:chgData name="Steve Shellhammer" userId="0e71f22d-ee3e-49c0-82ff-dbc290af8082" providerId="ADAL" clId="{C69B68BE-9AE0-4538-9151-72342AC26F95}" dt="2024-05-06T14:34:38.197" v="5921" actId="404"/>
          <ac:spMkLst>
            <pc:docMk/>
            <pc:sldMk cId="2509215737" sldId="575"/>
            <ac:spMk id="2" creationId="{C3FB05F7-3BA7-663E-4254-DBCA26B105FF}"/>
          </ac:spMkLst>
        </pc:spChg>
        <pc:spChg chg="mod">
          <ac:chgData name="Steve Shellhammer" userId="0e71f22d-ee3e-49c0-82ff-dbc290af8082" providerId="ADAL" clId="{C69B68BE-9AE0-4538-9151-72342AC26F95}" dt="2024-05-06T15:02:04.432" v="7962" actId="1038"/>
          <ac:spMkLst>
            <pc:docMk/>
            <pc:sldMk cId="2509215737" sldId="575"/>
            <ac:spMk id="3" creationId="{37E599B7-46D7-83F6-0D07-956336B8D867}"/>
          </ac:spMkLst>
        </pc:spChg>
      </pc:sldChg>
      <pc:sldChg chg="modSp new mod">
        <pc:chgData name="Steve Shellhammer" userId="0e71f22d-ee3e-49c0-82ff-dbc290af8082" providerId="ADAL" clId="{C69B68BE-9AE0-4538-9151-72342AC26F95}" dt="2024-05-10T23:07:53.548" v="9557" actId="20577"/>
        <pc:sldMkLst>
          <pc:docMk/>
          <pc:sldMk cId="3028579311" sldId="576"/>
        </pc:sldMkLst>
        <pc:spChg chg="mod">
          <ac:chgData name="Steve Shellhammer" userId="0e71f22d-ee3e-49c0-82ff-dbc290af8082" providerId="ADAL" clId="{C69B68BE-9AE0-4538-9151-72342AC26F95}" dt="2024-05-10T23:07:02.412" v="9556" actId="14100"/>
          <ac:spMkLst>
            <pc:docMk/>
            <pc:sldMk cId="3028579311" sldId="576"/>
            <ac:spMk id="2" creationId="{6C715411-BD09-F097-1C87-7D0C274D22C3}"/>
          </ac:spMkLst>
        </pc:spChg>
        <pc:spChg chg="mod">
          <ac:chgData name="Steve Shellhammer" userId="0e71f22d-ee3e-49c0-82ff-dbc290af8082" providerId="ADAL" clId="{C69B68BE-9AE0-4538-9151-72342AC26F95}" dt="2024-05-10T23:07:53.548" v="9557" actId="20577"/>
          <ac:spMkLst>
            <pc:docMk/>
            <pc:sldMk cId="3028579311" sldId="576"/>
            <ac:spMk id="3" creationId="{91F5A67A-84C4-FD8B-B3B0-EE3CEE171D43}"/>
          </ac:spMkLst>
        </pc:spChg>
      </pc:sldChg>
      <pc:sldChg chg="modSp new mod">
        <pc:chgData name="Steve Shellhammer" userId="0e71f22d-ee3e-49c0-82ff-dbc290af8082" providerId="ADAL" clId="{C69B68BE-9AE0-4538-9151-72342AC26F95}" dt="2024-05-06T15:04:00.303" v="7999"/>
        <pc:sldMkLst>
          <pc:docMk/>
          <pc:sldMk cId="3365397991" sldId="577"/>
        </pc:sldMkLst>
        <pc:spChg chg="mod">
          <ac:chgData name="Steve Shellhammer" userId="0e71f22d-ee3e-49c0-82ff-dbc290af8082" providerId="ADAL" clId="{C69B68BE-9AE0-4538-9151-72342AC26F95}" dt="2024-05-06T14:49:18.745" v="7385" actId="20577"/>
          <ac:spMkLst>
            <pc:docMk/>
            <pc:sldMk cId="3365397991" sldId="577"/>
            <ac:spMk id="2" creationId="{522BCCE2-E0A6-7FBE-1E8E-0EEC0CCB5894}"/>
          </ac:spMkLst>
        </pc:spChg>
        <pc:spChg chg="mod">
          <ac:chgData name="Steve Shellhammer" userId="0e71f22d-ee3e-49c0-82ff-dbc290af8082" providerId="ADAL" clId="{C69B68BE-9AE0-4538-9151-72342AC26F95}" dt="2024-05-06T15:04:00.303" v="7999"/>
          <ac:spMkLst>
            <pc:docMk/>
            <pc:sldMk cId="3365397991" sldId="577"/>
            <ac:spMk id="3" creationId="{A5B99B14-88D0-CFC2-4A57-56C4D279747D}"/>
          </ac:spMkLst>
        </pc:spChg>
      </pc:sldChg>
      <pc:sldChg chg="modSp new mod">
        <pc:chgData name="Steve Shellhammer" userId="0e71f22d-ee3e-49c0-82ff-dbc290af8082" providerId="ADAL" clId="{C69B68BE-9AE0-4538-9151-72342AC26F95}" dt="2024-05-12T22:55:51.634" v="9566" actId="20577"/>
        <pc:sldMkLst>
          <pc:docMk/>
          <pc:sldMk cId="6747130" sldId="578"/>
        </pc:sldMkLst>
        <pc:spChg chg="mod">
          <ac:chgData name="Steve Shellhammer" userId="0e71f22d-ee3e-49c0-82ff-dbc290af8082" providerId="ADAL" clId="{C69B68BE-9AE0-4538-9151-72342AC26F95}" dt="2024-05-10T22:08:34.499" v="8523" actId="14100"/>
          <ac:spMkLst>
            <pc:docMk/>
            <pc:sldMk cId="6747130" sldId="578"/>
            <ac:spMk id="2" creationId="{EEF5CB58-FEC3-250A-A5DD-816357C9CF80}"/>
          </ac:spMkLst>
        </pc:spChg>
        <pc:spChg chg="mod">
          <ac:chgData name="Steve Shellhammer" userId="0e71f22d-ee3e-49c0-82ff-dbc290af8082" providerId="ADAL" clId="{C69B68BE-9AE0-4538-9151-72342AC26F95}" dt="2024-05-12T22:55:51.634" v="9566" actId="20577"/>
          <ac:spMkLst>
            <pc:docMk/>
            <pc:sldMk cId="6747130" sldId="578"/>
            <ac:spMk id="3" creationId="{13261352-AF9D-B8F7-D6C8-53A3137F2AF2}"/>
          </ac:spMkLst>
        </pc:spChg>
      </pc:sldChg>
      <pc:sldChg chg="addSp delSp modSp new mod">
        <pc:chgData name="Steve Shellhammer" userId="0e71f22d-ee3e-49c0-82ff-dbc290af8082" providerId="ADAL" clId="{C69B68BE-9AE0-4538-9151-72342AC26F95}" dt="2024-05-12T22:56:13.221" v="9571" actId="20577"/>
        <pc:sldMkLst>
          <pc:docMk/>
          <pc:sldMk cId="3448231514" sldId="579"/>
        </pc:sldMkLst>
        <pc:spChg chg="mod">
          <ac:chgData name="Steve Shellhammer" userId="0e71f22d-ee3e-49c0-82ff-dbc290af8082" providerId="ADAL" clId="{C69B68BE-9AE0-4538-9151-72342AC26F95}" dt="2024-05-10T22:08:44.204" v="8525"/>
          <ac:spMkLst>
            <pc:docMk/>
            <pc:sldMk cId="3448231514" sldId="579"/>
            <ac:spMk id="2" creationId="{8C901A9A-B863-BB0F-BB56-B9B5AE459514}"/>
          </ac:spMkLst>
        </pc:spChg>
        <pc:spChg chg="add del">
          <ac:chgData name="Steve Shellhammer" userId="0e71f22d-ee3e-49c0-82ff-dbc290af8082" providerId="ADAL" clId="{C69B68BE-9AE0-4538-9151-72342AC26F95}" dt="2024-05-10T22:10:04.776" v="8528" actId="3680"/>
          <ac:spMkLst>
            <pc:docMk/>
            <pc:sldMk cId="3448231514" sldId="579"/>
            <ac:spMk id="3" creationId="{0701C2E2-F4BF-5BA0-702C-B80DF00174A0}"/>
          </ac:spMkLst>
        </pc:spChg>
        <pc:spChg chg="add mod">
          <ac:chgData name="Steve Shellhammer" userId="0e71f22d-ee3e-49c0-82ff-dbc290af8082" providerId="ADAL" clId="{C69B68BE-9AE0-4538-9151-72342AC26F95}" dt="2024-05-12T22:56:13.221" v="9571" actId="20577"/>
          <ac:spMkLst>
            <pc:docMk/>
            <pc:sldMk cId="3448231514" sldId="579"/>
            <ac:spMk id="9" creationId="{CC328D60-342F-1D8F-AF3F-D20CE8438826}"/>
          </ac:spMkLst>
        </pc:spChg>
        <pc:graphicFrameChg chg="add del mod ord modGraphic">
          <ac:chgData name="Steve Shellhammer" userId="0e71f22d-ee3e-49c0-82ff-dbc290af8082" providerId="ADAL" clId="{C69B68BE-9AE0-4538-9151-72342AC26F95}" dt="2024-05-10T22:09:55.438" v="8527" actId="3680"/>
          <ac:graphicFrameMkLst>
            <pc:docMk/>
            <pc:sldMk cId="3448231514" sldId="579"/>
            <ac:graphicFrameMk id="7" creationId="{E82BEC79-4FBE-02DD-96C8-8CEA3B3735E3}"/>
          </ac:graphicFrameMkLst>
        </pc:graphicFrameChg>
        <pc:graphicFrameChg chg="add mod ord modGraphic">
          <ac:chgData name="Steve Shellhammer" userId="0e71f22d-ee3e-49c0-82ff-dbc290af8082" providerId="ADAL" clId="{C69B68BE-9AE0-4538-9151-72342AC26F95}" dt="2024-05-10T23:01:05.464" v="9553" actId="113"/>
          <ac:graphicFrameMkLst>
            <pc:docMk/>
            <pc:sldMk cId="3448231514" sldId="579"/>
            <ac:graphicFrameMk id="8" creationId="{18F36D9C-9C32-843D-6F6B-7474357F5073}"/>
          </ac:graphicFrameMkLst>
        </pc:graphicFrameChg>
      </pc:sldChg>
      <pc:sldChg chg="modSp new del mod">
        <pc:chgData name="Steve Shellhammer" userId="0e71f22d-ee3e-49c0-82ff-dbc290af8082" providerId="ADAL" clId="{C69B68BE-9AE0-4538-9151-72342AC26F95}" dt="2024-05-12T22:55:46.537" v="9562" actId="47"/>
        <pc:sldMkLst>
          <pc:docMk/>
          <pc:sldMk cId="1173797223" sldId="580"/>
        </pc:sldMkLst>
        <pc:spChg chg="mod">
          <ac:chgData name="Steve Shellhammer" userId="0e71f22d-ee3e-49c0-82ff-dbc290af8082" providerId="ADAL" clId="{C69B68BE-9AE0-4538-9151-72342AC26F95}" dt="2024-05-10T22:25:51.293" v="9355" actId="20577"/>
          <ac:spMkLst>
            <pc:docMk/>
            <pc:sldMk cId="1173797223" sldId="580"/>
            <ac:spMk id="2" creationId="{2B7A06A5-9190-516F-8639-BB63DBA21121}"/>
          </ac:spMkLst>
        </pc:spChg>
        <pc:spChg chg="mod">
          <ac:chgData name="Steve Shellhammer" userId="0e71f22d-ee3e-49c0-82ff-dbc290af8082" providerId="ADAL" clId="{C69B68BE-9AE0-4538-9151-72342AC26F95}" dt="2024-05-10T22:37:37.919" v="9508" actId="14100"/>
          <ac:spMkLst>
            <pc:docMk/>
            <pc:sldMk cId="1173797223" sldId="580"/>
            <ac:spMk id="3" creationId="{5EF86A16-119A-7B26-7C31-D2E645734D4B}"/>
          </ac:spMkLst>
        </pc:spChg>
      </pc:sldChg>
      <pc:sldChg chg="modSp new del mod">
        <pc:chgData name="Steve Shellhammer" userId="0e71f22d-ee3e-49c0-82ff-dbc290af8082" providerId="ADAL" clId="{C69B68BE-9AE0-4538-9151-72342AC26F95}" dt="2024-05-10T22:17:00.923" v="8754" actId="47"/>
        <pc:sldMkLst>
          <pc:docMk/>
          <pc:sldMk cId="3689925863" sldId="580"/>
        </pc:sldMkLst>
        <pc:spChg chg="mod">
          <ac:chgData name="Steve Shellhammer" userId="0e71f22d-ee3e-49c0-82ff-dbc290af8082" providerId="ADAL" clId="{C69B68BE-9AE0-4538-9151-72342AC26F95}" dt="2024-05-10T22:16:47.423" v="8752" actId="14100"/>
          <ac:spMkLst>
            <pc:docMk/>
            <pc:sldMk cId="3689925863" sldId="580"/>
            <ac:spMk id="3" creationId="{7348ACE6-A68A-14FE-300B-9D60AD67C915}"/>
          </ac:spMkLst>
        </pc:spChg>
      </pc:sld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5F0A67CB-CEDB-45B7-8A9A-ED3672DC8F3B}"/>
    <pc:docChg chg="modSld">
      <pc:chgData name="Steve Shellhammer" userId="0e71f22d-ee3e-49c0-82ff-dbc290af8082" providerId="ADAL" clId="{5F0A67CB-CEDB-45B7-8A9A-ED3672DC8F3B}" dt="2021-07-02T22:24:51.268" v="43" actId="1076"/>
      <pc:docMkLst>
        <pc:docMk/>
      </pc:docMkLst>
      <pc:sldChg chg="modSp mod">
        <pc:chgData name="Steve Shellhammer" userId="0e71f22d-ee3e-49c0-82ff-dbc290af8082" providerId="ADAL" clId="{5F0A67CB-CEDB-45B7-8A9A-ED3672DC8F3B}" dt="2021-07-02T22:19:34.021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5F0A67CB-CEDB-45B7-8A9A-ED3672DC8F3B}" dt="2021-07-02T22:19:34.021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5F0A67CB-CEDB-45B7-8A9A-ED3672DC8F3B}" dt="2021-07-02T22:24:51.268" v="43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5F0A67CB-CEDB-45B7-8A9A-ED3672DC8F3B}" dt="2021-07-02T22:24:51.268" v="43" actId="1076"/>
          <ac:spMkLst>
            <pc:docMk/>
            <pc:sldMk cId="4109633702" sldId="511"/>
            <ac:spMk id="11" creationId="{C8B285BC-2FF4-48DD-ADB5-A6ED6F5AAF74}"/>
          </ac:spMkLst>
        </pc:spChg>
      </pc:sldChg>
    </pc:docChg>
  </pc:docChgLst>
  <pc:docChgLst>
    <pc:chgData name="Steve Shellhammer" userId="0e71f22d-ee3e-49c0-82ff-dbc290af8082" providerId="ADAL" clId="{45A3FF76-3816-4680-880A-C8354C4368AB}"/>
    <pc:docChg chg="undo custSel addSld delSld modSld modMainMaster">
      <pc:chgData name="Steve Shellhammer" userId="0e71f22d-ee3e-49c0-82ff-dbc290af8082" providerId="ADAL" clId="{45A3FF76-3816-4680-880A-C8354C4368AB}" dt="2023-03-20T23:09:30.819" v="7177" actId="20577"/>
      <pc:docMkLst>
        <pc:docMk/>
      </pc:docMkLst>
      <pc:sldChg chg="modSp mod">
        <pc:chgData name="Steve Shellhammer" userId="0e71f22d-ee3e-49c0-82ff-dbc290af8082" providerId="ADAL" clId="{45A3FF76-3816-4680-880A-C8354C4368AB}" dt="2023-03-20T15:42:09.508" v="3392" actId="13926"/>
        <pc:sldMkLst>
          <pc:docMk/>
          <pc:sldMk cId="0" sldId="256"/>
        </pc:sldMkLst>
        <pc:spChg chg="mod">
          <ac:chgData name="Steve Shellhammer" userId="0e71f22d-ee3e-49c0-82ff-dbc290af8082" providerId="ADAL" clId="{45A3FF76-3816-4680-880A-C8354C4368AB}" dt="2023-03-20T15:41:44.382" v="3387" actId="13926"/>
          <ac:spMkLst>
            <pc:docMk/>
            <pc:sldMk cId="0" sldId="256"/>
            <ac:spMk id="2" creationId="{7DDAD952-1B41-482B-A153-F47D4CB6A945}"/>
          </ac:spMkLst>
        </pc:spChg>
        <pc:spChg chg="mod">
          <ac:chgData name="Steve Shellhammer" userId="0e71f22d-ee3e-49c0-82ff-dbc290af8082" providerId="ADAL" clId="{45A3FF76-3816-4680-880A-C8354C4368AB}" dt="2023-03-13T16:06:40.014" v="4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45A3FF76-3816-4680-880A-C8354C4368AB}" dt="2023-03-20T15:42:09.508" v="3392" actId="13926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45A3FF76-3816-4680-880A-C8354C4368AB}" dt="2023-03-13T16:11:28.882" v="55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45A3FF76-3816-4680-880A-C8354C4368AB}" dt="2023-03-20T15:42:16.503" v="3393" actId="1076"/>
        <pc:sldMkLst>
          <pc:docMk/>
          <pc:sldMk cId="529197180" sldId="538"/>
        </pc:sldMkLst>
        <pc:spChg chg="mod">
          <ac:chgData name="Steve Shellhammer" userId="0e71f22d-ee3e-49c0-82ff-dbc290af8082" providerId="ADAL" clId="{45A3FF76-3816-4680-880A-C8354C4368AB}" dt="2023-03-13T17:58:48.100" v="927" actId="14100"/>
          <ac:spMkLst>
            <pc:docMk/>
            <pc:sldMk cId="529197180" sldId="538"/>
            <ac:spMk id="2" creationId="{76647AFF-F7CF-4EB9-5FDA-25E40C3290F7}"/>
          </ac:spMkLst>
        </pc:spChg>
        <pc:spChg chg="mod">
          <ac:chgData name="Steve Shellhammer" userId="0e71f22d-ee3e-49c0-82ff-dbc290af8082" providerId="ADAL" clId="{45A3FF76-3816-4680-880A-C8354C4368AB}" dt="2023-03-20T15:42:16.503" v="3393" actId="1076"/>
          <ac:spMkLst>
            <pc:docMk/>
            <pc:sldMk cId="529197180" sldId="538"/>
            <ac:spMk id="3" creationId="{7278D672-8B76-F916-922D-22B8827E2245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3:02.758" v="6719" actId="20577"/>
        <pc:sldMkLst>
          <pc:docMk/>
          <pc:sldMk cId="2856481569" sldId="539"/>
        </pc:sldMkLst>
        <pc:spChg chg="mod">
          <ac:chgData name="Steve Shellhammer" userId="0e71f22d-ee3e-49c0-82ff-dbc290af8082" providerId="ADAL" clId="{45A3FF76-3816-4680-880A-C8354C4368AB}" dt="2023-03-20T23:02:42.306" v="6714" actId="14100"/>
          <ac:spMkLst>
            <pc:docMk/>
            <pc:sldMk cId="2856481569" sldId="539"/>
            <ac:spMk id="2" creationId="{E481A092-8554-46D3-488F-9B48757BC318}"/>
          </ac:spMkLst>
        </pc:spChg>
        <pc:spChg chg="mod">
          <ac:chgData name="Steve Shellhammer" userId="0e71f22d-ee3e-49c0-82ff-dbc290af8082" providerId="ADAL" clId="{45A3FF76-3816-4680-880A-C8354C4368AB}" dt="2023-03-20T23:03:02.758" v="6719" actId="20577"/>
          <ac:spMkLst>
            <pc:docMk/>
            <pc:sldMk cId="2856481569" sldId="539"/>
            <ac:spMk id="3" creationId="{C188F4A6-6EA0-520E-2197-7D35B99A773D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39150511" sldId="539"/>
        </pc:sldMkLst>
      </pc:sldChg>
      <pc:sldChg chg="modSp new mod">
        <pc:chgData name="Steve Shellhammer" userId="0e71f22d-ee3e-49c0-82ff-dbc290af8082" providerId="ADAL" clId="{45A3FF76-3816-4680-880A-C8354C4368AB}" dt="2023-03-20T23:04:39.125" v="6834" actId="20577"/>
        <pc:sldMkLst>
          <pc:docMk/>
          <pc:sldMk cId="2321826473" sldId="540"/>
        </pc:sldMkLst>
        <pc:spChg chg="mod">
          <ac:chgData name="Steve Shellhammer" userId="0e71f22d-ee3e-49c0-82ff-dbc290af8082" providerId="ADAL" clId="{45A3FF76-3816-4680-880A-C8354C4368AB}" dt="2023-03-20T15:43:56.181" v="3659" actId="14100"/>
          <ac:spMkLst>
            <pc:docMk/>
            <pc:sldMk cId="2321826473" sldId="540"/>
            <ac:spMk id="2" creationId="{68B383DC-C434-8E6E-8BCD-AB0A39B39E0E}"/>
          </ac:spMkLst>
        </pc:spChg>
        <pc:spChg chg="mod">
          <ac:chgData name="Steve Shellhammer" userId="0e71f22d-ee3e-49c0-82ff-dbc290af8082" providerId="ADAL" clId="{45A3FF76-3816-4680-880A-C8354C4368AB}" dt="2023-03-20T23:04:39.125" v="6834" actId="20577"/>
          <ac:spMkLst>
            <pc:docMk/>
            <pc:sldMk cId="2321826473" sldId="540"/>
            <ac:spMk id="3" creationId="{C9618087-0477-D712-F030-FF07F5543826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270413454" sldId="540"/>
        </pc:sldMkLst>
      </pc:sldChg>
      <pc:sldChg chg="modSp new mod">
        <pc:chgData name="Steve Shellhammer" userId="0e71f22d-ee3e-49c0-82ff-dbc290af8082" providerId="ADAL" clId="{45A3FF76-3816-4680-880A-C8354C4368AB}" dt="2023-03-20T15:46:03.550" v="3861" actId="20577"/>
        <pc:sldMkLst>
          <pc:docMk/>
          <pc:sldMk cId="547413672" sldId="541"/>
        </pc:sldMkLst>
        <pc:spChg chg="mod">
          <ac:chgData name="Steve Shellhammer" userId="0e71f22d-ee3e-49c0-82ff-dbc290af8082" providerId="ADAL" clId="{45A3FF76-3816-4680-880A-C8354C4368AB}" dt="2023-03-17T18:44:57.340" v="2766" actId="20577"/>
          <ac:spMkLst>
            <pc:docMk/>
            <pc:sldMk cId="547413672" sldId="541"/>
            <ac:spMk id="2" creationId="{F8937240-53B7-6D9A-2B71-B67992A44016}"/>
          </ac:spMkLst>
        </pc:spChg>
        <pc:spChg chg="mod">
          <ac:chgData name="Steve Shellhammer" userId="0e71f22d-ee3e-49c0-82ff-dbc290af8082" providerId="ADAL" clId="{45A3FF76-3816-4680-880A-C8354C4368AB}" dt="2023-03-20T15:46:03.550" v="3861" actId="20577"/>
          <ac:spMkLst>
            <pc:docMk/>
            <pc:sldMk cId="547413672" sldId="541"/>
            <ac:spMk id="3" creationId="{2DDD8497-6651-10D3-A91E-A9FD4C8BC53E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54947169" sldId="54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81948088" sldId="542"/>
        </pc:sldMkLst>
      </pc:sldChg>
      <pc:sldChg chg="modSp add mod">
        <pc:chgData name="Steve Shellhammer" userId="0e71f22d-ee3e-49c0-82ff-dbc290af8082" providerId="ADAL" clId="{45A3FF76-3816-4680-880A-C8354C4368AB}" dt="2023-03-20T23:06:25.594" v="6896" actId="20577"/>
        <pc:sldMkLst>
          <pc:docMk/>
          <pc:sldMk cId="3322368629" sldId="542"/>
        </pc:sldMkLst>
        <pc:spChg chg="mod">
          <ac:chgData name="Steve Shellhammer" userId="0e71f22d-ee3e-49c0-82ff-dbc290af8082" providerId="ADAL" clId="{45A3FF76-3816-4680-880A-C8354C4368AB}" dt="2023-03-20T23:06:25.594" v="6896" actId="20577"/>
          <ac:spMkLst>
            <pc:docMk/>
            <pc:sldMk cId="3322368629" sldId="542"/>
            <ac:spMk id="3" creationId="{2DDD8497-6651-10D3-A91E-A9FD4C8BC53E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6:52.726" v="6932" actId="20577"/>
        <pc:sldMkLst>
          <pc:docMk/>
          <pc:sldMk cId="4081781769" sldId="543"/>
        </pc:sldMkLst>
        <pc:spChg chg="mod">
          <ac:chgData name="Steve Shellhammer" userId="0e71f22d-ee3e-49c0-82ff-dbc290af8082" providerId="ADAL" clId="{45A3FF76-3816-4680-880A-C8354C4368AB}" dt="2023-03-20T15:53:03.800" v="4929" actId="14100"/>
          <ac:spMkLst>
            <pc:docMk/>
            <pc:sldMk cId="4081781769" sldId="543"/>
            <ac:spMk id="2" creationId="{071CEEC3-A8FE-0331-89BD-21186BDEF1DC}"/>
          </ac:spMkLst>
        </pc:spChg>
        <pc:spChg chg="mod">
          <ac:chgData name="Steve Shellhammer" userId="0e71f22d-ee3e-49c0-82ff-dbc290af8082" providerId="ADAL" clId="{45A3FF76-3816-4680-880A-C8354C4368AB}" dt="2023-03-20T23:06:52.726" v="6932" actId="20577"/>
          <ac:spMkLst>
            <pc:docMk/>
            <pc:sldMk cId="4081781769" sldId="543"/>
            <ac:spMk id="3" creationId="{CF880706-BBAC-CD2C-6877-1ED31794C2D1}"/>
          </ac:spMkLst>
        </pc:spChg>
      </pc:sldChg>
      <pc:sldChg chg="modSp new mod">
        <pc:chgData name="Steve Shellhammer" userId="0e71f22d-ee3e-49c0-82ff-dbc290af8082" providerId="ADAL" clId="{45A3FF76-3816-4680-880A-C8354C4368AB}" dt="2023-03-20T15:56:39.860" v="5497" actId="12"/>
        <pc:sldMkLst>
          <pc:docMk/>
          <pc:sldMk cId="713590355" sldId="544"/>
        </pc:sldMkLst>
        <pc:spChg chg="mod">
          <ac:chgData name="Steve Shellhammer" userId="0e71f22d-ee3e-49c0-82ff-dbc290af8082" providerId="ADAL" clId="{45A3FF76-3816-4680-880A-C8354C4368AB}" dt="2023-03-20T15:54:22.676" v="5108" actId="20577"/>
          <ac:spMkLst>
            <pc:docMk/>
            <pc:sldMk cId="713590355" sldId="544"/>
            <ac:spMk id="2" creationId="{3250A710-35A8-2E84-F771-D0CAD454874E}"/>
          </ac:spMkLst>
        </pc:spChg>
        <pc:spChg chg="mod">
          <ac:chgData name="Steve Shellhammer" userId="0e71f22d-ee3e-49c0-82ff-dbc290af8082" providerId="ADAL" clId="{45A3FF76-3816-4680-880A-C8354C4368AB}" dt="2023-03-20T15:56:39.860" v="5497" actId="12"/>
          <ac:spMkLst>
            <pc:docMk/>
            <pc:sldMk cId="713590355" sldId="544"/>
            <ac:spMk id="3" creationId="{DBEEC497-E465-7900-A915-7118D08796A7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5913972" sldId="544"/>
        </pc:sldMkLst>
      </pc:sldChg>
      <pc:sldChg chg="modSp new mod">
        <pc:chgData name="Steve Shellhammer" userId="0e71f22d-ee3e-49c0-82ff-dbc290af8082" providerId="ADAL" clId="{45A3FF76-3816-4680-880A-C8354C4368AB}" dt="2023-03-20T15:59:22.628" v="5842" actId="20577"/>
        <pc:sldMkLst>
          <pc:docMk/>
          <pc:sldMk cId="294370876" sldId="545"/>
        </pc:sldMkLst>
        <pc:spChg chg="mod">
          <ac:chgData name="Steve Shellhammer" userId="0e71f22d-ee3e-49c0-82ff-dbc290af8082" providerId="ADAL" clId="{45A3FF76-3816-4680-880A-C8354C4368AB}" dt="2023-03-20T15:57:40.247" v="5539" actId="313"/>
          <ac:spMkLst>
            <pc:docMk/>
            <pc:sldMk cId="294370876" sldId="545"/>
            <ac:spMk id="2" creationId="{8BB0FA07-A150-22B9-4700-E08CF791F0B8}"/>
          </ac:spMkLst>
        </pc:spChg>
        <pc:spChg chg="mod">
          <ac:chgData name="Steve Shellhammer" userId="0e71f22d-ee3e-49c0-82ff-dbc290af8082" providerId="ADAL" clId="{45A3FF76-3816-4680-880A-C8354C4368AB}" dt="2023-03-20T15:59:22.628" v="5842" actId="20577"/>
          <ac:spMkLst>
            <pc:docMk/>
            <pc:sldMk cId="294370876" sldId="545"/>
            <ac:spMk id="3" creationId="{EFCD269F-CF7B-6265-3899-387BB7CD3591}"/>
          </ac:spMkLst>
        </pc:spChg>
      </pc:sldChg>
      <pc:sldChg chg="modSp new mod">
        <pc:chgData name="Steve Shellhammer" userId="0e71f22d-ee3e-49c0-82ff-dbc290af8082" providerId="ADAL" clId="{45A3FF76-3816-4680-880A-C8354C4368AB}" dt="2023-03-20T16:00:12.570" v="5966" actId="12"/>
        <pc:sldMkLst>
          <pc:docMk/>
          <pc:sldMk cId="2773607339" sldId="546"/>
        </pc:sldMkLst>
        <pc:spChg chg="mod">
          <ac:chgData name="Steve Shellhammer" userId="0e71f22d-ee3e-49c0-82ff-dbc290af8082" providerId="ADAL" clId="{45A3FF76-3816-4680-880A-C8354C4368AB}" dt="2023-03-20T15:59:35.011" v="5853" actId="20577"/>
          <ac:spMkLst>
            <pc:docMk/>
            <pc:sldMk cId="2773607339" sldId="546"/>
            <ac:spMk id="2" creationId="{A498B821-FC42-042C-49E2-9F66C0D31B21}"/>
          </ac:spMkLst>
        </pc:spChg>
        <pc:spChg chg="mod">
          <ac:chgData name="Steve Shellhammer" userId="0e71f22d-ee3e-49c0-82ff-dbc290af8082" providerId="ADAL" clId="{45A3FF76-3816-4680-880A-C8354C4368AB}" dt="2023-03-20T16:00:12.570" v="5966" actId="12"/>
          <ac:spMkLst>
            <pc:docMk/>
            <pc:sldMk cId="2773607339" sldId="546"/>
            <ac:spMk id="3" creationId="{ED5D4A68-A016-8EFA-2BE7-49CF1C27E4B4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8:14.646" v="6959" actId="20577"/>
        <pc:sldMkLst>
          <pc:docMk/>
          <pc:sldMk cId="906805146" sldId="547"/>
        </pc:sldMkLst>
        <pc:spChg chg="mod">
          <ac:chgData name="Steve Shellhammer" userId="0e71f22d-ee3e-49c0-82ff-dbc290af8082" providerId="ADAL" clId="{45A3FF76-3816-4680-880A-C8354C4368AB}" dt="2023-03-20T16:00:44.194" v="6018" actId="20577"/>
          <ac:spMkLst>
            <pc:docMk/>
            <pc:sldMk cId="906805146" sldId="547"/>
            <ac:spMk id="2" creationId="{12310F88-6513-D536-7EEA-B81400E8BAC9}"/>
          </ac:spMkLst>
        </pc:spChg>
        <pc:spChg chg="mod">
          <ac:chgData name="Steve Shellhammer" userId="0e71f22d-ee3e-49c0-82ff-dbc290af8082" providerId="ADAL" clId="{45A3FF76-3816-4680-880A-C8354C4368AB}" dt="2023-03-20T23:08:14.646" v="6959" actId="20577"/>
          <ac:spMkLst>
            <pc:docMk/>
            <pc:sldMk cId="906805146" sldId="547"/>
            <ac:spMk id="3" creationId="{4FE46673-C8FB-BBA8-4652-F232C6D63632}"/>
          </ac:spMkLst>
        </pc:spChg>
      </pc:sldChg>
      <pc:sldChg chg="modSp add mod">
        <pc:chgData name="Steve Shellhammer" userId="0e71f22d-ee3e-49c0-82ff-dbc290af8082" providerId="ADAL" clId="{45A3FF76-3816-4680-880A-C8354C4368AB}" dt="2023-03-20T23:08:42.173" v="6978" actId="20577"/>
        <pc:sldMkLst>
          <pc:docMk/>
          <pc:sldMk cId="1671508115" sldId="548"/>
        </pc:sldMkLst>
        <pc:spChg chg="mod">
          <ac:chgData name="Steve Shellhammer" userId="0e71f22d-ee3e-49c0-82ff-dbc290af8082" providerId="ADAL" clId="{45A3FF76-3816-4680-880A-C8354C4368AB}" dt="2023-03-20T16:03:06.914" v="6229" actId="20577"/>
          <ac:spMkLst>
            <pc:docMk/>
            <pc:sldMk cId="1671508115" sldId="548"/>
            <ac:spMk id="2" creationId="{12310F88-6513-D536-7EEA-B81400E8BAC9}"/>
          </ac:spMkLst>
        </pc:spChg>
        <pc:spChg chg="mod">
          <ac:chgData name="Steve Shellhammer" userId="0e71f22d-ee3e-49c0-82ff-dbc290af8082" providerId="ADAL" clId="{45A3FF76-3816-4680-880A-C8354C4368AB}" dt="2023-03-20T23:08:42.173" v="6978" actId="20577"/>
          <ac:spMkLst>
            <pc:docMk/>
            <pc:sldMk cId="1671508115" sldId="548"/>
            <ac:spMk id="3" creationId="{4FE46673-C8FB-BBA8-4652-F232C6D63632}"/>
          </ac:spMkLst>
        </pc:spChg>
      </pc:sldChg>
      <pc:sldChg chg="addSp modSp new mod">
        <pc:chgData name="Steve Shellhammer" userId="0e71f22d-ee3e-49c0-82ff-dbc290af8082" providerId="ADAL" clId="{45A3FF76-3816-4680-880A-C8354C4368AB}" dt="2023-03-20T23:01:50.881" v="6697" actId="14100"/>
        <pc:sldMkLst>
          <pc:docMk/>
          <pc:sldMk cId="70344728" sldId="549"/>
        </pc:sldMkLst>
        <pc:spChg chg="mod">
          <ac:chgData name="Steve Shellhammer" userId="0e71f22d-ee3e-49c0-82ff-dbc290af8082" providerId="ADAL" clId="{45A3FF76-3816-4680-880A-C8354C4368AB}" dt="2023-03-20T21:56:08.224" v="6469" actId="20577"/>
          <ac:spMkLst>
            <pc:docMk/>
            <pc:sldMk cId="70344728" sldId="549"/>
            <ac:spMk id="2" creationId="{4FE865EA-58CA-C96A-3A80-2A6DD8F61F59}"/>
          </ac:spMkLst>
        </pc:spChg>
        <pc:spChg chg="mod">
          <ac:chgData name="Steve Shellhammer" userId="0e71f22d-ee3e-49c0-82ff-dbc290af8082" providerId="ADAL" clId="{45A3FF76-3816-4680-880A-C8354C4368AB}" dt="2023-03-20T23:01:50.881" v="6697" actId="14100"/>
          <ac:spMkLst>
            <pc:docMk/>
            <pc:sldMk cId="70344728" sldId="549"/>
            <ac:spMk id="3" creationId="{6F85A2C2-9CE3-44D0-7F8D-128CFB328619}"/>
          </ac:spMkLst>
        </pc:spChg>
        <pc:spChg chg="add mod">
          <ac:chgData name="Steve Shellhammer" userId="0e71f22d-ee3e-49c0-82ff-dbc290af8082" providerId="ADAL" clId="{45A3FF76-3816-4680-880A-C8354C4368AB}" dt="2023-03-20T23:00:27.323" v="6600" actId="1076"/>
          <ac:spMkLst>
            <pc:docMk/>
            <pc:sldMk cId="70344728" sldId="549"/>
            <ac:spMk id="11" creationId="{BE3E6C72-E795-B606-0D4A-FEEF42333C7A}"/>
          </ac:spMkLst>
        </pc:spChg>
        <pc:picChg chg="add mod">
          <ac:chgData name="Steve Shellhammer" userId="0e71f22d-ee3e-49c0-82ff-dbc290af8082" providerId="ADAL" clId="{45A3FF76-3816-4680-880A-C8354C4368AB}" dt="2023-03-20T21:56:43.600" v="6479" actId="1076"/>
          <ac:picMkLst>
            <pc:docMk/>
            <pc:sldMk cId="70344728" sldId="549"/>
            <ac:picMk id="8" creationId="{3C6A0D72-F07F-83A3-BDE8-FEA5DF8E2E96}"/>
          </ac:picMkLst>
        </pc:picChg>
        <pc:picChg chg="add mod">
          <ac:chgData name="Steve Shellhammer" userId="0e71f22d-ee3e-49c0-82ff-dbc290af8082" providerId="ADAL" clId="{45A3FF76-3816-4680-880A-C8354C4368AB}" dt="2023-03-20T21:56:37.730" v="6478" actId="1076"/>
          <ac:picMkLst>
            <pc:docMk/>
            <pc:sldMk cId="70344728" sldId="549"/>
            <ac:picMk id="10" creationId="{2142CFDE-46D7-2697-7D66-CBC31FD7D787}"/>
          </ac:picMkLst>
        </pc:pic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8109814" sldId="549"/>
        </pc:sldMkLst>
      </pc:sldChg>
      <pc:sldChg chg="modSp new mod">
        <pc:chgData name="Steve Shellhammer" userId="0e71f22d-ee3e-49c0-82ff-dbc290af8082" providerId="ADAL" clId="{45A3FF76-3816-4680-880A-C8354C4368AB}" dt="2023-03-20T23:09:30.819" v="7177" actId="20577"/>
        <pc:sldMkLst>
          <pc:docMk/>
          <pc:sldMk cId="745406975" sldId="550"/>
        </pc:sldMkLst>
        <pc:spChg chg="mod">
          <ac:chgData name="Steve Shellhammer" userId="0e71f22d-ee3e-49c0-82ff-dbc290af8082" providerId="ADAL" clId="{45A3FF76-3816-4680-880A-C8354C4368AB}" dt="2023-03-20T23:08:52.814" v="6990" actId="20577"/>
          <ac:spMkLst>
            <pc:docMk/>
            <pc:sldMk cId="745406975" sldId="550"/>
            <ac:spMk id="2" creationId="{0B7C9E96-97E1-0E16-9139-DBC100F02AC7}"/>
          </ac:spMkLst>
        </pc:spChg>
        <pc:spChg chg="mod">
          <ac:chgData name="Steve Shellhammer" userId="0e71f22d-ee3e-49c0-82ff-dbc290af8082" providerId="ADAL" clId="{45A3FF76-3816-4680-880A-C8354C4368AB}" dt="2023-03-20T23:09:30.819" v="7177" actId="20577"/>
          <ac:spMkLst>
            <pc:docMk/>
            <pc:sldMk cId="745406975" sldId="550"/>
            <ac:spMk id="3" creationId="{F3A14F45-A875-1A75-5397-B1881C18BD6A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286855190" sldId="55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235473" sldId="55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94324091" sldId="556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033374927" sldId="557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007808864" sldId="558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0985409" sldId="559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172269271" sldId="560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464544389" sldId="56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976483129" sldId="562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972056907" sldId="563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949041964" sldId="56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743555411" sldId="56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55746894" sldId="566"/>
        </pc:sldMkLst>
      </pc:sldChg>
      <pc:sldMasterChg chg="modSldLayout">
        <pc:chgData name="Steve Shellhammer" userId="0e71f22d-ee3e-49c0-82ff-dbc290af8082" providerId="ADAL" clId="{45A3FF76-3816-4680-880A-C8354C4368AB}" dt="2023-03-13T18:00:46.620" v="103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45A3FF76-3816-4680-880A-C8354C4368AB}" dt="2023-03-13T18:00:46.620" v="103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45A3FF76-3816-4680-880A-C8354C4368AB}" dt="2023-03-13T18:00:46.620" v="103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56766B77-AE17-4FC4-B1C5-FA376F3FB728}"/>
    <pc:docChg chg="undo custSel addSld delSld modSld sldOrd modMainMaster">
      <pc:chgData name="Steve Shellhammer" userId="0e71f22d-ee3e-49c0-82ff-dbc290af8082" providerId="ADAL" clId="{56766B77-AE17-4FC4-B1C5-FA376F3FB728}" dt="2022-10-13T18:39:37.806" v="2769" actId="12"/>
      <pc:docMkLst>
        <pc:docMk/>
      </pc:docMkLst>
      <pc:sldChg chg="modSp mod">
        <pc:chgData name="Steve Shellhammer" userId="0e71f22d-ee3e-49c0-82ff-dbc290af8082" providerId="ADAL" clId="{56766B77-AE17-4FC4-B1C5-FA376F3FB728}" dt="2022-10-12T22:37:06.075" v="61"/>
        <pc:sldMkLst>
          <pc:docMk/>
          <pc:sldMk cId="0" sldId="256"/>
        </pc:sldMkLst>
        <pc:spChg chg="mod">
          <ac:chgData name="Steve Shellhammer" userId="0e71f22d-ee3e-49c0-82ff-dbc290af8082" providerId="ADAL" clId="{56766B77-AE17-4FC4-B1C5-FA376F3FB728}" dt="2022-10-12T22:35:52.738" v="2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6766B77-AE17-4FC4-B1C5-FA376F3FB728}" dt="2022-10-12T22:36:19.011" v="36" actId="13926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6766B77-AE17-4FC4-B1C5-FA376F3FB728}" dt="2022-10-12T22:37:06.075" v="61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56766B77-AE17-4FC4-B1C5-FA376F3FB728}" dt="2022-10-13T18:22:22.991" v="2152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56766B77-AE17-4FC4-B1C5-FA376F3FB728}" dt="2022-10-12T22:41:10.228" v="535" actId="20577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56766B77-AE17-4FC4-B1C5-FA376F3FB728}" dt="2022-10-13T18:22:22.991" v="2152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56766B77-AE17-4FC4-B1C5-FA376F3FB728}" dt="2022-10-13T18:22:43.143" v="2164" actId="20577"/>
        <pc:sldMkLst>
          <pc:docMk/>
          <pc:sldMk cId="1327337493" sldId="530"/>
        </pc:sldMkLst>
        <pc:spChg chg="mod">
          <ac:chgData name="Steve Shellhammer" userId="0e71f22d-ee3e-49c0-82ff-dbc290af8082" providerId="ADAL" clId="{56766B77-AE17-4FC4-B1C5-FA376F3FB728}" dt="2022-10-12T22:41:17.043" v="553" actId="20577"/>
          <ac:spMkLst>
            <pc:docMk/>
            <pc:sldMk cId="1327337493" sldId="530"/>
            <ac:spMk id="2" creationId="{B23A93D7-8E6C-7918-5C4B-649874CA6936}"/>
          </ac:spMkLst>
        </pc:spChg>
        <pc:spChg chg="mod">
          <ac:chgData name="Steve Shellhammer" userId="0e71f22d-ee3e-49c0-82ff-dbc290af8082" providerId="ADAL" clId="{56766B77-AE17-4FC4-B1C5-FA376F3FB728}" dt="2022-10-13T18:22:43.143" v="2164" actId="20577"/>
          <ac:spMkLst>
            <pc:docMk/>
            <pc:sldMk cId="1327337493" sldId="530"/>
            <ac:spMk id="3" creationId="{BC259F24-21AC-7345-C274-8E98A1D180C9}"/>
          </ac:spMkLst>
        </pc:sp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1522346237" sldId="530"/>
        </pc:sldMkLst>
      </pc:sldChg>
      <pc:sldChg chg="addSp delSp modSp new mod">
        <pc:chgData name="Steve Shellhammer" userId="0e71f22d-ee3e-49c0-82ff-dbc290af8082" providerId="ADAL" clId="{56766B77-AE17-4FC4-B1C5-FA376F3FB728}" dt="2022-10-13T18:31:11.031" v="2668"/>
        <pc:sldMkLst>
          <pc:docMk/>
          <pc:sldMk cId="1294843283" sldId="531"/>
        </pc:sldMkLst>
        <pc:spChg chg="mod">
          <ac:chgData name="Steve Shellhammer" userId="0e71f22d-ee3e-49c0-82ff-dbc290af8082" providerId="ADAL" clId="{56766B77-AE17-4FC4-B1C5-FA376F3FB728}" dt="2022-10-12T23:22:21.967" v="1328" actId="14100"/>
          <ac:spMkLst>
            <pc:docMk/>
            <pc:sldMk cId="1294843283" sldId="531"/>
            <ac:spMk id="2" creationId="{E28C744D-EE2C-6FF8-A448-7F38095488D7}"/>
          </ac:spMkLst>
        </pc:spChg>
        <pc:spChg chg="mod">
          <ac:chgData name="Steve Shellhammer" userId="0e71f22d-ee3e-49c0-82ff-dbc290af8082" providerId="ADAL" clId="{56766B77-AE17-4FC4-B1C5-FA376F3FB728}" dt="2022-10-13T00:23:14.529" v="2004" actId="14100"/>
          <ac:spMkLst>
            <pc:docMk/>
            <pc:sldMk cId="1294843283" sldId="531"/>
            <ac:spMk id="3" creationId="{1CE21560-557B-89FE-462B-5ED9500FCFC6}"/>
          </ac:spMkLst>
        </pc:spChg>
        <pc:spChg chg="add del mod">
          <ac:chgData name="Steve Shellhammer" userId="0e71f22d-ee3e-49c0-82ff-dbc290af8082" providerId="ADAL" clId="{56766B77-AE17-4FC4-B1C5-FA376F3FB728}" dt="2022-10-13T00:12:51.995" v="1623" actId="478"/>
          <ac:spMkLst>
            <pc:docMk/>
            <pc:sldMk cId="1294843283" sldId="531"/>
            <ac:spMk id="7" creationId="{7C0FFF91-5A90-327B-B80C-F1E08B398817}"/>
          </ac:spMkLst>
        </pc:spChg>
        <pc:graphicFrameChg chg="add mod">
          <ac:chgData name="Steve Shellhammer" userId="0e71f22d-ee3e-49c0-82ff-dbc290af8082" providerId="ADAL" clId="{56766B77-AE17-4FC4-B1C5-FA376F3FB728}" dt="2022-10-13T18:31:11.031" v="2668"/>
          <ac:graphicFrameMkLst>
            <pc:docMk/>
            <pc:sldMk cId="1294843283" sldId="531"/>
            <ac:graphicFrameMk id="8" creationId="{D681835E-4706-92A7-8460-448347B8E597}"/>
          </ac:graphicFrameMkLst>
        </pc:graphicFrame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091154829" sldId="531"/>
        </pc:sldMkLst>
      </pc:sldChg>
      <pc:sldChg chg="modSp new mod">
        <pc:chgData name="Steve Shellhammer" userId="0e71f22d-ee3e-49c0-82ff-dbc290af8082" providerId="ADAL" clId="{56766B77-AE17-4FC4-B1C5-FA376F3FB728}" dt="2022-10-13T18:39:37.806" v="2769" actId="12"/>
        <pc:sldMkLst>
          <pc:docMk/>
          <pc:sldMk cId="3326374592" sldId="532"/>
        </pc:sldMkLst>
        <pc:spChg chg="mod">
          <ac:chgData name="Steve Shellhammer" userId="0e71f22d-ee3e-49c0-82ff-dbc290af8082" providerId="ADAL" clId="{56766B77-AE17-4FC4-B1C5-FA376F3FB728}" dt="2022-10-13T18:39:34.217" v="2765" actId="20577"/>
          <ac:spMkLst>
            <pc:docMk/>
            <pc:sldMk cId="3326374592" sldId="532"/>
            <ac:spMk id="2" creationId="{9518B010-654D-C97A-D009-AFD20CEEBF4A}"/>
          </ac:spMkLst>
        </pc:spChg>
        <pc:spChg chg="mod">
          <ac:chgData name="Steve Shellhammer" userId="0e71f22d-ee3e-49c0-82ff-dbc290af8082" providerId="ADAL" clId="{56766B77-AE17-4FC4-B1C5-FA376F3FB728}" dt="2022-10-13T18:39:37.806" v="2769" actId="12"/>
          <ac:spMkLst>
            <pc:docMk/>
            <pc:sldMk cId="3326374592" sldId="532"/>
            <ac:spMk id="3" creationId="{F731ADA9-7BCA-84DC-CDBD-16D8B4BA341C}"/>
          </ac:spMkLst>
        </pc:sp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611220658" sldId="532"/>
        </pc:sldMkLst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696924047" sldId="533"/>
        </pc:sldMkLst>
      </pc:sldChg>
      <pc:sldChg chg="addSp delSp modSp new del mod">
        <pc:chgData name="Steve Shellhammer" userId="0e71f22d-ee3e-49c0-82ff-dbc290af8082" providerId="ADAL" clId="{56766B77-AE17-4FC4-B1C5-FA376F3FB728}" dt="2022-10-13T18:34:40.005" v="2711" actId="47"/>
        <pc:sldMkLst>
          <pc:docMk/>
          <pc:sldMk cId="1759018141" sldId="533"/>
        </pc:sldMkLst>
        <pc:spChg chg="del">
          <ac:chgData name="Steve Shellhammer" userId="0e71f22d-ee3e-49c0-82ff-dbc290af8082" providerId="ADAL" clId="{56766B77-AE17-4FC4-B1C5-FA376F3FB728}" dt="2022-10-13T00:07:19.236" v="1376" actId="478"/>
          <ac:spMkLst>
            <pc:docMk/>
            <pc:sldMk cId="1759018141" sldId="533"/>
            <ac:spMk id="3" creationId="{D435299E-283A-15BF-712A-A4ACC1256077}"/>
          </ac:spMkLst>
        </pc:spChg>
        <pc:graphicFrameChg chg="add mod modGraphic">
          <ac:chgData name="Steve Shellhammer" userId="0e71f22d-ee3e-49c0-82ff-dbc290af8082" providerId="ADAL" clId="{56766B77-AE17-4FC4-B1C5-FA376F3FB728}" dt="2022-10-13T00:09:57.114" v="1482" actId="122"/>
          <ac:graphicFrameMkLst>
            <pc:docMk/>
            <pc:sldMk cId="1759018141" sldId="533"/>
            <ac:graphicFrameMk id="7" creationId="{FE1A9892-5889-A604-5627-34E83FE72EA5}"/>
          </ac:graphicFrameMkLst>
        </pc:graphicFrameChg>
      </pc:sldChg>
      <pc:sldChg chg="addSp delSp modSp new mod">
        <pc:chgData name="Steve Shellhammer" userId="0e71f22d-ee3e-49c0-82ff-dbc290af8082" providerId="ADAL" clId="{56766B77-AE17-4FC4-B1C5-FA376F3FB728}" dt="2022-10-13T18:39:02.266" v="2753"/>
        <pc:sldMkLst>
          <pc:docMk/>
          <pc:sldMk cId="2774879971" sldId="534"/>
        </pc:sldMkLst>
        <pc:spChg chg="mod">
          <ac:chgData name="Steve Shellhammer" userId="0e71f22d-ee3e-49c0-82ff-dbc290af8082" providerId="ADAL" clId="{56766B77-AE17-4FC4-B1C5-FA376F3FB728}" dt="2022-10-13T18:24:37.091" v="2186" actId="20577"/>
          <ac:spMkLst>
            <pc:docMk/>
            <pc:sldMk cId="2774879971" sldId="534"/>
            <ac:spMk id="2" creationId="{BFAC4A18-E919-60E1-CC7F-698D38FA8166}"/>
          </ac:spMkLst>
        </pc:spChg>
        <pc:spChg chg="mod">
          <ac:chgData name="Steve Shellhammer" userId="0e71f22d-ee3e-49c0-82ff-dbc290af8082" providerId="ADAL" clId="{56766B77-AE17-4FC4-B1C5-FA376F3FB728}" dt="2022-10-13T18:25:43.333" v="2208" actId="20577"/>
          <ac:spMkLst>
            <pc:docMk/>
            <pc:sldMk cId="2774879971" sldId="534"/>
            <ac:spMk id="3" creationId="{CA0FECB7-4DCE-41FB-EA9E-71826D84A708}"/>
          </ac:spMkLst>
        </pc:spChg>
        <pc:spChg chg="add mod">
          <ac:chgData name="Steve Shellhammer" userId="0e71f22d-ee3e-49c0-82ff-dbc290af8082" providerId="ADAL" clId="{56766B77-AE17-4FC4-B1C5-FA376F3FB728}" dt="2022-10-13T18:38:27.246" v="2748" actId="20577"/>
          <ac:spMkLst>
            <pc:docMk/>
            <pc:sldMk cId="2774879971" sldId="534"/>
            <ac:spMk id="7" creationId="{CD8C0B74-4E4F-07A5-7CF1-9CCF5F9BFBD8}"/>
          </ac:spMkLst>
        </pc:spChg>
        <pc:spChg chg="add del mod">
          <ac:chgData name="Steve Shellhammer" userId="0e71f22d-ee3e-49c0-82ff-dbc290af8082" providerId="ADAL" clId="{56766B77-AE17-4FC4-B1C5-FA376F3FB728}" dt="2022-10-13T18:38:55.332" v="2752" actId="478"/>
          <ac:spMkLst>
            <pc:docMk/>
            <pc:sldMk cId="2774879971" sldId="534"/>
            <ac:spMk id="8" creationId="{B3DD9C71-A888-94AC-5740-5AEF665052ED}"/>
          </ac:spMkLst>
        </pc:spChg>
        <pc:spChg chg="add mod">
          <ac:chgData name="Steve Shellhammer" userId="0e71f22d-ee3e-49c0-82ff-dbc290af8082" providerId="ADAL" clId="{56766B77-AE17-4FC4-B1C5-FA376F3FB728}" dt="2022-10-13T18:39:02.266" v="2753"/>
          <ac:spMkLst>
            <pc:docMk/>
            <pc:sldMk cId="2774879971" sldId="534"/>
            <ac:spMk id="10" creationId="{8F759ECF-BD14-9981-E300-2C8A37FE6188}"/>
          </ac:spMkLst>
        </pc:spChg>
        <pc:spChg chg="add del mod">
          <ac:chgData name="Steve Shellhammer" userId="0e71f22d-ee3e-49c0-82ff-dbc290af8082" providerId="ADAL" clId="{56766B77-AE17-4FC4-B1C5-FA376F3FB728}" dt="2022-10-13T18:38:34.117" v="2749" actId="478"/>
          <ac:spMkLst>
            <pc:docMk/>
            <pc:sldMk cId="2774879971" sldId="534"/>
            <ac:spMk id="11" creationId="{FF9825C7-0CDF-B101-44E2-34103C8646B5}"/>
          </ac:spMkLst>
        </pc:spChg>
        <pc:picChg chg="add mod">
          <ac:chgData name="Steve Shellhammer" userId="0e71f22d-ee3e-49c0-82ff-dbc290af8082" providerId="ADAL" clId="{56766B77-AE17-4FC4-B1C5-FA376F3FB728}" dt="2022-10-13T00:27:57.349" v="2050" actId="1076"/>
          <ac:picMkLst>
            <pc:docMk/>
            <pc:sldMk cId="2774879971" sldId="534"/>
            <ac:picMk id="9" creationId="{EED0FF9A-DBD2-F430-56DB-A58A0CF52C5D}"/>
          </ac:picMkLst>
        </pc:picChg>
      </pc:sldChg>
      <pc:sldChg chg="modSp new mod">
        <pc:chgData name="Steve Shellhammer" userId="0e71f22d-ee3e-49c0-82ff-dbc290af8082" providerId="ADAL" clId="{56766B77-AE17-4FC4-B1C5-FA376F3FB728}" dt="2022-10-13T18:28:33.504" v="2582" actId="20577"/>
        <pc:sldMkLst>
          <pc:docMk/>
          <pc:sldMk cId="2721194055" sldId="535"/>
        </pc:sldMkLst>
        <pc:spChg chg="mod">
          <ac:chgData name="Steve Shellhammer" userId="0e71f22d-ee3e-49c0-82ff-dbc290af8082" providerId="ADAL" clId="{56766B77-AE17-4FC4-B1C5-FA376F3FB728}" dt="2022-10-13T18:27:40.337" v="2462" actId="20577"/>
          <ac:spMkLst>
            <pc:docMk/>
            <pc:sldMk cId="2721194055" sldId="535"/>
            <ac:spMk id="2" creationId="{17A3BED4-1CF6-F45F-FB60-E58A110F9DC9}"/>
          </ac:spMkLst>
        </pc:spChg>
        <pc:spChg chg="mod">
          <ac:chgData name="Steve Shellhammer" userId="0e71f22d-ee3e-49c0-82ff-dbc290af8082" providerId="ADAL" clId="{56766B77-AE17-4FC4-B1C5-FA376F3FB728}" dt="2022-10-13T18:28:33.504" v="2582" actId="20577"/>
          <ac:spMkLst>
            <pc:docMk/>
            <pc:sldMk cId="2721194055" sldId="535"/>
            <ac:spMk id="3" creationId="{B23B0766-6730-8F64-D179-1F6337A772C3}"/>
          </ac:spMkLst>
        </pc:spChg>
      </pc:sldChg>
      <pc:sldChg chg="addSp modSp new mod ord">
        <pc:chgData name="Steve Shellhammer" userId="0e71f22d-ee3e-49c0-82ff-dbc290af8082" providerId="ADAL" clId="{56766B77-AE17-4FC4-B1C5-FA376F3FB728}" dt="2022-10-13T18:34:02.444" v="2710" actId="1076"/>
        <pc:sldMkLst>
          <pc:docMk/>
          <pc:sldMk cId="1369013148" sldId="536"/>
        </pc:sldMkLst>
        <pc:spChg chg="mod">
          <ac:chgData name="Steve Shellhammer" userId="0e71f22d-ee3e-49c0-82ff-dbc290af8082" providerId="ADAL" clId="{56766B77-AE17-4FC4-B1C5-FA376F3FB728}" dt="2022-10-13T18:29:23.494" v="2660" actId="14100"/>
          <ac:spMkLst>
            <pc:docMk/>
            <pc:sldMk cId="1369013148" sldId="536"/>
            <ac:spMk id="2" creationId="{52FDB23B-B6BA-A3C9-6474-484864DFE0B7}"/>
          </ac:spMkLst>
        </pc:spChg>
        <pc:spChg chg="mod">
          <ac:chgData name="Steve Shellhammer" userId="0e71f22d-ee3e-49c0-82ff-dbc290af8082" providerId="ADAL" clId="{56766B77-AE17-4FC4-B1C5-FA376F3FB728}" dt="2022-10-13T18:34:02.444" v="2710" actId="1076"/>
          <ac:spMkLst>
            <pc:docMk/>
            <pc:sldMk cId="1369013148" sldId="536"/>
            <ac:spMk id="3" creationId="{A197A2A1-2624-D1F2-7815-C7E973FDEC48}"/>
          </ac:spMkLst>
        </pc:spChg>
        <pc:graphicFrameChg chg="add mod modGraphic">
          <ac:chgData name="Steve Shellhammer" userId="0e71f22d-ee3e-49c0-82ff-dbc290af8082" providerId="ADAL" clId="{56766B77-AE17-4FC4-B1C5-FA376F3FB728}" dt="2022-10-13T18:33:06.922" v="2687"/>
          <ac:graphicFrameMkLst>
            <pc:docMk/>
            <pc:sldMk cId="1369013148" sldId="536"/>
            <ac:graphicFrameMk id="7" creationId="{90C87C28-F5A2-2906-27DE-CF5FA6E496A0}"/>
          </ac:graphicFrameMkLst>
        </pc:graphicFrameChg>
      </pc:sldChg>
      <pc:sldChg chg="addSp delSp modSp add mod">
        <pc:chgData name="Steve Shellhammer" userId="0e71f22d-ee3e-49c0-82ff-dbc290af8082" providerId="ADAL" clId="{56766B77-AE17-4FC4-B1C5-FA376F3FB728}" dt="2022-10-13T18:37:45.172" v="2744" actId="14734"/>
        <pc:sldMkLst>
          <pc:docMk/>
          <pc:sldMk cId="1345301289" sldId="537"/>
        </pc:sldMkLst>
        <pc:spChg chg="mod">
          <ac:chgData name="Steve Shellhammer" userId="0e71f22d-ee3e-49c0-82ff-dbc290af8082" providerId="ADAL" clId="{56766B77-AE17-4FC4-B1C5-FA376F3FB728}" dt="2022-10-13T18:34:53.205" v="2724" actId="20577"/>
          <ac:spMkLst>
            <pc:docMk/>
            <pc:sldMk cId="1345301289" sldId="537"/>
            <ac:spMk id="2" creationId="{52FDB23B-B6BA-A3C9-6474-484864DFE0B7}"/>
          </ac:spMkLst>
        </pc:spChg>
        <pc:graphicFrameChg chg="del">
          <ac:chgData name="Steve Shellhammer" userId="0e71f22d-ee3e-49c0-82ff-dbc290af8082" providerId="ADAL" clId="{56766B77-AE17-4FC4-B1C5-FA376F3FB728}" dt="2022-10-13T18:35:04.888" v="2725" actId="478"/>
          <ac:graphicFrameMkLst>
            <pc:docMk/>
            <pc:sldMk cId="1345301289" sldId="537"/>
            <ac:graphicFrameMk id="7" creationId="{90C87C28-F5A2-2906-27DE-CF5FA6E496A0}"/>
          </ac:graphicFrameMkLst>
        </pc:graphicFrameChg>
        <pc:graphicFrameChg chg="add mod modGraphic">
          <ac:chgData name="Steve Shellhammer" userId="0e71f22d-ee3e-49c0-82ff-dbc290af8082" providerId="ADAL" clId="{56766B77-AE17-4FC4-B1C5-FA376F3FB728}" dt="2022-10-13T18:37:45.172" v="2744" actId="14734"/>
          <ac:graphicFrameMkLst>
            <pc:docMk/>
            <pc:sldMk cId="1345301289" sldId="537"/>
            <ac:graphicFrameMk id="8" creationId="{DD80EFA3-20C1-EA99-0ED9-81E124193A37}"/>
          </ac:graphicFrameMkLst>
        </pc:graphicFrameChg>
      </pc:sldChg>
      <pc:sldMasterChg chg="modSp mod modSldLayout">
        <pc:chgData name="Steve Shellhammer" userId="0e71f22d-ee3e-49c0-82ff-dbc290af8082" providerId="ADAL" clId="{56766B77-AE17-4FC4-B1C5-FA376F3FB728}" dt="2022-10-12T22:38:28.179" v="8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56766B77-AE17-4FC4-B1C5-FA376F3FB728}" dt="2022-10-12T22:37:48.763" v="6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Steve Shellhammer" userId="0e71f22d-ee3e-49c0-82ff-dbc290af8082" providerId="ADAL" clId="{56766B77-AE17-4FC4-B1C5-FA376F3FB728}" dt="2022-10-12T22:38:28.179" v="8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56766B77-AE17-4FC4-B1C5-FA376F3FB728}" dt="2022-10-12T22:38:28.179" v="8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  <pc:spChg chg="mod">
            <ac:chgData name="Steve Shellhammer" userId="0e71f22d-ee3e-49c0-82ff-dbc290af8082" providerId="ADAL" clId="{56766B77-AE17-4FC4-B1C5-FA376F3FB728}" dt="2022-10-12T22:37:35.252" v="63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Steve Shellhammer" userId="0e71f22d-ee3e-49c0-82ff-dbc290af8082" providerId="ADAL" clId="{7AAD319A-8CEB-432F-B924-872CA495F27D}"/>
    <pc:docChg chg="undo custSel addSld delSld modSld">
      <pc:chgData name="Steve Shellhammer" userId="0e71f22d-ee3e-49c0-82ff-dbc290af8082" providerId="ADAL" clId="{7AAD319A-8CEB-432F-B924-872CA495F27D}" dt="2023-05-19T23:22:23.470" v="3334"/>
      <pc:docMkLst>
        <pc:docMk/>
      </pc:docMkLst>
      <pc:sldChg chg="modSp mod">
        <pc:chgData name="Steve Shellhammer" userId="0e71f22d-ee3e-49c0-82ff-dbc290af8082" providerId="ADAL" clId="{7AAD319A-8CEB-432F-B924-872CA495F27D}" dt="2023-05-19T22:08:35.243" v="24" actId="20577"/>
        <pc:sldMkLst>
          <pc:docMk/>
          <pc:sldMk cId="0" sldId="256"/>
        </pc:sldMkLst>
        <pc:spChg chg="mod">
          <ac:chgData name="Steve Shellhammer" userId="0e71f22d-ee3e-49c0-82ff-dbc290af8082" providerId="ADAL" clId="{7AAD319A-8CEB-432F-B924-872CA495F27D}" dt="2023-05-19T22:08:35.243" v="2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AAD319A-8CEB-432F-B924-872CA495F27D}" dt="2023-05-19T21:58:53.950" v="20" actId="13926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29197180" sldId="53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856481569" sldId="53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321826473" sldId="540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47413672" sldId="541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3322368629" sldId="542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4081781769" sldId="543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13590355" sldId="544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94370876" sldId="545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773607339" sldId="546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906805146" sldId="547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1671508115" sldId="54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0344728" sldId="54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45406975" sldId="550"/>
        </pc:sldMkLst>
      </pc:sldChg>
      <pc:sldChg chg="modSp new mod">
        <pc:chgData name="Steve Shellhammer" userId="0e71f22d-ee3e-49c0-82ff-dbc290af8082" providerId="ADAL" clId="{7AAD319A-8CEB-432F-B924-872CA495F27D}" dt="2023-05-19T22:26:17.581" v="1055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7AAD319A-8CEB-432F-B924-872CA495F27D}" dt="2023-05-19T22:17:32.643" v="686" actId="14100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7AAD319A-8CEB-432F-B924-872CA495F27D}" dt="2023-05-19T22:26:17.581" v="1055" actId="14100"/>
          <ac:spMkLst>
            <pc:docMk/>
            <pc:sldMk cId="3395715029" sldId="551"/>
            <ac:spMk id="3" creationId="{F56E1B75-0EB1-C23E-A656-120AA61F66FB}"/>
          </ac:spMkLst>
        </pc:spChg>
      </pc:sldChg>
      <pc:sldChg chg="modSp new mod">
        <pc:chgData name="Steve Shellhammer" userId="0e71f22d-ee3e-49c0-82ff-dbc290af8082" providerId="ADAL" clId="{7AAD319A-8CEB-432F-B924-872CA495F27D}" dt="2023-05-19T22:49:12.263" v="2425" actId="20577"/>
        <pc:sldMkLst>
          <pc:docMk/>
          <pc:sldMk cId="2326612348" sldId="552"/>
        </pc:sldMkLst>
        <pc:spChg chg="mod">
          <ac:chgData name="Steve Shellhammer" userId="0e71f22d-ee3e-49c0-82ff-dbc290af8082" providerId="ADAL" clId="{7AAD319A-8CEB-432F-B924-872CA495F27D}" dt="2023-05-19T22:11:33.225" v="363" actId="20577"/>
          <ac:spMkLst>
            <pc:docMk/>
            <pc:sldMk cId="2326612348" sldId="552"/>
            <ac:spMk id="2" creationId="{81E95638-D714-417B-59E3-6F8A9E136967}"/>
          </ac:spMkLst>
        </pc:spChg>
        <pc:spChg chg="mod">
          <ac:chgData name="Steve Shellhammer" userId="0e71f22d-ee3e-49c0-82ff-dbc290af8082" providerId="ADAL" clId="{7AAD319A-8CEB-432F-B924-872CA495F27D}" dt="2023-05-19T22:49:12.263" v="2425" actId="20577"/>
          <ac:spMkLst>
            <pc:docMk/>
            <pc:sldMk cId="2326612348" sldId="552"/>
            <ac:spMk id="3" creationId="{1A164C09-C4AA-BDC9-764F-6BD4B032D61F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2:25:32.341" v="1052" actId="5793"/>
        <pc:sldMkLst>
          <pc:docMk/>
          <pc:sldMk cId="3670325964" sldId="553"/>
        </pc:sldMkLst>
        <pc:spChg chg="mod">
          <ac:chgData name="Steve Shellhammer" userId="0e71f22d-ee3e-49c0-82ff-dbc290af8082" providerId="ADAL" clId="{7AAD319A-8CEB-432F-B924-872CA495F27D}" dt="2023-05-19T22:18:34.027" v="708" actId="20577"/>
          <ac:spMkLst>
            <pc:docMk/>
            <pc:sldMk cId="3670325964" sldId="553"/>
            <ac:spMk id="2" creationId="{ACFCFF62-62DD-BF7D-5F55-A5A4A7964E5A}"/>
          </ac:spMkLst>
        </pc:spChg>
        <pc:spChg chg="mod">
          <ac:chgData name="Steve Shellhammer" userId="0e71f22d-ee3e-49c0-82ff-dbc290af8082" providerId="ADAL" clId="{7AAD319A-8CEB-432F-B924-872CA495F27D}" dt="2023-05-19T22:24:04.338" v="949" actId="1076"/>
          <ac:spMkLst>
            <pc:docMk/>
            <pc:sldMk cId="3670325964" sldId="553"/>
            <ac:spMk id="3" creationId="{F1087FC1-8094-C8DB-5097-54869BA3F692}"/>
          </ac:spMkLst>
        </pc:spChg>
        <pc:spChg chg="add mod">
          <ac:chgData name="Steve Shellhammer" userId="0e71f22d-ee3e-49c0-82ff-dbc290af8082" providerId="ADAL" clId="{7AAD319A-8CEB-432F-B924-872CA495F27D}" dt="2023-05-19T22:24:07.436" v="950" actId="1076"/>
          <ac:spMkLst>
            <pc:docMk/>
            <pc:sldMk cId="3670325964" sldId="553"/>
            <ac:spMk id="7" creationId="{09A168EF-AEF9-3EAA-9F33-61FC6A4B8E11}"/>
          </ac:spMkLst>
        </pc:spChg>
        <pc:spChg chg="add mod">
          <ac:chgData name="Steve Shellhammer" userId="0e71f22d-ee3e-49c0-82ff-dbc290af8082" providerId="ADAL" clId="{7AAD319A-8CEB-432F-B924-872CA495F27D}" dt="2023-05-19T22:25:32.341" v="1052" actId="5793"/>
          <ac:spMkLst>
            <pc:docMk/>
            <pc:sldMk cId="3670325964" sldId="553"/>
            <ac:spMk id="8" creationId="{B02E71FE-664D-6693-A56A-1B0805664E18}"/>
          </ac:spMkLst>
        </pc:spChg>
      </pc:sldChg>
      <pc:sldChg chg="addSp delSp modSp new mod">
        <pc:chgData name="Steve Shellhammer" userId="0e71f22d-ee3e-49c0-82ff-dbc290af8082" providerId="ADAL" clId="{7AAD319A-8CEB-432F-B924-872CA495F27D}" dt="2023-05-19T22:40:29.704" v="2076" actId="20577"/>
        <pc:sldMkLst>
          <pc:docMk/>
          <pc:sldMk cId="2659424328" sldId="554"/>
        </pc:sldMkLst>
        <pc:spChg chg="mod">
          <ac:chgData name="Steve Shellhammer" userId="0e71f22d-ee3e-49c0-82ff-dbc290af8082" providerId="ADAL" clId="{7AAD319A-8CEB-432F-B924-872CA495F27D}" dt="2023-05-19T22:26:38.100" v="1091" actId="20577"/>
          <ac:spMkLst>
            <pc:docMk/>
            <pc:sldMk cId="2659424328" sldId="554"/>
            <ac:spMk id="2" creationId="{AFED9000-7909-202D-C57C-A33B9E6FDD9B}"/>
          </ac:spMkLst>
        </pc:spChg>
        <pc:spChg chg="del">
          <ac:chgData name="Steve Shellhammer" userId="0e71f22d-ee3e-49c0-82ff-dbc290af8082" providerId="ADAL" clId="{7AAD319A-8CEB-432F-B924-872CA495F27D}" dt="2023-05-19T22:27:04.788" v="1092" actId="3680"/>
          <ac:spMkLst>
            <pc:docMk/>
            <pc:sldMk cId="2659424328" sldId="554"/>
            <ac:spMk id="3" creationId="{22BD79EA-1358-B564-3133-AA0D22BA255C}"/>
          </ac:spMkLst>
        </pc:spChg>
        <pc:spChg chg="add mod">
          <ac:chgData name="Steve Shellhammer" userId="0e71f22d-ee3e-49c0-82ff-dbc290af8082" providerId="ADAL" clId="{7AAD319A-8CEB-432F-B924-872CA495F27D}" dt="2023-05-19T22:38:55.057" v="2068" actId="1076"/>
          <ac:spMkLst>
            <pc:docMk/>
            <pc:sldMk cId="2659424328" sldId="554"/>
            <ac:spMk id="8" creationId="{A2243978-782F-1161-515A-46C2205973A6}"/>
          </ac:spMkLst>
        </pc:spChg>
        <pc:graphicFrameChg chg="add mod ord modGraphic">
          <ac:chgData name="Steve Shellhammer" userId="0e71f22d-ee3e-49c0-82ff-dbc290af8082" providerId="ADAL" clId="{7AAD319A-8CEB-432F-B924-872CA495F27D}" dt="2023-05-19T22:40:29.704" v="2076" actId="20577"/>
          <ac:graphicFrameMkLst>
            <pc:docMk/>
            <pc:sldMk cId="2659424328" sldId="554"/>
            <ac:graphicFrameMk id="7" creationId="{141B1856-8AF0-1CCD-A295-A80E475266E9}"/>
          </ac:graphicFrameMkLst>
        </pc:graphicFrameChg>
      </pc:sldChg>
      <pc:sldChg chg="addSp modSp new mod">
        <pc:chgData name="Steve Shellhammer" userId="0e71f22d-ee3e-49c0-82ff-dbc290af8082" providerId="ADAL" clId="{7AAD319A-8CEB-432F-B924-872CA495F27D}" dt="2023-05-19T22:55:05.055" v="2879" actId="1076"/>
        <pc:sldMkLst>
          <pc:docMk/>
          <pc:sldMk cId="483761716" sldId="555"/>
        </pc:sldMkLst>
        <pc:spChg chg="mod">
          <ac:chgData name="Steve Shellhammer" userId="0e71f22d-ee3e-49c0-82ff-dbc290af8082" providerId="ADAL" clId="{7AAD319A-8CEB-432F-B924-872CA495F27D}" dt="2023-05-19T22:44:46.121" v="2314" actId="14100"/>
          <ac:spMkLst>
            <pc:docMk/>
            <pc:sldMk cId="483761716" sldId="555"/>
            <ac:spMk id="2" creationId="{2FBE10C4-D414-7814-55AE-FBE1E040291E}"/>
          </ac:spMkLst>
        </pc:spChg>
        <pc:spChg chg="mod">
          <ac:chgData name="Steve Shellhammer" userId="0e71f22d-ee3e-49c0-82ff-dbc290af8082" providerId="ADAL" clId="{7AAD319A-8CEB-432F-B924-872CA495F27D}" dt="2023-05-19T22:54:59.178" v="2877" actId="1076"/>
          <ac:spMkLst>
            <pc:docMk/>
            <pc:sldMk cId="483761716" sldId="555"/>
            <ac:spMk id="3" creationId="{DF90963F-81C5-90A2-BCAB-B2C7F277F866}"/>
          </ac:spMkLst>
        </pc:spChg>
        <pc:spChg chg="add mod">
          <ac:chgData name="Steve Shellhammer" userId="0e71f22d-ee3e-49c0-82ff-dbc290af8082" providerId="ADAL" clId="{7AAD319A-8CEB-432F-B924-872CA495F27D}" dt="2023-05-19T22:55:02.924" v="2878" actId="1076"/>
          <ac:spMkLst>
            <pc:docMk/>
            <pc:sldMk cId="483761716" sldId="555"/>
            <ac:spMk id="7" creationId="{83CE8F80-484B-676C-CCD5-E09E8C8B4120}"/>
          </ac:spMkLst>
        </pc:spChg>
        <pc:spChg chg="add mod">
          <ac:chgData name="Steve Shellhammer" userId="0e71f22d-ee3e-49c0-82ff-dbc290af8082" providerId="ADAL" clId="{7AAD319A-8CEB-432F-B924-872CA495F27D}" dt="2023-05-19T22:55:05.055" v="2879" actId="1076"/>
          <ac:spMkLst>
            <pc:docMk/>
            <pc:sldMk cId="483761716" sldId="555"/>
            <ac:spMk id="8" creationId="{86014DE8-EBDA-96F4-6AA0-72669F859023}"/>
          </ac:spMkLst>
        </pc:spChg>
      </pc:sldChg>
      <pc:sldChg chg="modSp new del mod">
        <pc:chgData name="Steve Shellhammer" userId="0e71f22d-ee3e-49c0-82ff-dbc290af8082" providerId="ADAL" clId="{7AAD319A-8CEB-432F-B924-872CA495F27D}" dt="2023-05-19T22:39:10.177" v="2069" actId="47"/>
        <pc:sldMkLst>
          <pc:docMk/>
          <pc:sldMk cId="1034569709" sldId="556"/>
        </pc:sldMkLst>
        <pc:spChg chg="mod">
          <ac:chgData name="Steve Shellhammer" userId="0e71f22d-ee3e-49c0-82ff-dbc290af8082" providerId="ADAL" clId="{7AAD319A-8CEB-432F-B924-872CA495F27D}" dt="2023-05-19T22:38:42.013" v="2065" actId="14100"/>
          <ac:spMkLst>
            <pc:docMk/>
            <pc:sldMk cId="1034569709" sldId="556"/>
            <ac:spMk id="3" creationId="{69DE3DD7-8247-000D-82BE-E28CD37F3DB6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2:54:49.073" v="2876" actId="1076"/>
        <pc:sldMkLst>
          <pc:docMk/>
          <pc:sldMk cId="1773911635" sldId="556"/>
        </pc:sldMkLst>
        <pc:spChg chg="mod">
          <ac:chgData name="Steve Shellhammer" userId="0e71f22d-ee3e-49c0-82ff-dbc290af8082" providerId="ADAL" clId="{7AAD319A-8CEB-432F-B924-872CA495F27D}" dt="2023-05-19T22:52:32.732" v="2684" actId="14100"/>
          <ac:spMkLst>
            <pc:docMk/>
            <pc:sldMk cId="1773911635" sldId="556"/>
            <ac:spMk id="2" creationId="{338B258F-9113-4CD1-DDAF-A18BA99A731F}"/>
          </ac:spMkLst>
        </pc:spChg>
        <pc:spChg chg="mod">
          <ac:chgData name="Steve Shellhammer" userId="0e71f22d-ee3e-49c0-82ff-dbc290af8082" providerId="ADAL" clId="{7AAD319A-8CEB-432F-B924-872CA495F27D}" dt="2023-05-19T22:52:29.282" v="2683" actId="1076"/>
          <ac:spMkLst>
            <pc:docMk/>
            <pc:sldMk cId="1773911635" sldId="556"/>
            <ac:spMk id="3" creationId="{2DA3499B-0A83-9DE7-E366-57E158E4106C}"/>
          </ac:spMkLst>
        </pc:spChg>
        <pc:spChg chg="add mod">
          <ac:chgData name="Steve Shellhammer" userId="0e71f22d-ee3e-49c0-82ff-dbc290af8082" providerId="ADAL" clId="{7AAD319A-8CEB-432F-B924-872CA495F27D}" dt="2023-05-19T22:54:49.073" v="2876" actId="1076"/>
          <ac:spMkLst>
            <pc:docMk/>
            <pc:sldMk cId="1773911635" sldId="556"/>
            <ac:spMk id="7" creationId="{54D35BF4-3E45-23CE-872E-4523EFC63403}"/>
          </ac:spMkLst>
        </pc:spChg>
        <pc:spChg chg="add mod">
          <ac:chgData name="Steve Shellhammer" userId="0e71f22d-ee3e-49c0-82ff-dbc290af8082" providerId="ADAL" clId="{7AAD319A-8CEB-432F-B924-872CA495F27D}" dt="2023-05-19T22:54:23.870" v="2874" actId="1076"/>
          <ac:spMkLst>
            <pc:docMk/>
            <pc:sldMk cId="1773911635" sldId="556"/>
            <ac:spMk id="8" creationId="{3B654ED4-5FC3-B84B-1E8A-02290CDE25B1}"/>
          </ac:spMkLst>
        </pc:spChg>
      </pc:sldChg>
      <pc:sldChg chg="modSp new del mod">
        <pc:chgData name="Steve Shellhammer" userId="0e71f22d-ee3e-49c0-82ff-dbc290af8082" providerId="ADAL" clId="{7AAD319A-8CEB-432F-B924-872CA495F27D}" dt="2023-05-19T22:44:17.179" v="2311" actId="47"/>
        <pc:sldMkLst>
          <pc:docMk/>
          <pc:sldMk cId="3260903130" sldId="556"/>
        </pc:sldMkLst>
        <pc:spChg chg="mod">
          <ac:chgData name="Steve Shellhammer" userId="0e71f22d-ee3e-49c0-82ff-dbc290af8082" providerId="ADAL" clId="{7AAD319A-8CEB-432F-B924-872CA495F27D}" dt="2023-05-19T22:43:04.367" v="2294" actId="14100"/>
          <ac:spMkLst>
            <pc:docMk/>
            <pc:sldMk cId="3260903130" sldId="556"/>
            <ac:spMk id="3" creationId="{B19705CF-0E56-4A32-398C-73B15EBDB450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3:22:23.470" v="3334"/>
        <pc:sldMkLst>
          <pc:docMk/>
          <pc:sldMk cId="540504664" sldId="557"/>
        </pc:sldMkLst>
        <pc:spChg chg="mod">
          <ac:chgData name="Steve Shellhammer" userId="0e71f22d-ee3e-49c0-82ff-dbc290af8082" providerId="ADAL" clId="{7AAD319A-8CEB-432F-B924-872CA495F27D}" dt="2023-05-19T22:55:43.490" v="2919" actId="20577"/>
          <ac:spMkLst>
            <pc:docMk/>
            <pc:sldMk cId="540504664" sldId="557"/>
            <ac:spMk id="2" creationId="{C5EBCD04-9C4C-0697-59E6-E70566EB88A3}"/>
          </ac:spMkLst>
        </pc:spChg>
        <pc:spChg chg="mod">
          <ac:chgData name="Steve Shellhammer" userId="0e71f22d-ee3e-49c0-82ff-dbc290af8082" providerId="ADAL" clId="{7AAD319A-8CEB-432F-B924-872CA495F27D}" dt="2023-05-19T23:22:23.470" v="3334"/>
          <ac:spMkLst>
            <pc:docMk/>
            <pc:sldMk cId="540504664" sldId="557"/>
            <ac:spMk id="3" creationId="{89CF97E5-0134-8488-1F0C-85CE16357518}"/>
          </ac:spMkLst>
        </pc:spChg>
        <pc:graphicFrameChg chg="add mod modGraphic">
          <ac:chgData name="Steve Shellhammer" userId="0e71f22d-ee3e-49c0-82ff-dbc290af8082" providerId="ADAL" clId="{7AAD319A-8CEB-432F-B924-872CA495F27D}" dt="2023-05-19T23:20:51.410" v="3143" actId="1035"/>
          <ac:graphicFrameMkLst>
            <pc:docMk/>
            <pc:sldMk cId="540504664" sldId="557"/>
            <ac:graphicFrameMk id="7" creationId="{3200C303-875C-CE42-C41C-27F02EE3C7A3}"/>
          </ac:graphicFrameMkLst>
        </pc:graphicFrameChg>
      </pc:sld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ED74AE49-413F-4C18-A93D-4818AE843540}"/>
    <pc:docChg chg="undo redo custSel addSld delSld modSld sldOrd">
      <pc:chgData name="Steve Shellhammer" userId="0e71f22d-ee3e-49c0-82ff-dbc290af8082" providerId="ADAL" clId="{ED74AE49-413F-4C18-A93D-4818AE843540}" dt="2020-10-09T16:33:36.480" v="4776" actId="1035"/>
      <pc:docMkLst>
        <pc:docMk/>
      </pc:docMkLst>
      <pc:sldChg chg="modSp mod">
        <pc:chgData name="Steve Shellhammer" userId="0e71f22d-ee3e-49c0-82ff-dbc290af8082" providerId="ADAL" clId="{ED74AE49-413F-4C18-A93D-4818AE843540}" dt="2020-10-06T21:33:16.796" v="3050"/>
        <pc:sldMkLst>
          <pc:docMk/>
          <pc:sldMk cId="0" sldId="256"/>
        </pc:sldMkLst>
        <pc:spChg chg="mod">
          <ac:chgData name="Steve Shellhammer" userId="0e71f22d-ee3e-49c0-82ff-dbc290af8082" providerId="ADAL" clId="{ED74AE49-413F-4C18-A93D-4818AE843540}" dt="2020-09-29T23:08:38.237" v="138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D74AE49-413F-4C18-A93D-4818AE843540}" dt="2020-09-29T23:08:17.055" v="137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ED74AE49-413F-4C18-A93D-4818AE843540}" dt="2020-10-06T21:33:16.796" v="3050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ED74AE49-413F-4C18-A93D-4818AE843540}" dt="2020-09-18T00:00:45.189" v="506" actId="20577"/>
        <pc:sldMkLst>
          <pc:docMk/>
          <pc:sldMk cId="1632125" sldId="479"/>
        </pc:sldMkLst>
        <pc:spChg chg="mod">
          <ac:chgData name="Steve Shellhammer" userId="0e71f22d-ee3e-49c0-82ff-dbc290af8082" providerId="ADAL" clId="{ED74AE49-413F-4C18-A93D-4818AE843540}" dt="2020-09-18T00:00:45.189" v="506" actId="20577"/>
          <ac:spMkLst>
            <pc:docMk/>
            <pc:sldMk cId="1632125" sldId="479"/>
            <ac:spMk id="3" creationId="{95F00F21-C9D4-41E9-8AE4-5CB8F3844943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014374459" sldId="480"/>
        </pc:sldMkLst>
      </pc:sldChg>
      <pc:sldChg chg="modSp new mod">
        <pc:chgData name="Steve Shellhammer" userId="0e71f22d-ee3e-49c0-82ff-dbc290af8082" providerId="ADAL" clId="{ED74AE49-413F-4C18-A93D-4818AE843540}" dt="2020-10-08T22:47:43.729" v="3058" actId="14100"/>
        <pc:sldMkLst>
          <pc:docMk/>
          <pc:sldMk cId="3653012693" sldId="480"/>
        </pc:sldMkLst>
        <pc:spChg chg="mod">
          <ac:chgData name="Steve Shellhammer" userId="0e71f22d-ee3e-49c0-82ff-dbc290af8082" providerId="ADAL" clId="{ED74AE49-413F-4C18-A93D-4818AE843540}" dt="2020-09-17T23:53:50.870" v="48" actId="20577"/>
          <ac:spMkLst>
            <pc:docMk/>
            <pc:sldMk cId="3653012693" sldId="480"/>
            <ac:spMk id="2" creationId="{972F3BC9-103D-4AB8-A004-1A6A8493B701}"/>
          </ac:spMkLst>
        </pc:spChg>
        <pc:spChg chg="mod">
          <ac:chgData name="Steve Shellhammer" userId="0e71f22d-ee3e-49c0-82ff-dbc290af8082" providerId="ADAL" clId="{ED74AE49-413F-4C18-A93D-4818AE843540}" dt="2020-10-08T22:47:43.729" v="3058" actId="14100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ED74AE49-413F-4C18-A93D-4818AE843540}" dt="2020-10-08T22:48:28.184" v="3071" actId="20577"/>
        <pc:sldMkLst>
          <pc:docMk/>
          <pc:sldMk cId="2881346024" sldId="481"/>
        </pc:sldMkLst>
        <pc:spChg chg="mod">
          <ac:chgData name="Steve Shellhammer" userId="0e71f22d-ee3e-49c0-82ff-dbc290af8082" providerId="ADAL" clId="{ED74AE49-413F-4C18-A93D-4818AE843540}" dt="2020-09-29T23:56:08.646" v="2024" actId="20577"/>
          <ac:spMkLst>
            <pc:docMk/>
            <pc:sldMk cId="2881346024" sldId="481"/>
            <ac:spMk id="2" creationId="{D8E44063-4B71-4CB6-9878-12BC0ECFBF99}"/>
          </ac:spMkLst>
        </pc:spChg>
        <pc:spChg chg="mod">
          <ac:chgData name="Steve Shellhammer" userId="0e71f22d-ee3e-49c0-82ff-dbc290af8082" providerId="ADAL" clId="{ED74AE49-413F-4C18-A93D-4818AE843540}" dt="2020-10-08T22:48:28.184" v="3071" actId="20577"/>
          <ac:spMkLst>
            <pc:docMk/>
            <pc:sldMk cId="2881346024" sldId="481"/>
            <ac:spMk id="3" creationId="{9FEE12A3-3F50-4C87-9875-94513EF82C6B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4238986428" sldId="481"/>
        </pc:sldMkLst>
      </pc:sldChg>
      <pc:sldChg chg="addSp delSp modSp new mod">
        <pc:chgData name="Steve Shellhammer" userId="0e71f22d-ee3e-49c0-82ff-dbc290af8082" providerId="ADAL" clId="{ED74AE49-413F-4C18-A93D-4818AE843540}" dt="2020-09-18T16:01:09.697" v="1112" actId="20577"/>
        <pc:sldMkLst>
          <pc:docMk/>
          <pc:sldMk cId="2975279318" sldId="482"/>
        </pc:sldMkLst>
        <pc:spChg chg="mod">
          <ac:chgData name="Steve Shellhammer" userId="0e71f22d-ee3e-49c0-82ff-dbc290af8082" providerId="ADAL" clId="{ED74AE49-413F-4C18-A93D-4818AE843540}" dt="2020-09-18T15:58:33.117" v="1051" actId="14100"/>
          <ac:spMkLst>
            <pc:docMk/>
            <pc:sldMk cId="2975279318" sldId="482"/>
            <ac:spMk id="2" creationId="{327ACE7A-1EFF-470F-ACF7-D0531A92E210}"/>
          </ac:spMkLst>
        </pc:spChg>
        <pc:spChg chg="del mod">
          <ac:chgData name="Steve Shellhammer" userId="0e71f22d-ee3e-49c0-82ff-dbc290af8082" providerId="ADAL" clId="{ED74AE49-413F-4C18-A93D-4818AE843540}" dt="2020-09-18T15:51:13.077" v="1048" actId="478"/>
          <ac:spMkLst>
            <pc:docMk/>
            <pc:sldMk cId="2975279318" sldId="482"/>
            <ac:spMk id="3" creationId="{4BF36A06-0284-4DE2-B756-FE2DC93AE5F4}"/>
          </ac:spMkLst>
        </pc:spChg>
        <pc:spChg chg="add del mod">
          <ac:chgData name="Steve Shellhammer" userId="0e71f22d-ee3e-49c0-82ff-dbc290af8082" providerId="ADAL" clId="{ED74AE49-413F-4C18-A93D-4818AE843540}" dt="2020-09-18T15:51:15.648" v="1049" actId="478"/>
          <ac:spMkLst>
            <pc:docMk/>
            <pc:sldMk cId="2975279318" sldId="482"/>
            <ac:spMk id="8" creationId="{68EDF2D1-61E7-4016-ABFE-C6D40E463CE3}"/>
          </ac:spMkLst>
        </pc:spChg>
        <pc:graphicFrameChg chg="add mod modGraphic">
          <ac:chgData name="Steve Shellhammer" userId="0e71f22d-ee3e-49c0-82ff-dbc290af8082" providerId="ADAL" clId="{ED74AE49-413F-4C18-A93D-4818AE843540}" dt="2020-09-18T16:01:09.697" v="1112" actId="20577"/>
          <ac:graphicFrameMkLst>
            <pc:docMk/>
            <pc:sldMk cId="2975279318" sldId="482"/>
            <ac:graphicFrameMk id="10" creationId="{CEBCA222-FE15-4DDD-AD4A-17148DDD1592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3650932" sldId="483"/>
        </pc:sldMkLst>
      </pc:sldChg>
      <pc:sldChg chg="addSp delSp modSp new mod">
        <pc:chgData name="Steve Shellhammer" userId="0e71f22d-ee3e-49c0-82ff-dbc290af8082" providerId="ADAL" clId="{ED74AE49-413F-4C18-A93D-4818AE843540}" dt="2020-10-08T22:49:15.635" v="3075" actId="20577"/>
        <pc:sldMkLst>
          <pc:docMk/>
          <pc:sldMk cId="2288411570" sldId="483"/>
        </pc:sldMkLst>
        <pc:spChg chg="mod">
          <ac:chgData name="Steve Shellhammer" userId="0e71f22d-ee3e-49c0-82ff-dbc290af8082" providerId="ADAL" clId="{ED74AE49-413F-4C18-A93D-4818AE843540}" dt="2020-09-29T23:37:23.727" v="1804" actId="14100"/>
          <ac:spMkLst>
            <pc:docMk/>
            <pc:sldMk cId="2288411570" sldId="483"/>
            <ac:spMk id="2" creationId="{24EEB1EA-6245-4E5A-A2CE-885EEE88BE1D}"/>
          </ac:spMkLst>
        </pc:spChg>
        <pc:spChg chg="del">
          <ac:chgData name="Steve Shellhammer" userId="0e71f22d-ee3e-49c0-82ff-dbc290af8082" providerId="ADAL" clId="{ED74AE49-413F-4C18-A93D-4818AE843540}" dt="2020-09-18T16:12:04.064" v="1269" actId="478"/>
          <ac:spMkLst>
            <pc:docMk/>
            <pc:sldMk cId="2288411570" sldId="483"/>
            <ac:spMk id="3" creationId="{FF478EC9-E78A-4195-B639-3F8E1A30EE8E}"/>
          </ac:spMkLst>
        </pc:spChg>
        <pc:spChg chg="add mod">
          <ac:chgData name="Steve Shellhammer" userId="0e71f22d-ee3e-49c0-82ff-dbc290af8082" providerId="ADAL" clId="{ED74AE49-413F-4C18-A93D-4818AE843540}" dt="2020-09-30T18:06:29.533" v="2188" actId="20577"/>
          <ac:spMkLst>
            <pc:docMk/>
            <pc:sldMk cId="2288411570" sldId="483"/>
            <ac:spMk id="7" creationId="{2C2B590C-1D70-4E1C-9D33-21D777659AA8}"/>
          </ac:spMkLst>
        </pc:spChg>
        <pc:graphicFrameChg chg="add mod modGraphic">
          <ac:chgData name="Steve Shellhammer" userId="0e71f22d-ee3e-49c0-82ff-dbc290af8082" providerId="ADAL" clId="{ED74AE49-413F-4C18-A93D-4818AE843540}" dt="2020-10-08T22:49:15.635" v="3075" actId="20577"/>
          <ac:graphicFrameMkLst>
            <pc:docMk/>
            <pc:sldMk cId="2288411570" sldId="483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165083760" sldId="484"/>
        </pc:sldMkLst>
      </pc:sldChg>
      <pc:sldChg chg="modSp new del mod">
        <pc:chgData name="Steve Shellhammer" userId="0e71f22d-ee3e-49c0-82ff-dbc290af8082" providerId="ADAL" clId="{ED74AE49-413F-4C18-A93D-4818AE843540}" dt="2020-09-29T23:37:50.506" v="1847" actId="47"/>
        <pc:sldMkLst>
          <pc:docMk/>
          <pc:sldMk cId="1710601456" sldId="484"/>
        </pc:sldMkLst>
        <pc:spChg chg="mod">
          <ac:chgData name="Steve Shellhammer" userId="0e71f22d-ee3e-49c0-82ff-dbc290af8082" providerId="ADAL" clId="{ED74AE49-413F-4C18-A93D-4818AE843540}" dt="2020-09-29T23:32:48.501" v="1716" actId="14100"/>
          <ac:spMkLst>
            <pc:docMk/>
            <pc:sldMk cId="1710601456" sldId="484"/>
            <ac:spMk id="3" creationId="{B1F8897B-A893-4591-BE7F-4D7AA5756E65}"/>
          </ac:spMkLst>
        </pc:spChg>
      </pc:sldChg>
      <pc:sldChg chg="modSp new mod">
        <pc:chgData name="Steve Shellhammer" userId="0e71f22d-ee3e-49c0-82ff-dbc290af8082" providerId="ADAL" clId="{ED74AE49-413F-4C18-A93D-4818AE843540}" dt="2020-09-30T00:03:08.205" v="2063" actId="20577"/>
        <pc:sldMkLst>
          <pc:docMk/>
          <pc:sldMk cId="1790051191" sldId="484"/>
        </pc:sldMkLst>
        <pc:spChg chg="mod">
          <ac:chgData name="Steve Shellhammer" userId="0e71f22d-ee3e-49c0-82ff-dbc290af8082" providerId="ADAL" clId="{ED74AE49-413F-4C18-A93D-4818AE843540}" dt="2020-09-30T00:02:52.259" v="2056" actId="14100"/>
          <ac:spMkLst>
            <pc:docMk/>
            <pc:sldMk cId="1790051191" sldId="484"/>
            <ac:spMk id="2" creationId="{9D982DB4-0274-46EB-B835-602D889633D9}"/>
          </ac:spMkLst>
        </pc:spChg>
        <pc:spChg chg="mod">
          <ac:chgData name="Steve Shellhammer" userId="0e71f22d-ee3e-49c0-82ff-dbc290af8082" providerId="ADAL" clId="{ED74AE49-413F-4C18-A93D-4818AE843540}" dt="2020-09-30T00:03:08.205" v="2063" actId="20577"/>
          <ac:spMkLst>
            <pc:docMk/>
            <pc:sldMk cId="1790051191" sldId="484"/>
            <ac:spMk id="3" creationId="{09AA718B-282E-4CC9-A944-38227338923D}"/>
          </ac:spMkLst>
        </pc:spChg>
      </pc:sldChg>
      <pc:sldChg chg="modSp add mod">
        <pc:chgData name="Steve Shellhammer" userId="0e71f22d-ee3e-49c0-82ff-dbc290af8082" providerId="ADAL" clId="{ED74AE49-413F-4C18-A93D-4818AE843540}" dt="2020-10-09T16:26:27.647" v="4551" actId="20577"/>
        <pc:sldMkLst>
          <pc:docMk/>
          <pc:sldMk cId="239854975" sldId="485"/>
        </pc:sldMkLst>
        <pc:spChg chg="mod">
          <ac:chgData name="Steve Shellhammer" userId="0e71f22d-ee3e-49c0-82ff-dbc290af8082" providerId="ADAL" clId="{ED74AE49-413F-4C18-A93D-4818AE843540}" dt="2020-10-09T16:10:12.030" v="4025" actId="1076"/>
          <ac:spMkLst>
            <pc:docMk/>
            <pc:sldMk cId="239854975" sldId="485"/>
            <ac:spMk id="2" creationId="{24EEB1EA-6245-4E5A-A2CE-885EEE88BE1D}"/>
          </ac:spMkLst>
        </pc:spChg>
        <pc:spChg chg="mod">
          <ac:chgData name="Steve Shellhammer" userId="0e71f22d-ee3e-49c0-82ff-dbc290af8082" providerId="ADAL" clId="{ED74AE49-413F-4C18-A93D-4818AE843540}" dt="2020-10-09T16:10:54.516" v="4040" actId="14100"/>
          <ac:spMkLst>
            <pc:docMk/>
            <pc:sldMk cId="239854975" sldId="485"/>
            <ac:spMk id="7" creationId="{2C2B590C-1D70-4E1C-9D33-21D777659AA8}"/>
          </ac:spMkLst>
        </pc:spChg>
        <pc:graphicFrameChg chg="mod modGraphic">
          <ac:chgData name="Steve Shellhammer" userId="0e71f22d-ee3e-49c0-82ff-dbc290af8082" providerId="ADAL" clId="{ED74AE49-413F-4C18-A93D-4818AE843540}" dt="2020-10-09T16:26:27.647" v="4551" actId="20577"/>
          <ac:graphicFrameMkLst>
            <pc:docMk/>
            <pc:sldMk cId="23985497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1334691016" sldId="485"/>
        </pc:sldMkLst>
      </pc:sldChg>
      <pc:sldChg chg="modSp add del mod">
        <pc:chgData name="Steve Shellhammer" userId="0e71f22d-ee3e-49c0-82ff-dbc290af8082" providerId="ADAL" clId="{ED74AE49-413F-4C18-A93D-4818AE843540}" dt="2020-09-30T00:04:19.136" v="2069" actId="47"/>
        <pc:sldMkLst>
          <pc:docMk/>
          <pc:sldMk cId="3952999485" sldId="485"/>
        </pc:sldMkLst>
        <pc:graphicFrameChg chg="modGraphic">
          <ac:chgData name="Steve Shellhammer" userId="0e71f22d-ee3e-49c0-82ff-dbc290af8082" providerId="ADAL" clId="{ED74AE49-413F-4C18-A93D-4818AE843540}" dt="2020-09-30T00:03:32.320" v="2065" actId="6549"/>
          <ac:graphicFrameMkLst>
            <pc:docMk/>
            <pc:sldMk cId="395299948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415202813" sldId="486"/>
        </pc:sldMkLst>
      </pc:sldChg>
      <pc:sldChg chg="addSp delSp modSp new mod">
        <pc:chgData name="Steve Shellhammer" userId="0e71f22d-ee3e-49c0-82ff-dbc290af8082" providerId="ADAL" clId="{ED74AE49-413F-4C18-A93D-4818AE843540}" dt="2020-10-09T16:21:03.387" v="4219" actId="1036"/>
        <pc:sldMkLst>
          <pc:docMk/>
          <pc:sldMk cId="3446185811" sldId="486"/>
        </pc:sldMkLst>
        <pc:spChg chg="mod">
          <ac:chgData name="Steve Shellhammer" userId="0e71f22d-ee3e-49c0-82ff-dbc290af8082" providerId="ADAL" clId="{ED74AE49-413F-4C18-A93D-4818AE843540}" dt="2020-09-30T18:34:55.849" v="2698" actId="404"/>
          <ac:spMkLst>
            <pc:docMk/>
            <pc:sldMk cId="3446185811" sldId="486"/>
            <ac:spMk id="2" creationId="{97026B3C-E27A-4922-85CD-81B2314C5AD1}"/>
          </ac:spMkLst>
        </pc:spChg>
        <pc:spChg chg="del">
          <ac:chgData name="Steve Shellhammer" userId="0e71f22d-ee3e-49c0-82ff-dbc290af8082" providerId="ADAL" clId="{ED74AE49-413F-4C18-A93D-4818AE843540}" dt="2020-09-30T18:35:17.920" v="2699" actId="3680"/>
          <ac:spMkLst>
            <pc:docMk/>
            <pc:sldMk cId="3446185811" sldId="486"/>
            <ac:spMk id="3" creationId="{7558E9E8-AD50-45E3-9BE6-B9B7EF7327D1}"/>
          </ac:spMkLst>
        </pc:spChg>
        <pc:spChg chg="add del mod">
          <ac:chgData name="Steve Shellhammer" userId="0e71f22d-ee3e-49c0-82ff-dbc290af8082" providerId="ADAL" clId="{ED74AE49-413F-4C18-A93D-4818AE843540}" dt="2020-10-09T16:19:52.407" v="4153" actId="478"/>
          <ac:spMkLst>
            <pc:docMk/>
            <pc:sldMk cId="3446185811" sldId="486"/>
            <ac:spMk id="8" creationId="{9F1BD6C8-0E06-4E5A-AFC4-810451E52E34}"/>
          </ac:spMkLst>
        </pc:spChg>
        <pc:graphicFrameChg chg="add mod ord modGraphic">
          <ac:chgData name="Steve Shellhammer" userId="0e71f22d-ee3e-49c0-82ff-dbc290af8082" providerId="ADAL" clId="{ED74AE49-413F-4C18-A93D-4818AE843540}" dt="2020-10-09T16:21:03.387" v="4219" actId="1036"/>
          <ac:graphicFrameMkLst>
            <pc:docMk/>
            <pc:sldMk cId="3446185811" sldId="486"/>
            <ac:graphicFrameMk id="7" creationId="{D5E95D89-708C-4B49-A55F-CCEAB243C4B8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675243109" sldId="487"/>
        </pc:sldMkLst>
      </pc:sldChg>
      <pc:sldChg chg="modSp new del mod">
        <pc:chgData name="Steve Shellhammer" userId="0e71f22d-ee3e-49c0-82ff-dbc290af8082" providerId="ADAL" clId="{ED74AE49-413F-4C18-A93D-4818AE843540}" dt="2020-09-30T18:41:03.140" v="3027" actId="47"/>
        <pc:sldMkLst>
          <pc:docMk/>
          <pc:sldMk cId="2266658147" sldId="487"/>
        </pc:sldMkLst>
        <pc:spChg chg="mod">
          <ac:chgData name="Steve Shellhammer" userId="0e71f22d-ee3e-49c0-82ff-dbc290af8082" providerId="ADAL" clId="{ED74AE49-413F-4C18-A93D-4818AE843540}" dt="2020-09-30T18:40:31.874" v="3017" actId="14100"/>
          <ac:spMkLst>
            <pc:docMk/>
            <pc:sldMk cId="2266658147" sldId="487"/>
            <ac:spMk id="3" creationId="{32C90941-07D4-4D1D-828B-8B327D358D84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00:25:22.317" v="3896" actId="1076"/>
        <pc:sldMkLst>
          <pc:docMk/>
          <pc:sldMk cId="3764238631" sldId="487"/>
        </pc:sldMkLst>
        <pc:spChg chg="mod">
          <ac:chgData name="Steve Shellhammer" userId="0e71f22d-ee3e-49c0-82ff-dbc290af8082" providerId="ADAL" clId="{ED74AE49-413F-4C18-A93D-4818AE843540}" dt="2020-10-08T22:52:28.838" v="3151" actId="404"/>
          <ac:spMkLst>
            <pc:docMk/>
            <pc:sldMk cId="3764238631" sldId="487"/>
            <ac:spMk id="2" creationId="{4989B90D-9847-4F49-B216-7670369E72C2}"/>
          </ac:spMkLst>
        </pc:spChg>
        <pc:spChg chg="mod">
          <ac:chgData name="Steve Shellhammer" userId="0e71f22d-ee3e-49c0-82ff-dbc290af8082" providerId="ADAL" clId="{ED74AE49-413F-4C18-A93D-4818AE843540}" dt="2020-10-09T00:11:38.987" v="3348" actId="14100"/>
          <ac:spMkLst>
            <pc:docMk/>
            <pc:sldMk cId="3764238631" sldId="487"/>
            <ac:spMk id="3" creationId="{7C8819EC-BB46-4FEC-AD6E-6EB4003F71BF}"/>
          </ac:spMkLst>
        </pc:spChg>
        <pc:picChg chg="add del mod">
          <ac:chgData name="Steve Shellhammer" userId="0e71f22d-ee3e-49c0-82ff-dbc290af8082" providerId="ADAL" clId="{ED74AE49-413F-4C18-A93D-4818AE843540}" dt="2020-10-08T22:53:18.673" v="3160" actId="478"/>
          <ac:picMkLst>
            <pc:docMk/>
            <pc:sldMk cId="3764238631" sldId="487"/>
            <ac:picMk id="7" creationId="{584CF5F4-2A4B-4CFA-B6A4-895034FF3F6D}"/>
          </ac:picMkLst>
        </pc:picChg>
        <pc:picChg chg="del mod">
          <ac:chgData name="Steve Shellhammer" userId="0e71f22d-ee3e-49c0-82ff-dbc290af8082" providerId="ADAL" clId="{ED74AE49-413F-4C18-A93D-4818AE843540}" dt="2020-10-09T00:25:05.874" v="3894" actId="478"/>
          <ac:picMkLst>
            <pc:docMk/>
            <pc:sldMk cId="3764238631" sldId="487"/>
            <ac:picMk id="8" creationId="{B7BCBE0F-4FC1-4040-ADB6-BBC270020991}"/>
          </ac:picMkLst>
        </pc:picChg>
        <pc:picChg chg="mod">
          <ac:chgData name="Steve Shellhammer" userId="0e71f22d-ee3e-49c0-82ff-dbc290af8082" providerId="ADAL" clId="{ED74AE49-413F-4C18-A93D-4818AE843540}" dt="2020-10-09T00:25:22.317" v="3896" actId="1076"/>
          <ac:picMkLst>
            <pc:docMk/>
            <pc:sldMk cId="3764238631" sldId="487"/>
            <ac:picMk id="9" creationId="{DF08FEEE-65C9-432F-A6B3-15737EA8B4E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08908905" sldId="488"/>
        </pc:sldMkLst>
      </pc:sldChg>
      <pc:sldChg chg="delSp modSp new mod">
        <pc:chgData name="Steve Shellhammer" userId="0e71f22d-ee3e-49c0-82ff-dbc290af8082" providerId="ADAL" clId="{ED74AE49-413F-4C18-A93D-4818AE843540}" dt="2020-10-09T16:02:20.586" v="3911" actId="1076"/>
        <pc:sldMkLst>
          <pc:docMk/>
          <pc:sldMk cId="3454468360" sldId="488"/>
        </pc:sldMkLst>
        <pc:spChg chg="mod">
          <ac:chgData name="Steve Shellhammer" userId="0e71f22d-ee3e-49c0-82ff-dbc290af8082" providerId="ADAL" clId="{ED74AE49-413F-4C18-A93D-4818AE843540}" dt="2020-10-08T22:52:36.417" v="3152" actId="20577"/>
          <ac:spMkLst>
            <pc:docMk/>
            <pc:sldMk cId="3454468360" sldId="488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01:49.660" v="3909" actId="20577"/>
          <ac:spMkLst>
            <pc:docMk/>
            <pc:sldMk cId="3454468360" sldId="488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8T22:55:48.383" v="3206" actId="478"/>
          <ac:picMkLst>
            <pc:docMk/>
            <pc:sldMk cId="3454468360" sldId="488"/>
            <ac:picMk id="7" creationId="{8616A9DF-1EFC-463C-B3D9-307099543E53}"/>
          </ac:picMkLst>
        </pc:picChg>
        <pc:picChg chg="mod">
          <ac:chgData name="Steve Shellhammer" userId="0e71f22d-ee3e-49c0-82ff-dbc290af8082" providerId="ADAL" clId="{ED74AE49-413F-4C18-A93D-4818AE843540}" dt="2020-10-09T16:02:20.586" v="3911" actId="1076"/>
          <ac:picMkLst>
            <pc:docMk/>
            <pc:sldMk cId="3454468360" sldId="488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847141214" sldId="489"/>
        </pc:sldMkLst>
      </pc:sldChg>
      <pc:sldChg chg="addSp delSp modSp add mod">
        <pc:chgData name="Steve Shellhammer" userId="0e71f22d-ee3e-49c0-82ff-dbc290af8082" providerId="ADAL" clId="{ED74AE49-413F-4C18-A93D-4818AE843540}" dt="2020-10-09T16:06:16.784" v="3924" actId="20577"/>
        <pc:sldMkLst>
          <pc:docMk/>
          <pc:sldMk cId="4254195244" sldId="489"/>
        </pc:sldMkLst>
        <pc:spChg chg="mod">
          <ac:chgData name="Steve Shellhammer" userId="0e71f22d-ee3e-49c0-82ff-dbc290af8082" providerId="ADAL" clId="{ED74AE49-413F-4C18-A93D-4818AE843540}" dt="2020-10-09T16:06:16.784" v="3924" actId="20577"/>
          <ac:spMkLst>
            <pc:docMk/>
            <pc:sldMk cId="4254195244" sldId="489"/>
            <ac:spMk id="2" creationId="{082B2151-97BA-40A1-88C5-95797F4006E8}"/>
          </ac:spMkLst>
        </pc:spChg>
        <pc:spChg chg="del">
          <ac:chgData name="Steve Shellhammer" userId="0e71f22d-ee3e-49c0-82ff-dbc290af8082" providerId="ADAL" clId="{ED74AE49-413F-4C18-A93D-4818AE843540}" dt="2020-10-09T00:13:40.276" v="3447" actId="478"/>
          <ac:spMkLst>
            <pc:docMk/>
            <pc:sldMk cId="4254195244" sldId="489"/>
            <ac:spMk id="3" creationId="{D62DF583-1910-432F-91CE-56D6424FE663}"/>
          </ac:spMkLst>
        </pc:spChg>
        <pc:spChg chg="add del mod">
          <ac:chgData name="Steve Shellhammer" userId="0e71f22d-ee3e-49c0-82ff-dbc290af8082" providerId="ADAL" clId="{ED74AE49-413F-4C18-A93D-4818AE843540}" dt="2020-10-09T00:13:43.710" v="3449" actId="478"/>
          <ac:spMkLst>
            <pc:docMk/>
            <pc:sldMk cId="4254195244" sldId="489"/>
            <ac:spMk id="10" creationId="{39A314C2-17D6-4ECC-A336-35FA4D2E1A18}"/>
          </ac:spMkLst>
        </pc:spChg>
        <pc:spChg chg="add mod">
          <ac:chgData name="Steve Shellhammer" userId="0e71f22d-ee3e-49c0-82ff-dbc290af8082" providerId="ADAL" clId="{ED74AE49-413F-4C18-A93D-4818AE843540}" dt="2020-10-09T16:02:35.070" v="3915" actId="20577"/>
          <ac:spMkLst>
            <pc:docMk/>
            <pc:sldMk cId="4254195244" sldId="489"/>
            <ac:spMk id="11" creationId="{4799191B-262C-4DD6-9314-79A029782901}"/>
          </ac:spMkLst>
        </pc:spChg>
        <pc:picChg chg="mod">
          <ac:chgData name="Steve Shellhammer" userId="0e71f22d-ee3e-49c0-82ff-dbc290af8082" providerId="ADAL" clId="{ED74AE49-413F-4C18-A93D-4818AE843540}" dt="2020-10-08T23:54:13.519" v="3219" actId="1076"/>
          <ac:picMkLst>
            <pc:docMk/>
            <pc:sldMk cId="4254195244" sldId="489"/>
            <ac:picMk id="7" creationId="{3169A4A2-58EA-4D6A-8965-ED11C40BF6C8}"/>
          </ac:picMkLst>
        </pc:picChg>
        <pc:picChg chg="del">
          <ac:chgData name="Steve Shellhammer" userId="0e71f22d-ee3e-49c0-82ff-dbc290af8082" providerId="ADAL" clId="{ED74AE49-413F-4C18-A93D-4818AE843540}" dt="2020-10-08T23:53:53.634" v="3217" actId="478"/>
          <ac:picMkLst>
            <pc:docMk/>
            <pc:sldMk cId="4254195244" sldId="489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506027600" sldId="490"/>
        </pc:sldMkLst>
      </pc:sldChg>
      <pc:sldChg chg="delSp modSp add mod ord">
        <pc:chgData name="Steve Shellhammer" userId="0e71f22d-ee3e-49c0-82ff-dbc290af8082" providerId="ADAL" clId="{ED74AE49-413F-4C18-A93D-4818AE843540}" dt="2020-10-09T00:25:44.688" v="3900" actId="20577"/>
        <pc:sldMkLst>
          <pc:docMk/>
          <pc:sldMk cId="3514583303" sldId="490"/>
        </pc:sldMkLst>
        <pc:spChg chg="mod">
          <ac:chgData name="Steve Shellhammer" userId="0e71f22d-ee3e-49c0-82ff-dbc290af8082" providerId="ADAL" clId="{ED74AE49-413F-4C18-A93D-4818AE843540}" dt="2020-10-09T00:23:45.252" v="3822" actId="20577"/>
          <ac:spMkLst>
            <pc:docMk/>
            <pc:sldMk cId="3514583303" sldId="490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5:44.688" v="3900" actId="20577"/>
          <ac:spMkLst>
            <pc:docMk/>
            <pc:sldMk cId="3514583303" sldId="490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4:31.434" v="3221" actId="478"/>
          <ac:picMkLst>
            <pc:docMk/>
            <pc:sldMk cId="3514583303" sldId="490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3:20.324" v="3818" actId="478"/>
          <ac:picMkLst>
            <pc:docMk/>
            <pc:sldMk cId="3514583303" sldId="490"/>
            <ac:picMk id="8" creationId="{E984A64F-FFC0-462B-BA25-DE120571926B}"/>
          </ac:picMkLst>
        </pc:picChg>
        <pc:picChg chg="mod">
          <ac:chgData name="Steve Shellhammer" userId="0e71f22d-ee3e-49c0-82ff-dbc290af8082" providerId="ADAL" clId="{ED74AE49-413F-4C18-A93D-4818AE843540}" dt="2020-10-09T00:23:43.329" v="3821" actId="1076"/>
          <ac:picMkLst>
            <pc:docMk/>
            <pc:sldMk cId="3514583303" sldId="490"/>
            <ac:picMk id="9" creationId="{2311F3E7-32E3-4E6D-82CD-94DDE8241504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313986917" sldId="491"/>
        </pc:sldMkLst>
      </pc:sldChg>
      <pc:sldChg chg="delSp modSp add mod">
        <pc:chgData name="Steve Shellhammer" userId="0e71f22d-ee3e-49c0-82ff-dbc290af8082" providerId="ADAL" clId="{ED74AE49-413F-4C18-A93D-4818AE843540}" dt="2020-10-09T00:27:15.526" v="3905" actId="1076"/>
        <pc:sldMkLst>
          <pc:docMk/>
          <pc:sldMk cId="2033409932" sldId="491"/>
        </pc:sldMkLst>
        <pc:spChg chg="mod">
          <ac:chgData name="Steve Shellhammer" userId="0e71f22d-ee3e-49c0-82ff-dbc290af8082" providerId="ADAL" clId="{ED74AE49-413F-4C18-A93D-4818AE843540}" dt="2020-10-08T23:57:08.411" v="3247" actId="20577"/>
          <ac:spMkLst>
            <pc:docMk/>
            <pc:sldMk cId="2033409932" sldId="491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14:23.849" v="3498" actId="20577"/>
          <ac:spMkLst>
            <pc:docMk/>
            <pc:sldMk cId="2033409932" sldId="491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6:10.579" v="3237" actId="478"/>
          <ac:picMkLst>
            <pc:docMk/>
            <pc:sldMk cId="2033409932" sldId="491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6:49.839" v="3901" actId="478"/>
          <ac:picMkLst>
            <pc:docMk/>
            <pc:sldMk cId="2033409932" sldId="491"/>
            <ac:picMk id="8" creationId="{F67C116F-6C44-462C-8CC2-111DB469B63A}"/>
          </ac:picMkLst>
        </pc:picChg>
        <pc:picChg chg="mod">
          <ac:chgData name="Steve Shellhammer" userId="0e71f22d-ee3e-49c0-82ff-dbc290af8082" providerId="ADAL" clId="{ED74AE49-413F-4C18-A93D-4818AE843540}" dt="2020-10-09T00:27:15.526" v="3905" actId="1076"/>
          <ac:picMkLst>
            <pc:docMk/>
            <pc:sldMk cId="2033409932" sldId="491"/>
            <ac:picMk id="9" creationId="{B4AF6DB8-1984-4DDC-974C-A45EEA2BF17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263938305" sldId="492"/>
        </pc:sldMkLst>
      </pc:sldChg>
      <pc:sldChg chg="delSp modSp add mod">
        <pc:chgData name="Steve Shellhammer" userId="0e71f22d-ee3e-49c0-82ff-dbc290af8082" providerId="ADAL" clId="{ED74AE49-413F-4C18-A93D-4818AE843540}" dt="2020-10-09T16:08:21.189" v="3928" actId="1076"/>
        <pc:sldMkLst>
          <pc:docMk/>
          <pc:sldMk cId="3912687455" sldId="492"/>
        </pc:sldMkLst>
        <pc:spChg chg="mod">
          <ac:chgData name="Steve Shellhammer" userId="0e71f22d-ee3e-49c0-82ff-dbc290af8082" providerId="ADAL" clId="{ED74AE49-413F-4C18-A93D-4818AE843540}" dt="2020-10-08T23:59:21.337" v="3268" actId="403"/>
          <ac:spMkLst>
            <pc:docMk/>
            <pc:sldMk cId="3912687455" sldId="492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30.187" v="3817" actId="20577"/>
          <ac:spMkLst>
            <pc:docMk/>
            <pc:sldMk cId="3912687455" sldId="492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00:07:20.696" v="3296" actId="478"/>
          <ac:picMkLst>
            <pc:docMk/>
            <pc:sldMk cId="3912687455" sldId="492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8:21.189" v="3928" actId="1076"/>
          <ac:picMkLst>
            <pc:docMk/>
            <pc:sldMk cId="3912687455" sldId="492"/>
            <ac:picMk id="7" creationId="{BBE3F555-F70E-4875-90C5-D54D2476A680}"/>
          </ac:picMkLst>
        </pc:picChg>
        <pc:picChg chg="del">
          <ac:chgData name="Steve Shellhammer" userId="0e71f22d-ee3e-49c0-82ff-dbc290af8082" providerId="ADAL" clId="{ED74AE49-413F-4C18-A93D-4818AE843540}" dt="2020-10-08T23:57:44.876" v="3253" actId="478"/>
          <ac:picMkLst>
            <pc:docMk/>
            <pc:sldMk cId="3912687455" sldId="492"/>
            <ac:picMk id="8" creationId="{F67C116F-6C44-462C-8CC2-111DB469B63A}"/>
          </ac:picMkLst>
        </pc:picChg>
        <pc:picChg chg="del">
          <ac:chgData name="Steve Shellhammer" userId="0e71f22d-ee3e-49c0-82ff-dbc290af8082" providerId="ADAL" clId="{ED74AE49-413F-4C18-A93D-4818AE843540}" dt="2020-10-09T00:07:35.095" v="3297"/>
          <ac:picMkLst>
            <pc:docMk/>
            <pc:sldMk cId="3912687455" sldId="492"/>
            <ac:picMk id="9" creationId="{563CACBE-457E-4933-ACD9-8BDA9BE49E5B}"/>
          </ac:picMkLst>
        </pc:picChg>
        <pc:picChg chg="del">
          <ac:chgData name="Steve Shellhammer" userId="0e71f22d-ee3e-49c0-82ff-dbc290af8082" providerId="ADAL" clId="{ED74AE49-413F-4C18-A93D-4818AE843540}" dt="2020-10-09T00:07:46.840" v="3298" actId="478"/>
          <ac:picMkLst>
            <pc:docMk/>
            <pc:sldMk cId="3912687455" sldId="492"/>
            <ac:picMk id="10" creationId="{696A280A-24AA-4397-BCD6-2F73FA963A78}"/>
          </ac:picMkLst>
        </pc:picChg>
        <pc:picChg chg="del mod">
          <ac:chgData name="Steve Shellhammer" userId="0e71f22d-ee3e-49c0-82ff-dbc290af8082" providerId="ADAL" clId="{ED74AE49-413F-4C18-A93D-4818AE843540}" dt="2020-10-09T16:07:59.851" v="3925" actId="478"/>
          <ac:picMkLst>
            <pc:docMk/>
            <pc:sldMk cId="3912687455" sldId="492"/>
            <ac:picMk id="11" creationId="{39596136-F159-41E5-BEF2-75436C8F9EF4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03:35.018" v="3917" actId="1076"/>
        <pc:sldMkLst>
          <pc:docMk/>
          <pc:sldMk cId="3267503242" sldId="493"/>
        </pc:sldMkLst>
        <pc:spChg chg="mod">
          <ac:chgData name="Steve Shellhammer" userId="0e71f22d-ee3e-49c0-82ff-dbc290af8082" providerId="ADAL" clId="{ED74AE49-413F-4C18-A93D-4818AE843540}" dt="2020-10-09T00:01:11.590" v="3293" actId="404"/>
          <ac:spMkLst>
            <pc:docMk/>
            <pc:sldMk cId="3267503242" sldId="493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0:00.936" v="3756" actId="14100"/>
          <ac:spMkLst>
            <pc:docMk/>
            <pc:sldMk cId="3267503242" sldId="493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00:33.472" v="3282" actId="478"/>
          <ac:picMkLst>
            <pc:docMk/>
            <pc:sldMk cId="3267503242" sldId="493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3:35.018" v="3917" actId="1076"/>
          <ac:picMkLst>
            <pc:docMk/>
            <pc:sldMk cId="3267503242" sldId="493"/>
            <ac:picMk id="8" creationId="{3B8BE99E-708B-4AA3-8300-816DF1C8E35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46948756" sldId="494"/>
        </pc:sldMkLst>
      </pc:sldChg>
      <pc:sldChg chg="delSp modSp add mod">
        <pc:chgData name="Steve Shellhammer" userId="0e71f22d-ee3e-49c0-82ff-dbc290af8082" providerId="ADAL" clId="{ED74AE49-413F-4C18-A93D-4818AE843540}" dt="2020-10-09T16:18:07.740" v="4070" actId="1076"/>
        <pc:sldMkLst>
          <pc:docMk/>
          <pc:sldMk cId="1545545651" sldId="494"/>
        </pc:sldMkLst>
        <pc:spChg chg="mod">
          <ac:chgData name="Steve Shellhammer" userId="0e71f22d-ee3e-49c0-82ff-dbc290af8082" providerId="ADAL" clId="{ED74AE49-413F-4C18-A93D-4818AE843540}" dt="2020-10-09T00:09:50.054" v="3306" actId="20577"/>
          <ac:spMkLst>
            <pc:docMk/>
            <pc:sldMk cId="1545545651" sldId="494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13.123" v="3813" actId="1076"/>
          <ac:spMkLst>
            <pc:docMk/>
            <pc:sldMk cId="1545545651" sldId="494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16:17:52.152" v="4068" actId="478"/>
          <ac:picMkLst>
            <pc:docMk/>
            <pc:sldMk cId="1545545651" sldId="494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8:07.740" v="4070" actId="1076"/>
          <ac:picMkLst>
            <pc:docMk/>
            <pc:sldMk cId="1545545651" sldId="494"/>
            <ac:picMk id="8" creationId="{1C9876AC-BAB1-400A-8FBC-D61FE3494288}"/>
          </ac:picMkLst>
        </pc:picChg>
        <pc:picChg chg="del">
          <ac:chgData name="Steve Shellhammer" userId="0e71f22d-ee3e-49c0-82ff-dbc290af8082" providerId="ADAL" clId="{ED74AE49-413F-4C18-A93D-4818AE843540}" dt="2020-10-09T00:03:28.400" v="3295" actId="478"/>
          <ac:picMkLst>
            <pc:docMk/>
            <pc:sldMk cId="1545545651" sldId="494"/>
            <ac:picMk id="8" creationId="{3B8BE99E-708B-4AA3-8300-816DF1C8E357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15:12.626" v="4067" actId="14100"/>
        <pc:sldMkLst>
          <pc:docMk/>
          <pc:sldMk cId="1836799658" sldId="495"/>
        </pc:sldMkLst>
        <pc:spChg chg="mod">
          <ac:chgData name="Steve Shellhammer" userId="0e71f22d-ee3e-49c0-82ff-dbc290af8082" providerId="ADAL" clId="{ED74AE49-413F-4C18-A93D-4818AE843540}" dt="2020-10-09T00:10:18.390" v="3319" actId="20577"/>
          <ac:spMkLst>
            <pc:docMk/>
            <pc:sldMk cId="1836799658" sldId="495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15:12.626" v="4067" actId="14100"/>
          <ac:spMkLst>
            <pc:docMk/>
            <pc:sldMk cId="1836799658" sldId="495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10:20.420" v="3320" actId="478"/>
          <ac:picMkLst>
            <pc:docMk/>
            <pc:sldMk cId="1836799658" sldId="495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5:08.461" v="4065" actId="1076"/>
          <ac:picMkLst>
            <pc:docMk/>
            <pc:sldMk cId="1836799658" sldId="495"/>
            <ac:picMk id="8" creationId="{DA0EA314-22C5-440C-A58D-20C242FB3614}"/>
          </ac:picMkLst>
        </pc:picChg>
      </pc:sldChg>
      <pc:sldChg chg="modSp new mod">
        <pc:chgData name="Steve Shellhammer" userId="0e71f22d-ee3e-49c0-82ff-dbc290af8082" providerId="ADAL" clId="{ED74AE49-413F-4C18-A93D-4818AE843540}" dt="2020-10-09T16:33:13.282" v="4768" actId="14100"/>
        <pc:sldMkLst>
          <pc:docMk/>
          <pc:sldMk cId="54922741" sldId="496"/>
        </pc:sldMkLst>
        <pc:spChg chg="mod">
          <ac:chgData name="Steve Shellhammer" userId="0e71f22d-ee3e-49c0-82ff-dbc290af8082" providerId="ADAL" clId="{ED74AE49-413F-4C18-A93D-4818AE843540}" dt="2020-10-09T16:23:12.603" v="4500" actId="14100"/>
          <ac:spMkLst>
            <pc:docMk/>
            <pc:sldMk cId="54922741" sldId="496"/>
            <ac:spMk id="2" creationId="{A5AB9E06-34EE-4AA5-926C-DBEE09E81295}"/>
          </ac:spMkLst>
        </pc:spChg>
        <pc:spChg chg="mod">
          <ac:chgData name="Steve Shellhammer" userId="0e71f22d-ee3e-49c0-82ff-dbc290af8082" providerId="ADAL" clId="{ED74AE49-413F-4C18-A93D-4818AE843540}" dt="2020-10-09T16:33:13.282" v="4768" actId="14100"/>
          <ac:spMkLst>
            <pc:docMk/>
            <pc:sldMk cId="54922741" sldId="496"/>
            <ac:spMk id="3" creationId="{4B1467B8-214A-4972-BF9A-EC2AA836C9E8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16:33:36.480" v="4776" actId="1035"/>
        <pc:sldMkLst>
          <pc:docMk/>
          <pc:sldMk cId="1626241637" sldId="497"/>
        </pc:sldMkLst>
        <pc:spChg chg="del">
          <ac:chgData name="Steve Shellhammer" userId="0e71f22d-ee3e-49c0-82ff-dbc290af8082" providerId="ADAL" clId="{ED74AE49-413F-4C18-A93D-4818AE843540}" dt="2020-10-09T16:24:05.791" v="4504" actId="478"/>
          <ac:spMkLst>
            <pc:docMk/>
            <pc:sldMk cId="1626241637" sldId="497"/>
            <ac:spMk id="2" creationId="{0A4CE6B8-AEA2-4A8D-BB50-0E69EC2B033D}"/>
          </ac:spMkLst>
        </pc:spChg>
        <pc:spChg chg="del">
          <ac:chgData name="Steve Shellhammer" userId="0e71f22d-ee3e-49c0-82ff-dbc290af8082" providerId="ADAL" clId="{ED74AE49-413F-4C18-A93D-4818AE843540}" dt="2020-10-09T16:24:03.343" v="4503" actId="478"/>
          <ac:spMkLst>
            <pc:docMk/>
            <pc:sldMk cId="1626241637" sldId="497"/>
            <ac:spMk id="3" creationId="{025CD11E-B87A-4A48-89F0-86ABE877613E}"/>
          </ac:spMkLst>
        </pc:spChg>
        <pc:graphicFrameChg chg="add mod modGraphic">
          <ac:chgData name="Steve Shellhammer" userId="0e71f22d-ee3e-49c0-82ff-dbc290af8082" providerId="ADAL" clId="{ED74AE49-413F-4C18-A93D-4818AE843540}" dt="2020-10-09T16:33:36.480" v="4776" actId="1035"/>
          <ac:graphicFrameMkLst>
            <pc:docMk/>
            <pc:sldMk cId="1626241637" sldId="497"/>
            <ac:graphicFrameMk id="8" creationId="{EE7CD8B3-A49D-4B19-B2C3-75FA3AE19ECD}"/>
          </ac:graphicFrameMkLst>
        </pc:graphicFrameChg>
      </pc:sldChg>
    </pc:docChg>
  </pc:docChgLst>
  <pc:docChgLst>
    <pc:chgData name="Steve Shellhammer" userId="0e71f22d-ee3e-49c0-82ff-dbc290af8082" providerId="ADAL" clId="{8DDDF9D7-502F-4C2B-B437-AF402FAECEAF}"/>
    <pc:docChg chg="undo custSel addSld delSld modSld modMainMaster">
      <pc:chgData name="Steve Shellhammer" userId="0e71f22d-ee3e-49c0-82ff-dbc290af8082" providerId="ADAL" clId="{8DDDF9D7-502F-4C2B-B437-AF402FAECEAF}" dt="2021-03-19T15:37:47.805" v="8783" actId="1036"/>
      <pc:docMkLst>
        <pc:docMk/>
      </pc:docMkLst>
      <pc:sldChg chg="addSp delSp modSp mod">
        <pc:chgData name="Steve Shellhammer" userId="0e71f22d-ee3e-49c0-82ff-dbc290af8082" providerId="ADAL" clId="{8DDDF9D7-502F-4C2B-B437-AF402FAECEAF}" dt="2021-03-16T22:11:23.522" v="307" actId="207"/>
        <pc:sldMkLst>
          <pc:docMk/>
          <pc:sldMk cId="0" sldId="256"/>
        </pc:sldMkLst>
        <pc:spChg chg="add del mod">
          <ac:chgData name="Steve Shellhammer" userId="0e71f22d-ee3e-49c0-82ff-dbc290af8082" providerId="ADAL" clId="{8DDDF9D7-502F-4C2B-B437-AF402FAECEAF}" dt="2021-03-16T22:07:19.436" v="52" actId="478"/>
          <ac:spMkLst>
            <pc:docMk/>
            <pc:sldMk cId="0" sldId="256"/>
            <ac:spMk id="3" creationId="{4FA6F739-11AF-4997-B8D0-F5A9FBCFA247}"/>
          </ac:spMkLst>
        </pc:spChg>
        <pc:spChg chg="add mod">
          <ac:chgData name="Steve Shellhammer" userId="0e71f22d-ee3e-49c0-82ff-dbc290af8082" providerId="ADAL" clId="{8DDDF9D7-502F-4C2B-B437-AF402FAECEAF}" dt="2021-03-16T22:11:23.522" v="307" actId="207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8DDDF9D7-502F-4C2B-B437-AF402FAECEAF}" dt="2021-03-16T22:06:29.502" v="1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8DDDF9D7-502F-4C2B-B437-AF402FAECEAF}" dt="2021-03-16T22:06:51.005" v="24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8DDDF9D7-502F-4C2B-B437-AF402FAECEAF}" dt="2021-03-16T22:08:35.131" v="57" actId="12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3653012693" sldId="480"/>
        </pc:sldMkLst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1836874408" sldId="481"/>
        </pc:sldMkLst>
      </pc:sldChg>
      <pc:sldChg chg="addSp delSp modSp new mod">
        <pc:chgData name="Steve Shellhammer" userId="0e71f22d-ee3e-49c0-82ff-dbc290af8082" providerId="ADAL" clId="{8DDDF9D7-502F-4C2B-B437-AF402FAECEAF}" dt="2021-03-18T23:47:04.822" v="6296" actId="14734"/>
        <pc:sldMkLst>
          <pc:docMk/>
          <pc:sldMk cId="1967477002" sldId="482"/>
        </pc:sldMkLst>
        <pc:spChg chg="mod">
          <ac:chgData name="Steve Shellhammer" userId="0e71f22d-ee3e-49c0-82ff-dbc290af8082" providerId="ADAL" clId="{8DDDF9D7-502F-4C2B-B437-AF402FAECEAF}" dt="2021-03-16T22:24:41.259" v="1319" actId="14100"/>
          <ac:spMkLst>
            <pc:docMk/>
            <pc:sldMk cId="1967477002" sldId="482"/>
            <ac:spMk id="2" creationId="{FAE75652-AE2C-430E-8B44-447B7998EF86}"/>
          </ac:spMkLst>
        </pc:spChg>
        <pc:spChg chg="del">
          <ac:chgData name="Steve Shellhammer" userId="0e71f22d-ee3e-49c0-82ff-dbc290af8082" providerId="ADAL" clId="{8DDDF9D7-502F-4C2B-B437-AF402FAECEAF}" dt="2021-03-16T22:12:17.941" v="308" actId="3680"/>
          <ac:spMkLst>
            <pc:docMk/>
            <pc:sldMk cId="1967477002" sldId="482"/>
            <ac:spMk id="3" creationId="{1B8C9654-410D-4F1E-B3C8-996D86A622C9}"/>
          </ac:spMkLst>
        </pc:spChg>
        <pc:graphicFrameChg chg="add mod ord modGraphic">
          <ac:chgData name="Steve Shellhammer" userId="0e71f22d-ee3e-49c0-82ff-dbc290af8082" providerId="ADAL" clId="{8DDDF9D7-502F-4C2B-B437-AF402FAECEAF}" dt="2021-03-18T23:47:04.822" v="6296" actId="14734"/>
          <ac:graphicFrameMkLst>
            <pc:docMk/>
            <pc:sldMk cId="1967477002" sldId="482"/>
            <ac:graphicFrameMk id="7" creationId="{5B7AFC4A-6C14-4055-A5AC-866FBFE2BCB9}"/>
          </ac:graphicFrameMkLst>
        </pc:graphicFrameChg>
      </pc:sldChg>
      <pc:sldChg chg="modSp add mod">
        <pc:chgData name="Steve Shellhammer" userId="0e71f22d-ee3e-49c0-82ff-dbc290af8082" providerId="ADAL" clId="{8DDDF9D7-502F-4C2B-B437-AF402FAECEAF}" dt="2021-03-18T23:20:11.920" v="5403" actId="20577"/>
        <pc:sldMkLst>
          <pc:docMk/>
          <pc:sldMk cId="1084003677" sldId="483"/>
        </pc:sldMkLst>
        <pc:spChg chg="mod">
          <ac:chgData name="Steve Shellhammer" userId="0e71f22d-ee3e-49c0-82ff-dbc290af8082" providerId="ADAL" clId="{8DDDF9D7-502F-4C2B-B437-AF402FAECEAF}" dt="2021-03-16T22:47:32.627" v="1609" actId="404"/>
          <ac:spMkLst>
            <pc:docMk/>
            <pc:sldMk cId="1084003677" sldId="483"/>
            <ac:spMk id="2" creationId="{FAE75652-AE2C-430E-8B44-447B7998EF86}"/>
          </ac:spMkLst>
        </pc:spChg>
        <pc:graphicFrameChg chg="modGraphic">
          <ac:chgData name="Steve Shellhammer" userId="0e71f22d-ee3e-49c0-82ff-dbc290af8082" providerId="ADAL" clId="{8DDDF9D7-502F-4C2B-B437-AF402FAECEAF}" dt="2021-03-18T23:20:11.920" v="5403" actId="20577"/>
          <ac:graphicFrameMkLst>
            <pc:docMk/>
            <pc:sldMk cId="1084003677" sldId="483"/>
            <ac:graphicFrameMk id="7" creationId="{5B7AFC4A-6C14-4055-A5AC-866FBFE2BCB9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2:30:15.830" v="3137" actId="207"/>
        <pc:sldMkLst>
          <pc:docMk/>
          <pc:sldMk cId="1098337821" sldId="484"/>
        </pc:sldMkLst>
        <pc:spChg chg="mod">
          <ac:chgData name="Steve Shellhammer" userId="0e71f22d-ee3e-49c0-82ff-dbc290af8082" providerId="ADAL" clId="{8DDDF9D7-502F-4C2B-B437-AF402FAECEAF}" dt="2021-03-17T18:37:35.118" v="2863" actId="20577"/>
          <ac:spMkLst>
            <pc:docMk/>
            <pc:sldMk cId="1098337821" sldId="484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15.830" v="3137" actId="207"/>
          <ac:spMkLst>
            <pc:docMk/>
            <pc:sldMk cId="1098337821" sldId="484"/>
            <ac:spMk id="3" creationId="{3D8F2FA6-67AE-471A-8349-F7B95201141D}"/>
          </ac:spMkLst>
        </pc:spChg>
        <pc:picChg chg="add mod">
          <ac:chgData name="Steve Shellhammer" userId="0e71f22d-ee3e-49c0-82ff-dbc290af8082" providerId="ADAL" clId="{8DDDF9D7-502F-4C2B-B437-AF402FAECEAF}" dt="2021-03-17T18:24:34.359" v="2764" actId="1037"/>
          <ac:picMkLst>
            <pc:docMk/>
            <pc:sldMk cId="1098337821" sldId="484"/>
            <ac:picMk id="8" creationId="{CCA69963-0A16-461E-A9E6-3EBC1D4E5088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26.793" v="3143" actId="207"/>
        <pc:sldMkLst>
          <pc:docMk/>
          <pc:sldMk cId="658309821" sldId="485"/>
        </pc:sldMkLst>
        <pc:spChg chg="mod">
          <ac:chgData name="Steve Shellhammer" userId="0e71f22d-ee3e-49c0-82ff-dbc290af8082" providerId="ADAL" clId="{8DDDF9D7-502F-4C2B-B437-AF402FAECEAF}" dt="2021-03-17T18:37:42.803" v="2866" actId="20577"/>
          <ac:spMkLst>
            <pc:docMk/>
            <pc:sldMk cId="658309821" sldId="485"/>
            <ac:spMk id="2" creationId="{3CBE97C4-47B4-422D-A6D6-AD01F0FDFB87}"/>
          </ac:spMkLst>
        </pc:spChg>
        <pc:spChg chg="del mod">
          <ac:chgData name="Steve Shellhammer" userId="0e71f22d-ee3e-49c0-82ff-dbc290af8082" providerId="ADAL" clId="{8DDDF9D7-502F-4C2B-B437-AF402FAECEAF}" dt="2021-03-17T18:36:37.669" v="2833" actId="478"/>
          <ac:spMkLst>
            <pc:docMk/>
            <pc:sldMk cId="658309821" sldId="485"/>
            <ac:spMk id="3" creationId="{3D8F2FA6-67AE-471A-8349-F7B95201141D}"/>
          </ac:spMkLst>
        </pc:spChg>
        <pc:spChg chg="add del mod">
          <ac:chgData name="Steve Shellhammer" userId="0e71f22d-ee3e-49c0-82ff-dbc290af8082" providerId="ADAL" clId="{8DDDF9D7-502F-4C2B-B437-AF402FAECEAF}" dt="2021-03-17T18:36:40.271" v="2834" actId="478"/>
          <ac:spMkLst>
            <pc:docMk/>
            <pc:sldMk cId="658309821" sldId="485"/>
            <ac:spMk id="11" creationId="{471A5A32-EB27-4681-AA9C-22572B650016}"/>
          </ac:spMkLst>
        </pc:spChg>
        <pc:spChg chg="add mod">
          <ac:chgData name="Steve Shellhammer" userId="0e71f22d-ee3e-49c0-82ff-dbc290af8082" providerId="ADAL" clId="{8DDDF9D7-502F-4C2B-B437-AF402FAECEAF}" dt="2021-03-17T22:30:26.793" v="3143" actId="207"/>
          <ac:spMkLst>
            <pc:docMk/>
            <pc:sldMk cId="658309821" sldId="485"/>
            <ac:spMk id="12" creationId="{E0A36B2E-A81D-4211-BD96-C874CC729A31}"/>
          </ac:spMkLst>
        </pc:spChg>
        <pc:picChg chg="del">
          <ac:chgData name="Steve Shellhammer" userId="0e71f22d-ee3e-49c0-82ff-dbc290af8082" providerId="ADAL" clId="{8DDDF9D7-502F-4C2B-B437-AF402FAECEAF}" dt="2021-03-17T18:29:30.125" v="2777" actId="478"/>
          <ac:picMkLst>
            <pc:docMk/>
            <pc:sldMk cId="658309821" sldId="485"/>
            <ac:picMk id="8" creationId="{CCA69963-0A16-461E-A9E6-3EBC1D4E5088}"/>
          </ac:picMkLst>
        </pc:picChg>
        <pc:picChg chg="add mod">
          <ac:chgData name="Steve Shellhammer" userId="0e71f22d-ee3e-49c0-82ff-dbc290af8082" providerId="ADAL" clId="{8DDDF9D7-502F-4C2B-B437-AF402FAECEAF}" dt="2021-03-17T18:35:10.661" v="2781" actId="1076"/>
          <ac:picMkLst>
            <pc:docMk/>
            <pc:sldMk cId="658309821" sldId="485"/>
            <ac:picMk id="9" creationId="{8F298819-A402-4ECC-BAD4-9F4E589C2B72}"/>
          </ac:picMkLst>
        </pc:picChg>
      </pc:sldChg>
      <pc:sldChg chg="addSp delSp modSp new mod">
        <pc:chgData name="Steve Shellhammer" userId="0e71f22d-ee3e-49c0-82ff-dbc290af8082" providerId="ADAL" clId="{8DDDF9D7-502F-4C2B-B437-AF402FAECEAF}" dt="2021-03-17T22:42:10.509" v="3454" actId="113"/>
        <pc:sldMkLst>
          <pc:docMk/>
          <pc:sldMk cId="3393319472" sldId="486"/>
        </pc:sldMkLst>
        <pc:spChg chg="mod">
          <ac:chgData name="Steve Shellhammer" userId="0e71f22d-ee3e-49c0-82ff-dbc290af8082" providerId="ADAL" clId="{8DDDF9D7-502F-4C2B-B437-AF402FAECEAF}" dt="2021-03-17T22:31:12.341" v="3199" actId="14100"/>
          <ac:spMkLst>
            <pc:docMk/>
            <pc:sldMk cId="3393319472" sldId="486"/>
            <ac:spMk id="2" creationId="{06A9FB81-9C5E-4550-9A24-166276466691}"/>
          </ac:spMkLst>
        </pc:spChg>
        <pc:spChg chg="del">
          <ac:chgData name="Steve Shellhammer" userId="0e71f22d-ee3e-49c0-82ff-dbc290af8082" providerId="ADAL" clId="{8DDDF9D7-502F-4C2B-B437-AF402FAECEAF}" dt="2021-03-17T18:44:04.518" v="2868" actId="478"/>
          <ac:spMkLst>
            <pc:docMk/>
            <pc:sldMk cId="3393319472" sldId="486"/>
            <ac:spMk id="3" creationId="{E1A622FC-7B08-4082-87B0-B3BC1656D67F}"/>
          </ac:spMkLst>
        </pc:spChg>
        <pc:graphicFrameChg chg="add mod modGraphic">
          <ac:chgData name="Steve Shellhammer" userId="0e71f22d-ee3e-49c0-82ff-dbc290af8082" providerId="ADAL" clId="{8DDDF9D7-502F-4C2B-B437-AF402FAECEAF}" dt="2021-03-17T22:42:10.509" v="3454" actId="113"/>
          <ac:graphicFrameMkLst>
            <pc:docMk/>
            <pc:sldMk cId="3393319472" sldId="486"/>
            <ac:graphicFrameMk id="7" creationId="{279831D8-A6B8-4277-8D5F-B0E7603F9027}"/>
          </ac:graphicFrameMkLst>
        </pc:graphicFrameChg>
        <pc:picChg chg="add del">
          <ac:chgData name="Steve Shellhammer" userId="0e71f22d-ee3e-49c0-82ff-dbc290af8082" providerId="ADAL" clId="{8DDDF9D7-502F-4C2B-B437-AF402FAECEAF}" dt="2021-03-17T18:44:33.340" v="2880" actId="21"/>
          <ac:picMkLst>
            <pc:docMk/>
            <pc:sldMk cId="3393319472" sldId="486"/>
            <ac:picMk id="8" creationId="{23A812AE-CD1E-42C7-A79A-496D275D3B7D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45.428" v="3149" actId="207"/>
        <pc:sldMkLst>
          <pc:docMk/>
          <pc:sldMk cId="4284133424" sldId="487"/>
        </pc:sldMkLst>
        <pc:spChg chg="mod">
          <ac:chgData name="Steve Shellhammer" userId="0e71f22d-ee3e-49c0-82ff-dbc290af8082" providerId="ADAL" clId="{8DDDF9D7-502F-4C2B-B437-AF402FAECEAF}" dt="2021-03-17T18:45:10.932" v="2896" actId="20577"/>
          <ac:spMkLst>
            <pc:docMk/>
            <pc:sldMk cId="4284133424" sldId="487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45.428" v="3149" actId="207"/>
          <ac:spMkLst>
            <pc:docMk/>
            <pc:sldMk cId="4284133424" sldId="487"/>
            <ac:spMk id="12" creationId="{E0A36B2E-A81D-4211-BD96-C874CC729A31}"/>
          </ac:spMkLst>
        </pc:spChg>
        <pc:picChg chg="add mod">
          <ac:chgData name="Steve Shellhammer" userId="0e71f22d-ee3e-49c0-82ff-dbc290af8082" providerId="ADAL" clId="{8DDDF9D7-502F-4C2B-B437-AF402FAECEAF}" dt="2021-03-17T18:50:44.740" v="3128" actId="1037"/>
          <ac:picMkLst>
            <pc:docMk/>
            <pc:sldMk cId="4284133424" sldId="487"/>
            <ac:picMk id="8" creationId="{CB5696E9-E832-4ED9-BE30-110E8243A6FB}"/>
          </ac:picMkLst>
        </pc:picChg>
        <pc:picChg chg="del">
          <ac:chgData name="Steve Shellhammer" userId="0e71f22d-ee3e-49c0-82ff-dbc290af8082" providerId="ADAL" clId="{8DDDF9D7-502F-4C2B-B437-AF402FAECEAF}" dt="2021-03-17T18:44:27.319" v="2879" actId="478"/>
          <ac:picMkLst>
            <pc:docMk/>
            <pc:sldMk cId="4284133424" sldId="487"/>
            <ac:picMk id="9" creationId="{8F298819-A402-4ECC-BAD4-9F4E589C2B72}"/>
          </ac:picMkLst>
        </pc:picChg>
      </pc:sldChg>
      <pc:sldChg chg="modSp add mod">
        <pc:chgData name="Steve Shellhammer" userId="0e71f22d-ee3e-49c0-82ff-dbc290af8082" providerId="ADAL" clId="{8DDDF9D7-502F-4C2B-B437-AF402FAECEAF}" dt="2021-03-17T22:59:49.928" v="3691" actId="207"/>
        <pc:sldMkLst>
          <pc:docMk/>
          <pc:sldMk cId="1663599620" sldId="488"/>
        </pc:sldMkLst>
        <pc:spChg chg="mod">
          <ac:chgData name="Steve Shellhammer" userId="0e71f22d-ee3e-49c0-82ff-dbc290af8082" providerId="ADAL" clId="{8DDDF9D7-502F-4C2B-B437-AF402FAECEAF}" dt="2021-03-17T22:43:03.854" v="3463" actId="20577"/>
          <ac:spMkLst>
            <pc:docMk/>
            <pc:sldMk cId="1663599620" sldId="488"/>
            <ac:spMk id="2" creationId="{06A9FB81-9C5E-4550-9A24-166276466691}"/>
          </ac:spMkLst>
        </pc:spChg>
        <pc:graphicFrameChg chg="mod modGraphic">
          <ac:chgData name="Steve Shellhammer" userId="0e71f22d-ee3e-49c0-82ff-dbc290af8082" providerId="ADAL" clId="{8DDDF9D7-502F-4C2B-B437-AF402FAECEAF}" dt="2021-03-17T22:59:49.928" v="3691" actId="207"/>
          <ac:graphicFrameMkLst>
            <pc:docMk/>
            <pc:sldMk cId="1663599620" sldId="488"/>
            <ac:graphicFrameMk id="7" creationId="{279831D8-A6B8-4277-8D5F-B0E7603F9027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3:49:37.921" v="4532" actId="14100"/>
        <pc:sldMkLst>
          <pc:docMk/>
          <pc:sldMk cId="715842681" sldId="489"/>
        </pc:sldMkLst>
        <pc:spChg chg="mod">
          <ac:chgData name="Steve Shellhammer" userId="0e71f22d-ee3e-49c0-82ff-dbc290af8082" providerId="ADAL" clId="{8DDDF9D7-502F-4C2B-B437-AF402FAECEAF}" dt="2021-03-17T23:48:09.190" v="4433" actId="20577"/>
          <ac:spMkLst>
            <pc:docMk/>
            <pc:sldMk cId="715842681" sldId="489"/>
            <ac:spMk id="2" creationId="{F36B3471-670C-4059-9EF5-5A512BF87249}"/>
          </ac:spMkLst>
        </pc:spChg>
        <pc:spChg chg="mod">
          <ac:chgData name="Steve Shellhammer" userId="0e71f22d-ee3e-49c0-82ff-dbc290af8082" providerId="ADAL" clId="{8DDDF9D7-502F-4C2B-B437-AF402FAECEAF}" dt="2021-03-17T23:49:37.921" v="4532" actId="14100"/>
          <ac:spMkLst>
            <pc:docMk/>
            <pc:sldMk cId="715842681" sldId="489"/>
            <ac:spMk id="3" creationId="{9814FD1E-3A36-4DCA-AF8F-2120B72DB1F3}"/>
          </ac:spMkLst>
        </pc:spChg>
        <pc:picChg chg="add mod">
          <ac:chgData name="Steve Shellhammer" userId="0e71f22d-ee3e-49c0-82ff-dbc290af8082" providerId="ADAL" clId="{8DDDF9D7-502F-4C2B-B437-AF402FAECEAF}" dt="2021-03-17T23:43:53.226" v="4290" actId="1038"/>
          <ac:picMkLst>
            <pc:docMk/>
            <pc:sldMk cId="715842681" sldId="489"/>
            <ac:picMk id="8" creationId="{37342D5A-DD26-41C7-99CA-31F6D518DE42}"/>
          </ac:picMkLst>
        </pc:picChg>
      </pc:sldChg>
      <pc:sldChg chg="addSp modSp new mod">
        <pc:chgData name="Steve Shellhammer" userId="0e71f22d-ee3e-49c0-82ff-dbc290af8082" providerId="ADAL" clId="{8DDDF9D7-502F-4C2B-B437-AF402FAECEAF}" dt="2021-03-18T23:46:52.420" v="6295" actId="1076"/>
        <pc:sldMkLst>
          <pc:docMk/>
          <pc:sldMk cId="3250604963" sldId="490"/>
        </pc:sldMkLst>
        <pc:spChg chg="mod">
          <ac:chgData name="Steve Shellhammer" userId="0e71f22d-ee3e-49c0-82ff-dbc290af8082" providerId="ADAL" clId="{8DDDF9D7-502F-4C2B-B437-AF402FAECEAF}" dt="2021-03-18T23:45:50.911" v="6231" actId="20577"/>
          <ac:spMkLst>
            <pc:docMk/>
            <pc:sldMk cId="3250604963" sldId="490"/>
            <ac:spMk id="2" creationId="{1A0FF0CA-135C-4FDC-A913-9E1792A150D6}"/>
          </ac:spMkLst>
        </pc:spChg>
        <pc:spChg chg="mod">
          <ac:chgData name="Steve Shellhammer" userId="0e71f22d-ee3e-49c0-82ff-dbc290af8082" providerId="ADAL" clId="{8DDDF9D7-502F-4C2B-B437-AF402FAECEAF}" dt="2021-03-18T23:46:52.420" v="6295" actId="1076"/>
          <ac:spMkLst>
            <pc:docMk/>
            <pc:sldMk cId="3250604963" sldId="490"/>
            <ac:spMk id="3" creationId="{F6739839-3E33-49AB-9091-7522061FA555}"/>
          </ac:spMkLst>
        </pc:spChg>
        <pc:graphicFrameChg chg="add mod modGraphic">
          <ac:chgData name="Steve Shellhammer" userId="0e71f22d-ee3e-49c0-82ff-dbc290af8082" providerId="ADAL" clId="{8DDDF9D7-502F-4C2B-B437-AF402FAECEAF}" dt="2021-03-18T23:45:41.638" v="6222" actId="1076"/>
          <ac:graphicFrameMkLst>
            <pc:docMk/>
            <pc:sldMk cId="3250604963" sldId="490"/>
            <ac:graphicFrameMk id="7" creationId="{04882836-D0C9-44C9-888C-AEFBF8A9E231}"/>
          </ac:graphicFrameMkLst>
        </pc:graphicFrameChg>
      </pc:sldChg>
      <pc:sldChg chg="modSp new mod">
        <pc:chgData name="Steve Shellhammer" userId="0e71f22d-ee3e-49c0-82ff-dbc290af8082" providerId="ADAL" clId="{8DDDF9D7-502F-4C2B-B437-AF402FAECEAF}" dt="2021-03-19T15:16:18.062" v="6970" actId="1076"/>
        <pc:sldMkLst>
          <pc:docMk/>
          <pc:sldMk cId="4154146102" sldId="491"/>
        </pc:sldMkLst>
        <pc:spChg chg="mod">
          <ac:chgData name="Steve Shellhammer" userId="0e71f22d-ee3e-49c0-82ff-dbc290af8082" providerId="ADAL" clId="{8DDDF9D7-502F-4C2B-B437-AF402FAECEAF}" dt="2021-03-18T23:48:08.210" v="6392" actId="14100"/>
          <ac:spMkLst>
            <pc:docMk/>
            <pc:sldMk cId="4154146102" sldId="491"/>
            <ac:spMk id="2" creationId="{D62D6E38-1944-4000-8C54-622DF577663D}"/>
          </ac:spMkLst>
        </pc:spChg>
        <pc:spChg chg="mod">
          <ac:chgData name="Steve Shellhammer" userId="0e71f22d-ee3e-49c0-82ff-dbc290af8082" providerId="ADAL" clId="{8DDDF9D7-502F-4C2B-B437-AF402FAECEAF}" dt="2021-03-19T15:16:18.062" v="6970" actId="1076"/>
          <ac:spMkLst>
            <pc:docMk/>
            <pc:sldMk cId="4154146102" sldId="491"/>
            <ac:spMk id="3" creationId="{9612293D-E4AE-4350-B5AF-2A14FCE5CE3F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23:05.142" v="7112" actId="22"/>
        <pc:sldMkLst>
          <pc:docMk/>
          <pc:sldMk cId="2084330954" sldId="492"/>
        </pc:sldMkLst>
        <pc:spChg chg="mod">
          <ac:chgData name="Steve Shellhammer" userId="0e71f22d-ee3e-49c0-82ff-dbc290af8082" providerId="ADAL" clId="{8DDDF9D7-502F-4C2B-B437-AF402FAECEAF}" dt="2021-03-19T15:20:59.375" v="6982" actId="14100"/>
          <ac:spMkLst>
            <pc:docMk/>
            <pc:sldMk cId="2084330954" sldId="492"/>
            <ac:spMk id="2" creationId="{0F7F7E34-65F9-48E3-BC67-E90D6D78FFA7}"/>
          </ac:spMkLst>
        </pc:spChg>
        <pc:spChg chg="mod">
          <ac:chgData name="Steve Shellhammer" userId="0e71f22d-ee3e-49c0-82ff-dbc290af8082" providerId="ADAL" clId="{8DDDF9D7-502F-4C2B-B437-AF402FAECEAF}" dt="2021-03-19T15:22:08.647" v="7110" actId="1037"/>
          <ac:spMkLst>
            <pc:docMk/>
            <pc:sldMk cId="2084330954" sldId="492"/>
            <ac:spMk id="3" creationId="{B713AE23-5D2E-4CC3-8B76-553B4DBF1320}"/>
          </ac:spMkLst>
        </pc:spChg>
        <pc:picChg chg="add del mod">
          <ac:chgData name="Steve Shellhammer" userId="0e71f22d-ee3e-49c0-82ff-dbc290af8082" providerId="ADAL" clId="{8DDDF9D7-502F-4C2B-B437-AF402FAECEAF}" dt="2021-03-19T15:22:30.538" v="7111" actId="478"/>
          <ac:picMkLst>
            <pc:docMk/>
            <pc:sldMk cId="2084330954" sldId="492"/>
            <ac:picMk id="8" creationId="{3C72573D-7192-43A8-9C3F-71DEC17AD1E4}"/>
          </ac:picMkLst>
        </pc:picChg>
        <pc:picChg chg="add">
          <ac:chgData name="Steve Shellhammer" userId="0e71f22d-ee3e-49c0-82ff-dbc290af8082" providerId="ADAL" clId="{8DDDF9D7-502F-4C2B-B437-AF402FAECEAF}" dt="2021-03-19T15:23:05.142" v="7112" actId="22"/>
          <ac:picMkLst>
            <pc:docMk/>
            <pc:sldMk cId="2084330954" sldId="492"/>
            <ac:picMk id="10" creationId="{E994E710-11F1-4F2B-93B4-84112428BC14}"/>
          </ac:picMkLst>
        </pc:picChg>
      </pc:sldChg>
      <pc:sldChg chg="modSp new mod">
        <pc:chgData name="Steve Shellhammer" userId="0e71f22d-ee3e-49c0-82ff-dbc290af8082" providerId="ADAL" clId="{8DDDF9D7-502F-4C2B-B437-AF402FAECEAF}" dt="2021-03-19T15:28:27.385" v="7866" actId="20577"/>
        <pc:sldMkLst>
          <pc:docMk/>
          <pc:sldMk cId="1053439342" sldId="493"/>
        </pc:sldMkLst>
        <pc:spChg chg="mod">
          <ac:chgData name="Steve Shellhammer" userId="0e71f22d-ee3e-49c0-82ff-dbc290af8082" providerId="ADAL" clId="{8DDDF9D7-502F-4C2B-B437-AF402FAECEAF}" dt="2021-03-19T15:24:31.255" v="7167" actId="404"/>
          <ac:spMkLst>
            <pc:docMk/>
            <pc:sldMk cId="1053439342" sldId="493"/>
            <ac:spMk id="2" creationId="{C5E4401A-7427-4759-9616-05829117C714}"/>
          </ac:spMkLst>
        </pc:spChg>
        <pc:spChg chg="mod">
          <ac:chgData name="Steve Shellhammer" userId="0e71f22d-ee3e-49c0-82ff-dbc290af8082" providerId="ADAL" clId="{8DDDF9D7-502F-4C2B-B437-AF402FAECEAF}" dt="2021-03-19T15:28:27.385" v="7866" actId="20577"/>
          <ac:spMkLst>
            <pc:docMk/>
            <pc:sldMk cId="1053439342" sldId="493"/>
            <ac:spMk id="3" creationId="{B6590AA5-8130-4E3A-9FD2-5FD5943F136C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37:47.805" v="8783" actId="1036"/>
        <pc:sldMkLst>
          <pc:docMk/>
          <pc:sldMk cId="573313430" sldId="494"/>
        </pc:sldMkLst>
        <pc:spChg chg="mod">
          <ac:chgData name="Steve Shellhammer" userId="0e71f22d-ee3e-49c0-82ff-dbc290af8082" providerId="ADAL" clId="{8DDDF9D7-502F-4C2B-B437-AF402FAECEAF}" dt="2021-03-19T15:37:40.431" v="8782" actId="404"/>
          <ac:spMkLst>
            <pc:docMk/>
            <pc:sldMk cId="573313430" sldId="494"/>
            <ac:spMk id="2" creationId="{0D39CAA2-0294-403E-A2A1-7CBC327AF997}"/>
          </ac:spMkLst>
        </pc:spChg>
        <pc:spChg chg="del mod">
          <ac:chgData name="Steve Shellhammer" userId="0e71f22d-ee3e-49c0-82ff-dbc290af8082" providerId="ADAL" clId="{8DDDF9D7-502F-4C2B-B437-AF402FAECEAF}" dt="2021-03-19T15:37:02.609" v="8756" actId="478"/>
          <ac:spMkLst>
            <pc:docMk/>
            <pc:sldMk cId="573313430" sldId="494"/>
            <ac:spMk id="3" creationId="{972221DE-5A48-4801-B3DC-B7F45FB8CEA0}"/>
          </ac:spMkLst>
        </pc:spChg>
        <pc:spChg chg="add del mod">
          <ac:chgData name="Steve Shellhammer" userId="0e71f22d-ee3e-49c0-82ff-dbc290af8082" providerId="ADAL" clId="{8DDDF9D7-502F-4C2B-B437-AF402FAECEAF}" dt="2021-03-19T15:37:15.800" v="8758" actId="478"/>
          <ac:spMkLst>
            <pc:docMk/>
            <pc:sldMk cId="573313430" sldId="494"/>
            <ac:spMk id="9" creationId="{F421305E-F731-464E-AEE0-0094928DACD0}"/>
          </ac:spMkLst>
        </pc:spChg>
        <pc:graphicFrameChg chg="add mod modGraphic">
          <ac:chgData name="Steve Shellhammer" userId="0e71f22d-ee3e-49c0-82ff-dbc290af8082" providerId="ADAL" clId="{8DDDF9D7-502F-4C2B-B437-AF402FAECEAF}" dt="2021-03-19T15:37:47.805" v="8783" actId="1036"/>
          <ac:graphicFrameMkLst>
            <pc:docMk/>
            <pc:sldMk cId="573313430" sldId="494"/>
            <ac:graphicFrameMk id="7" creationId="{8B07BCA4-84D5-4410-B000-F0EAC08DDBA7}"/>
          </ac:graphicFrameMkLst>
        </pc:graphicFrameChg>
      </pc:sldChg>
      <pc:sldMasterChg chg="modSldLayout">
        <pc:chgData name="Steve Shellhammer" userId="0e71f22d-ee3e-49c0-82ff-dbc290af8082" providerId="ADAL" clId="{8DDDF9D7-502F-4C2B-B437-AF402FAECEAF}" dt="2021-03-16T22:07:47.820" v="5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DDDF9D7-502F-4C2B-B437-AF402FAECEAF}" dt="2021-03-16T22:07:47.820" v="5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DDDF9D7-502F-4C2B-B437-AF402FAECEAF}" dt="2021-03-16T22:07:47.820" v="5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B2223A41-F242-4799-AA49-B390EDE1B2B4}"/>
    <pc:docChg chg="undo custSel addSld delSld modSld sldOrd">
      <pc:chgData name="Steve Shellhammer" userId="0e71f22d-ee3e-49c0-82ff-dbc290af8082" providerId="ADAL" clId="{B2223A41-F242-4799-AA49-B390EDE1B2B4}" dt="2022-10-14T23:55:17.375" v="2622" actId="404"/>
      <pc:docMkLst>
        <pc:docMk/>
      </pc:docMkLst>
      <pc:sldChg chg="modSp mod">
        <pc:chgData name="Steve Shellhammer" userId="0e71f22d-ee3e-49c0-82ff-dbc290af8082" providerId="ADAL" clId="{B2223A41-F242-4799-AA49-B390EDE1B2B4}" dt="2022-10-14T22:11:37.659" v="203" actId="403"/>
        <pc:sldMkLst>
          <pc:docMk/>
          <pc:sldMk cId="0" sldId="256"/>
        </pc:sldMkLst>
        <pc:spChg chg="mod">
          <ac:chgData name="Steve Shellhammer" userId="0e71f22d-ee3e-49c0-82ff-dbc290af8082" providerId="ADAL" clId="{B2223A41-F242-4799-AA49-B390EDE1B2B4}" dt="2022-10-14T22:11:37.659" v="203" actId="403"/>
          <ac:spMkLst>
            <pc:docMk/>
            <pc:sldMk cId="0" sldId="256"/>
            <ac:spMk id="3073" creationId="{00000000-0000-0000-0000-000000000000}"/>
          </ac:spMkLst>
        </pc:spChg>
        <pc:graphicFrameChg chg="mod modGraphic">
          <ac:chgData name="Steve Shellhammer" userId="0e71f22d-ee3e-49c0-82ff-dbc290af8082" providerId="ADAL" clId="{B2223A41-F242-4799-AA49-B390EDE1B2B4}" dt="2022-10-14T22:08:50.610" v="28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491374436" sldId="529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27337493" sldId="530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294843283" sldId="531"/>
        </pc:sldMkLst>
      </pc:sldChg>
      <pc:sldChg chg="modSp mod ord">
        <pc:chgData name="Steve Shellhammer" userId="0e71f22d-ee3e-49c0-82ff-dbc290af8082" providerId="ADAL" clId="{B2223A41-F242-4799-AA49-B390EDE1B2B4}" dt="2022-10-14T23:40:21.936" v="1758"/>
        <pc:sldMkLst>
          <pc:docMk/>
          <pc:sldMk cId="3326374592" sldId="532"/>
        </pc:sldMkLst>
        <pc:spChg chg="mod">
          <ac:chgData name="Steve Shellhammer" userId="0e71f22d-ee3e-49c0-82ff-dbc290af8082" providerId="ADAL" clId="{B2223A41-F242-4799-AA49-B390EDE1B2B4}" dt="2022-10-14T22:11:29.865" v="202" actId="20577"/>
          <ac:spMkLst>
            <pc:docMk/>
            <pc:sldMk cId="3326374592" sldId="532"/>
            <ac:spMk id="3" creationId="{F731ADA9-7BCA-84DC-CDBD-16D8B4BA341C}"/>
          </ac:spMkLst>
        </pc:spChg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74879971" sldId="534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21194055" sldId="535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69013148" sldId="536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45301289" sldId="537"/>
        </pc:sldMkLst>
      </pc:sldChg>
      <pc:sldChg chg="modSp new mod">
        <pc:chgData name="Steve Shellhammer" userId="0e71f22d-ee3e-49c0-82ff-dbc290af8082" providerId="ADAL" clId="{B2223A41-F242-4799-AA49-B390EDE1B2B4}" dt="2022-10-14T22:12:26.249" v="329" actId="20577"/>
        <pc:sldMkLst>
          <pc:docMk/>
          <pc:sldMk cId="529197180" sldId="538"/>
        </pc:sldMkLst>
        <pc:spChg chg="mod">
          <ac:chgData name="Steve Shellhammer" userId="0e71f22d-ee3e-49c0-82ff-dbc290af8082" providerId="ADAL" clId="{B2223A41-F242-4799-AA49-B390EDE1B2B4}" dt="2022-10-14T22:10:29.575" v="41" actId="20577"/>
          <ac:spMkLst>
            <pc:docMk/>
            <pc:sldMk cId="529197180" sldId="538"/>
            <ac:spMk id="2" creationId="{76647AFF-F7CF-4EB9-5FDA-25E40C3290F7}"/>
          </ac:spMkLst>
        </pc:spChg>
        <pc:spChg chg="mod">
          <ac:chgData name="Steve Shellhammer" userId="0e71f22d-ee3e-49c0-82ff-dbc290af8082" providerId="ADAL" clId="{B2223A41-F242-4799-AA49-B390EDE1B2B4}" dt="2022-10-14T22:12:26.249" v="329" actId="20577"/>
          <ac:spMkLst>
            <pc:docMk/>
            <pc:sldMk cId="529197180" sldId="538"/>
            <ac:spMk id="3" creationId="{7278D672-8B76-F916-922D-22B8827E2245}"/>
          </ac:spMkLst>
        </pc:spChg>
      </pc:sldChg>
      <pc:sldChg chg="addSp delSp modSp new mod">
        <pc:chgData name="Steve Shellhammer" userId="0e71f22d-ee3e-49c0-82ff-dbc290af8082" providerId="ADAL" clId="{B2223A41-F242-4799-AA49-B390EDE1B2B4}" dt="2022-10-14T22:45:45.511" v="676" actId="404"/>
        <pc:sldMkLst>
          <pc:docMk/>
          <pc:sldMk cId="3739150511" sldId="539"/>
        </pc:sldMkLst>
        <pc:spChg chg="mod">
          <ac:chgData name="Steve Shellhammer" userId="0e71f22d-ee3e-49c0-82ff-dbc290af8082" providerId="ADAL" clId="{B2223A41-F242-4799-AA49-B390EDE1B2B4}" dt="2022-10-14T22:45:45.511" v="676" actId="404"/>
          <ac:spMkLst>
            <pc:docMk/>
            <pc:sldMk cId="3739150511" sldId="539"/>
            <ac:spMk id="2" creationId="{73A04133-A7B9-5917-76DC-D974A94F1C77}"/>
          </ac:spMkLst>
        </pc:spChg>
        <pc:spChg chg="mod">
          <ac:chgData name="Steve Shellhammer" userId="0e71f22d-ee3e-49c0-82ff-dbc290af8082" providerId="ADAL" clId="{B2223A41-F242-4799-AA49-B390EDE1B2B4}" dt="2022-10-14T22:18:26.989" v="637" actId="14100"/>
          <ac:spMkLst>
            <pc:docMk/>
            <pc:sldMk cId="3739150511" sldId="539"/>
            <ac:spMk id="3" creationId="{2913EFE3-D407-9F96-3913-3A59172C0C20}"/>
          </ac:spMkLst>
        </pc:spChg>
        <pc:picChg chg="add del mod">
          <ac:chgData name="Steve Shellhammer" userId="0e71f22d-ee3e-49c0-82ff-dbc290af8082" providerId="ADAL" clId="{B2223A41-F242-4799-AA49-B390EDE1B2B4}" dt="2022-10-14T22:20:28.717" v="640" actId="478"/>
          <ac:picMkLst>
            <pc:docMk/>
            <pc:sldMk cId="3739150511" sldId="539"/>
            <ac:picMk id="7" creationId="{59EDB1EA-0214-CFFD-099F-C144E6BA2D9C}"/>
          </ac:picMkLst>
        </pc:picChg>
        <pc:picChg chg="add del mod">
          <ac:chgData name="Steve Shellhammer" userId="0e71f22d-ee3e-49c0-82ff-dbc290af8082" providerId="ADAL" clId="{B2223A41-F242-4799-AA49-B390EDE1B2B4}" dt="2022-10-14T22:20:29.914" v="641" actId="478"/>
          <ac:picMkLst>
            <pc:docMk/>
            <pc:sldMk cId="3739150511" sldId="539"/>
            <ac:picMk id="8" creationId="{6357FCAA-3483-8041-07A1-A828F18466F1}"/>
          </ac:picMkLst>
        </pc:picChg>
        <pc:picChg chg="add mod">
          <ac:chgData name="Steve Shellhammer" userId="0e71f22d-ee3e-49c0-82ff-dbc290af8082" providerId="ADAL" clId="{B2223A41-F242-4799-AA49-B390EDE1B2B4}" dt="2022-10-14T22:21:00.411" v="644" actId="1076"/>
          <ac:picMkLst>
            <pc:docMk/>
            <pc:sldMk cId="3739150511" sldId="539"/>
            <ac:picMk id="10" creationId="{AAD3EA62-0DA4-85A1-6893-3E612B2D16D7}"/>
          </ac:picMkLst>
        </pc:picChg>
        <pc:picChg chg="add mod">
          <ac:chgData name="Steve Shellhammer" userId="0e71f22d-ee3e-49c0-82ff-dbc290af8082" providerId="ADAL" clId="{B2223A41-F242-4799-AA49-B390EDE1B2B4}" dt="2022-10-14T22:21:48.740" v="647" actId="1076"/>
          <ac:picMkLst>
            <pc:docMk/>
            <pc:sldMk cId="3739150511" sldId="539"/>
            <ac:picMk id="12" creationId="{813D2A33-323D-A4B5-6CEC-D45E93A6389A}"/>
          </ac:picMkLst>
        </pc:picChg>
      </pc:sldChg>
      <pc:sldChg chg="addSp delSp modSp add mod">
        <pc:chgData name="Steve Shellhammer" userId="0e71f22d-ee3e-49c0-82ff-dbc290af8082" providerId="ADAL" clId="{B2223A41-F242-4799-AA49-B390EDE1B2B4}" dt="2022-10-14T22:48:54.804" v="689" actId="1076"/>
        <pc:sldMkLst>
          <pc:docMk/>
          <pc:sldMk cId="3270413454" sldId="540"/>
        </pc:sldMkLst>
        <pc:spChg chg="mod">
          <ac:chgData name="Steve Shellhammer" userId="0e71f22d-ee3e-49c0-82ff-dbc290af8082" providerId="ADAL" clId="{B2223A41-F242-4799-AA49-B390EDE1B2B4}" dt="2022-10-14T22:45:40.920" v="675" actId="14100"/>
          <ac:spMkLst>
            <pc:docMk/>
            <pc:sldMk cId="3270413454" sldId="540"/>
            <ac:spMk id="2" creationId="{73A04133-A7B9-5917-76DC-D974A94F1C77}"/>
          </ac:spMkLst>
        </pc:spChg>
        <pc:spChg chg="mod">
          <ac:chgData name="Steve Shellhammer" userId="0e71f22d-ee3e-49c0-82ff-dbc290af8082" providerId="ADAL" clId="{B2223A41-F242-4799-AA49-B390EDE1B2B4}" dt="2022-10-14T22:48:54.804" v="689" actId="1076"/>
          <ac:spMkLst>
            <pc:docMk/>
            <pc:sldMk cId="3270413454" sldId="540"/>
            <ac:spMk id="3" creationId="{2913EFE3-D407-9F96-3913-3A59172C0C20}"/>
          </ac:spMkLst>
        </pc:spChg>
        <pc:grpChg chg="add mod">
          <ac:chgData name="Steve Shellhammer" userId="0e71f22d-ee3e-49c0-82ff-dbc290af8082" providerId="ADAL" clId="{B2223A41-F242-4799-AA49-B390EDE1B2B4}" dt="2022-10-14T22:46:04.675" v="678" actId="1076"/>
          <ac:grpSpMkLst>
            <pc:docMk/>
            <pc:sldMk cId="3270413454" sldId="540"/>
            <ac:grpSpMk id="13" creationId="{2B2F813E-2435-D774-9D1F-5EEE50EFF13E}"/>
          </ac:grpSpMkLst>
        </pc:grpChg>
        <pc:picChg chg="add mod">
          <ac:chgData name="Steve Shellhammer" userId="0e71f22d-ee3e-49c0-82ff-dbc290af8082" providerId="ADAL" clId="{B2223A41-F242-4799-AA49-B390EDE1B2B4}" dt="2022-10-14T22:45:35.409" v="673" actId="164"/>
          <ac:picMkLst>
            <pc:docMk/>
            <pc:sldMk cId="3270413454" sldId="540"/>
            <ac:picMk id="8" creationId="{AB52372A-B99D-9291-CD5B-F61E76C5D395}"/>
          </ac:picMkLst>
        </pc:picChg>
        <pc:picChg chg="del">
          <ac:chgData name="Steve Shellhammer" userId="0e71f22d-ee3e-49c0-82ff-dbc290af8082" providerId="ADAL" clId="{B2223A41-F242-4799-AA49-B390EDE1B2B4}" dt="2022-10-14T22:22:12.796" v="659" actId="478"/>
          <ac:picMkLst>
            <pc:docMk/>
            <pc:sldMk cId="3270413454" sldId="540"/>
            <ac:picMk id="10" creationId="{AAD3EA62-0DA4-85A1-6893-3E612B2D16D7}"/>
          </ac:picMkLst>
        </pc:picChg>
        <pc:picChg chg="add mod">
          <ac:chgData name="Steve Shellhammer" userId="0e71f22d-ee3e-49c0-82ff-dbc290af8082" providerId="ADAL" clId="{B2223A41-F242-4799-AA49-B390EDE1B2B4}" dt="2022-10-14T22:45:35.409" v="673" actId="164"/>
          <ac:picMkLst>
            <pc:docMk/>
            <pc:sldMk cId="3270413454" sldId="540"/>
            <ac:picMk id="11" creationId="{8515830E-E761-1ADD-7A7A-E6D1CE3D1D8A}"/>
          </ac:picMkLst>
        </pc:picChg>
        <pc:picChg chg="del">
          <ac:chgData name="Steve Shellhammer" userId="0e71f22d-ee3e-49c0-82ff-dbc290af8082" providerId="ADAL" clId="{B2223A41-F242-4799-AA49-B390EDE1B2B4}" dt="2022-10-14T22:22:13.642" v="660" actId="478"/>
          <ac:picMkLst>
            <pc:docMk/>
            <pc:sldMk cId="3270413454" sldId="540"/>
            <ac:picMk id="12" creationId="{813D2A33-323D-A4B5-6CEC-D45E93A6389A}"/>
          </ac:picMkLst>
        </pc:picChg>
      </pc:sldChg>
      <pc:sldChg chg="addSp modSp new mod">
        <pc:chgData name="Steve Shellhammer" userId="0e71f22d-ee3e-49c0-82ff-dbc290af8082" providerId="ADAL" clId="{B2223A41-F242-4799-AA49-B390EDE1B2B4}" dt="2022-10-14T23:00:47.876" v="797" actId="14100"/>
        <pc:sldMkLst>
          <pc:docMk/>
          <pc:sldMk cId="3754947169" sldId="541"/>
        </pc:sldMkLst>
        <pc:spChg chg="mod">
          <ac:chgData name="Steve Shellhammer" userId="0e71f22d-ee3e-49c0-82ff-dbc290af8082" providerId="ADAL" clId="{B2223A41-F242-4799-AA49-B390EDE1B2B4}" dt="2022-10-14T23:00:47.876" v="797" actId="14100"/>
          <ac:spMkLst>
            <pc:docMk/>
            <pc:sldMk cId="3754947169" sldId="541"/>
            <ac:spMk id="2" creationId="{431B49A4-F45B-419A-F005-B9685A3F0927}"/>
          </ac:spMkLst>
        </pc:spChg>
        <pc:spChg chg="mod">
          <ac:chgData name="Steve Shellhammer" userId="0e71f22d-ee3e-49c0-82ff-dbc290af8082" providerId="ADAL" clId="{B2223A41-F242-4799-AA49-B390EDE1B2B4}" dt="2022-10-14T22:59:08.277" v="780" actId="14100"/>
          <ac:spMkLst>
            <pc:docMk/>
            <pc:sldMk cId="3754947169" sldId="541"/>
            <ac:spMk id="3" creationId="{6F9403BF-0B25-30CB-5F97-585029BD723F}"/>
          </ac:spMkLst>
        </pc:spChg>
        <pc:picChg chg="add mod">
          <ac:chgData name="Steve Shellhammer" userId="0e71f22d-ee3e-49c0-82ff-dbc290af8082" providerId="ADAL" clId="{B2223A41-F242-4799-AA49-B390EDE1B2B4}" dt="2022-10-14T22:59:38.614" v="784" actId="1076"/>
          <ac:picMkLst>
            <pc:docMk/>
            <pc:sldMk cId="3754947169" sldId="541"/>
            <ac:picMk id="8" creationId="{15D3A5EB-8C53-E2D1-E548-A2CDF465E603}"/>
          </ac:picMkLst>
        </pc:picChg>
        <pc:picChg chg="add mod">
          <ac:chgData name="Steve Shellhammer" userId="0e71f22d-ee3e-49c0-82ff-dbc290af8082" providerId="ADAL" clId="{B2223A41-F242-4799-AA49-B390EDE1B2B4}" dt="2022-10-14T23:00:39.533" v="795" actId="1076"/>
          <ac:picMkLst>
            <pc:docMk/>
            <pc:sldMk cId="3754947169" sldId="541"/>
            <ac:picMk id="10" creationId="{50E874F3-CFF5-7DF1-440E-59BBD58107A3}"/>
          </ac:picMkLst>
        </pc:picChg>
      </pc:sldChg>
      <pc:sldChg chg="addSp delSp modSp add mod">
        <pc:chgData name="Steve Shellhammer" userId="0e71f22d-ee3e-49c0-82ff-dbc290af8082" providerId="ADAL" clId="{B2223A41-F242-4799-AA49-B390EDE1B2B4}" dt="2022-10-14T23:19:03.646" v="1026" actId="1076"/>
        <pc:sldMkLst>
          <pc:docMk/>
          <pc:sldMk cId="1781948088" sldId="542"/>
        </pc:sldMkLst>
        <pc:spChg chg="mod">
          <ac:chgData name="Steve Shellhammer" userId="0e71f22d-ee3e-49c0-82ff-dbc290af8082" providerId="ADAL" clId="{B2223A41-F242-4799-AA49-B390EDE1B2B4}" dt="2022-10-14T23:01:05.660" v="806" actId="20577"/>
          <ac:spMkLst>
            <pc:docMk/>
            <pc:sldMk cId="1781948088" sldId="542"/>
            <ac:spMk id="2" creationId="{431B49A4-F45B-419A-F005-B9685A3F0927}"/>
          </ac:spMkLst>
        </pc:spChg>
        <pc:spChg chg="mod">
          <ac:chgData name="Steve Shellhammer" userId="0e71f22d-ee3e-49c0-82ff-dbc290af8082" providerId="ADAL" clId="{B2223A41-F242-4799-AA49-B390EDE1B2B4}" dt="2022-10-14T23:05:44.333" v="868" actId="1076"/>
          <ac:spMkLst>
            <pc:docMk/>
            <pc:sldMk cId="1781948088" sldId="542"/>
            <ac:spMk id="3" creationId="{6F9403BF-0B25-30CB-5F97-585029BD723F}"/>
          </ac:spMkLst>
        </pc:spChg>
        <pc:spChg chg="add mod">
          <ac:chgData name="Steve Shellhammer" userId="0e71f22d-ee3e-49c0-82ff-dbc290af8082" providerId="ADAL" clId="{B2223A41-F242-4799-AA49-B390EDE1B2B4}" dt="2022-10-14T23:19:03.646" v="1026" actId="1076"/>
          <ac:spMkLst>
            <pc:docMk/>
            <pc:sldMk cId="1781948088" sldId="542"/>
            <ac:spMk id="11" creationId="{E0F15609-CDF8-08FA-C55E-602DD9236B12}"/>
          </ac:spMkLst>
        </pc:spChg>
        <pc:picChg chg="del">
          <ac:chgData name="Steve Shellhammer" userId="0e71f22d-ee3e-49c0-82ff-dbc290af8082" providerId="ADAL" clId="{B2223A41-F242-4799-AA49-B390EDE1B2B4}" dt="2022-10-14T23:04:13.036" v="809" actId="478"/>
          <ac:picMkLst>
            <pc:docMk/>
            <pc:sldMk cId="1781948088" sldId="542"/>
            <ac:picMk id="8" creationId="{15D3A5EB-8C53-E2D1-E548-A2CDF465E603}"/>
          </ac:picMkLst>
        </pc:picChg>
        <pc:picChg chg="add mod">
          <ac:chgData name="Steve Shellhammer" userId="0e71f22d-ee3e-49c0-82ff-dbc290af8082" providerId="ADAL" clId="{B2223A41-F242-4799-AA49-B390EDE1B2B4}" dt="2022-10-14T23:05:55.010" v="871" actId="1076"/>
          <ac:picMkLst>
            <pc:docMk/>
            <pc:sldMk cId="1781948088" sldId="542"/>
            <ac:picMk id="9" creationId="{7D2E4D54-A269-193C-FE7D-3C24CBF2C943}"/>
          </ac:picMkLst>
        </pc:picChg>
        <pc:picChg chg="del">
          <ac:chgData name="Steve Shellhammer" userId="0e71f22d-ee3e-49c0-82ff-dbc290af8082" providerId="ADAL" clId="{B2223A41-F242-4799-AA49-B390EDE1B2B4}" dt="2022-10-14T23:04:14.300" v="810" actId="478"/>
          <ac:picMkLst>
            <pc:docMk/>
            <pc:sldMk cId="1781948088" sldId="542"/>
            <ac:picMk id="10" creationId="{50E874F3-CFF5-7DF1-440E-59BBD58107A3}"/>
          </ac:picMkLst>
        </pc:picChg>
      </pc:sldChg>
      <pc:sldChg chg="addSp delSp modSp new mod">
        <pc:chgData name="Steve Shellhammer" userId="0e71f22d-ee3e-49c0-82ff-dbc290af8082" providerId="ADAL" clId="{B2223A41-F242-4799-AA49-B390EDE1B2B4}" dt="2022-10-14T23:34:52.614" v="1659" actId="207"/>
        <pc:sldMkLst>
          <pc:docMk/>
          <pc:sldMk cId="1135066213" sldId="543"/>
        </pc:sldMkLst>
        <pc:spChg chg="mod">
          <ac:chgData name="Steve Shellhammer" userId="0e71f22d-ee3e-49c0-82ff-dbc290af8082" providerId="ADAL" clId="{B2223A41-F242-4799-AA49-B390EDE1B2B4}" dt="2022-10-14T23:34:52.614" v="1659" actId="207"/>
          <ac:spMkLst>
            <pc:docMk/>
            <pc:sldMk cId="1135066213" sldId="543"/>
            <ac:spMk id="2" creationId="{DE8F3999-DD71-C329-1C06-30EFBEB6A4CB}"/>
          </ac:spMkLst>
        </pc:spChg>
        <pc:spChg chg="mod">
          <ac:chgData name="Steve Shellhammer" userId="0e71f22d-ee3e-49c0-82ff-dbc290af8082" providerId="ADAL" clId="{B2223A41-F242-4799-AA49-B390EDE1B2B4}" dt="2022-10-14T23:31:30.752" v="1381" actId="33524"/>
          <ac:spMkLst>
            <pc:docMk/>
            <pc:sldMk cId="1135066213" sldId="543"/>
            <ac:spMk id="3" creationId="{2EB118D8-C42F-23BF-EF34-6313446AFA67}"/>
          </ac:spMkLst>
        </pc:spChg>
        <pc:picChg chg="add mod">
          <ac:chgData name="Steve Shellhammer" userId="0e71f22d-ee3e-49c0-82ff-dbc290af8082" providerId="ADAL" clId="{B2223A41-F242-4799-AA49-B390EDE1B2B4}" dt="2022-10-14T23:28:53.549" v="1069" actId="1076"/>
          <ac:picMkLst>
            <pc:docMk/>
            <pc:sldMk cId="1135066213" sldId="543"/>
            <ac:picMk id="8" creationId="{DCCDAF53-F6C6-6121-04AC-62915AE79E88}"/>
          </ac:picMkLst>
        </pc:picChg>
        <pc:picChg chg="add del">
          <ac:chgData name="Steve Shellhammer" userId="0e71f22d-ee3e-49c0-82ff-dbc290af8082" providerId="ADAL" clId="{B2223A41-F242-4799-AA49-B390EDE1B2B4}" dt="2022-10-14T23:29:20.177" v="1079" actId="478"/>
          <ac:picMkLst>
            <pc:docMk/>
            <pc:sldMk cId="1135066213" sldId="543"/>
            <ac:picMk id="10" creationId="{DB66176F-1F2B-09C8-99C2-7C43B3DB3FD5}"/>
          </ac:picMkLst>
        </pc:picChg>
      </pc:sldChg>
      <pc:sldChg chg="add del">
        <pc:chgData name="Steve Shellhammer" userId="0e71f22d-ee3e-49c0-82ff-dbc290af8082" providerId="ADAL" clId="{B2223A41-F242-4799-AA49-B390EDE1B2B4}" dt="2022-10-14T23:04:09.746" v="808" actId="47"/>
        <pc:sldMkLst>
          <pc:docMk/>
          <pc:sldMk cId="3073245416" sldId="543"/>
        </pc:sldMkLst>
      </pc:sldChg>
      <pc:sldChg chg="modSp new mod">
        <pc:chgData name="Steve Shellhammer" userId="0e71f22d-ee3e-49c0-82ff-dbc290af8082" providerId="ADAL" clId="{B2223A41-F242-4799-AA49-B390EDE1B2B4}" dt="2022-10-14T23:34:46.462" v="1658" actId="1076"/>
        <pc:sldMkLst>
          <pc:docMk/>
          <pc:sldMk cId="3185913972" sldId="544"/>
        </pc:sldMkLst>
        <pc:spChg chg="mod">
          <ac:chgData name="Steve Shellhammer" userId="0e71f22d-ee3e-49c0-82ff-dbc290af8082" providerId="ADAL" clId="{B2223A41-F242-4799-AA49-B390EDE1B2B4}" dt="2022-10-14T23:31:46.560" v="1405" actId="20577"/>
          <ac:spMkLst>
            <pc:docMk/>
            <pc:sldMk cId="3185913972" sldId="544"/>
            <ac:spMk id="2" creationId="{5AAD7ED6-E74B-2ECA-CFB1-571C2E2D33BC}"/>
          </ac:spMkLst>
        </pc:spChg>
        <pc:spChg chg="mod">
          <ac:chgData name="Steve Shellhammer" userId="0e71f22d-ee3e-49c0-82ff-dbc290af8082" providerId="ADAL" clId="{B2223A41-F242-4799-AA49-B390EDE1B2B4}" dt="2022-10-14T23:34:46.462" v="1658" actId="1076"/>
          <ac:spMkLst>
            <pc:docMk/>
            <pc:sldMk cId="3185913972" sldId="544"/>
            <ac:spMk id="3" creationId="{EA2EA52E-FB35-D78A-4B16-F741BB88AB3F}"/>
          </ac:spMkLst>
        </pc:spChg>
      </pc:sldChg>
      <pc:sldChg chg="addSp delSp modSp add mod">
        <pc:chgData name="Steve Shellhammer" userId="0e71f22d-ee3e-49c0-82ff-dbc290af8082" providerId="ADAL" clId="{B2223A41-F242-4799-AA49-B390EDE1B2B4}" dt="2022-10-14T23:37:52.114" v="1711" actId="1038"/>
        <pc:sldMkLst>
          <pc:docMk/>
          <pc:sldMk cId="2025649819" sldId="545"/>
        </pc:sldMkLst>
        <pc:spChg chg="mod">
          <ac:chgData name="Steve Shellhammer" userId="0e71f22d-ee3e-49c0-82ff-dbc290af8082" providerId="ADAL" clId="{B2223A41-F242-4799-AA49-B390EDE1B2B4}" dt="2022-10-14T23:37:52.114" v="1711" actId="1038"/>
          <ac:spMkLst>
            <pc:docMk/>
            <pc:sldMk cId="2025649819" sldId="545"/>
            <ac:spMk id="2" creationId="{5AAD7ED6-E74B-2ECA-CFB1-571C2E2D33BC}"/>
          </ac:spMkLst>
        </pc:spChg>
        <pc:spChg chg="del mod">
          <ac:chgData name="Steve Shellhammer" userId="0e71f22d-ee3e-49c0-82ff-dbc290af8082" providerId="ADAL" clId="{B2223A41-F242-4799-AA49-B390EDE1B2B4}" dt="2022-10-14T23:37:22.522" v="1701" actId="478"/>
          <ac:spMkLst>
            <pc:docMk/>
            <pc:sldMk cId="2025649819" sldId="545"/>
            <ac:spMk id="3" creationId="{EA2EA52E-FB35-D78A-4B16-F741BB88AB3F}"/>
          </ac:spMkLst>
        </pc:spChg>
        <pc:spChg chg="add del mod">
          <ac:chgData name="Steve Shellhammer" userId="0e71f22d-ee3e-49c0-82ff-dbc290af8082" providerId="ADAL" clId="{B2223A41-F242-4799-AA49-B390EDE1B2B4}" dt="2022-10-14T23:37:25.152" v="1702" actId="478"/>
          <ac:spMkLst>
            <pc:docMk/>
            <pc:sldMk cId="2025649819" sldId="545"/>
            <ac:spMk id="8" creationId="{572308D5-1EF7-1D3E-8214-CB6440E345CF}"/>
          </ac:spMkLst>
        </pc:spChg>
        <pc:spChg chg="add 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9" creationId="{BA5DB5EF-E72C-4C14-509B-F43484F62811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3" creationId="{45B8C990-68BC-72F6-0503-408E2A984724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4" creationId="{7BF36C82-6ACA-18DA-3C9E-334F0D768E30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5" creationId="{1A107080-4A3F-4115-99E0-8C1AFD825788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6" creationId="{8B7543E8-7522-0D3D-6391-67590652BACE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7" creationId="{EA71B8CB-15DE-619C-ECB3-0409C0B9257C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8" creationId="{B6BC141B-9861-3A45-B447-7D2DB87002AF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9" creationId="{12B68DDB-CB25-6FC3-CC13-0D9BB4833C0A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20" creationId="{BB49C617-AC58-D22B-6D3B-86D65A568D9F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21" creationId="{3D0A8B34-6649-B711-E532-4520B86BA15B}"/>
          </ac:spMkLst>
        </pc:spChg>
        <pc:grpChg chg="add mod">
          <ac:chgData name="Steve Shellhammer" userId="0e71f22d-ee3e-49c0-82ff-dbc290af8082" providerId="ADAL" clId="{B2223A41-F242-4799-AA49-B390EDE1B2B4}" dt="2022-10-14T23:37:25.860" v="1703"/>
          <ac:grpSpMkLst>
            <pc:docMk/>
            <pc:sldMk cId="2025649819" sldId="545"/>
            <ac:grpSpMk id="10" creationId="{C74D91DF-2F91-1BF6-6807-23137053AA08}"/>
          </ac:grpSpMkLst>
        </pc:grpChg>
        <pc:picChg chg="mod">
          <ac:chgData name="Steve Shellhammer" userId="0e71f22d-ee3e-49c0-82ff-dbc290af8082" providerId="ADAL" clId="{B2223A41-F242-4799-AA49-B390EDE1B2B4}" dt="2022-10-14T23:37:25.860" v="1703"/>
          <ac:picMkLst>
            <pc:docMk/>
            <pc:sldMk cId="2025649819" sldId="545"/>
            <ac:picMk id="11" creationId="{AA9AB798-B6A3-7603-9BA3-71F3325BC10B}"/>
          </ac:picMkLst>
        </pc:picChg>
        <pc:picChg chg="mod">
          <ac:chgData name="Steve Shellhammer" userId="0e71f22d-ee3e-49c0-82ff-dbc290af8082" providerId="ADAL" clId="{B2223A41-F242-4799-AA49-B390EDE1B2B4}" dt="2022-10-14T23:37:25.860" v="1703"/>
          <ac:picMkLst>
            <pc:docMk/>
            <pc:sldMk cId="2025649819" sldId="545"/>
            <ac:picMk id="12" creationId="{E34C2E18-7AE1-7A0B-9E62-ED23F6BD9924}"/>
          </ac:picMkLst>
        </pc:picChg>
      </pc:sldChg>
      <pc:sldChg chg="addSp delSp modSp new mod">
        <pc:chgData name="Steve Shellhammer" userId="0e71f22d-ee3e-49c0-82ff-dbc290af8082" providerId="ADAL" clId="{B2223A41-F242-4799-AA49-B390EDE1B2B4}" dt="2022-10-14T23:40:11.779" v="1756" actId="20577"/>
        <pc:sldMkLst>
          <pc:docMk/>
          <pc:sldMk cId="219007463" sldId="546"/>
        </pc:sldMkLst>
        <pc:spChg chg="mod">
          <ac:chgData name="Steve Shellhammer" userId="0e71f22d-ee3e-49c0-82ff-dbc290af8082" providerId="ADAL" clId="{B2223A41-F242-4799-AA49-B390EDE1B2B4}" dt="2022-10-14T23:40:11.779" v="1756" actId="20577"/>
          <ac:spMkLst>
            <pc:docMk/>
            <pc:sldMk cId="219007463" sldId="546"/>
            <ac:spMk id="2" creationId="{AEC99C31-D35A-8837-F37C-B6B1DB6859AC}"/>
          </ac:spMkLst>
        </pc:spChg>
        <pc:spChg chg="del">
          <ac:chgData name="Steve Shellhammer" userId="0e71f22d-ee3e-49c0-82ff-dbc290af8082" providerId="ADAL" clId="{B2223A41-F242-4799-AA49-B390EDE1B2B4}" dt="2022-10-14T23:40:00.253" v="1713"/>
          <ac:spMkLst>
            <pc:docMk/>
            <pc:sldMk cId="219007463" sldId="546"/>
            <ac:spMk id="3" creationId="{1133CDD0-EC48-B7DE-24CB-9F5A11B4C688}"/>
          </ac:spMkLst>
        </pc:spChg>
        <pc:spChg chg="add mod">
          <ac:chgData name="Steve Shellhammer" userId="0e71f22d-ee3e-49c0-82ff-dbc290af8082" providerId="ADAL" clId="{B2223A41-F242-4799-AA49-B390EDE1B2B4}" dt="2022-10-14T23:40:00.253" v="1713"/>
          <ac:spMkLst>
            <pc:docMk/>
            <pc:sldMk cId="219007463" sldId="546"/>
            <ac:spMk id="7" creationId="{691FD60F-EF17-E515-7DD6-893FC883DD19}"/>
          </ac:spMkLst>
        </pc:spChg>
      </pc:sldChg>
      <pc:sldChg chg="modSp new mod">
        <pc:chgData name="Steve Shellhammer" userId="0e71f22d-ee3e-49c0-82ff-dbc290af8082" providerId="ADAL" clId="{B2223A41-F242-4799-AA49-B390EDE1B2B4}" dt="2022-10-14T23:47:00.805" v="2261" actId="207"/>
        <pc:sldMkLst>
          <pc:docMk/>
          <pc:sldMk cId="4083141371" sldId="547"/>
        </pc:sldMkLst>
        <pc:spChg chg="mod">
          <ac:chgData name="Steve Shellhammer" userId="0e71f22d-ee3e-49c0-82ff-dbc290af8082" providerId="ADAL" clId="{B2223A41-F242-4799-AA49-B390EDE1B2B4}" dt="2022-10-14T23:45:26.569" v="1967" actId="207"/>
          <ac:spMkLst>
            <pc:docMk/>
            <pc:sldMk cId="4083141371" sldId="547"/>
            <ac:spMk id="2" creationId="{391B4210-8803-E310-60C2-F18B2F1DACF0}"/>
          </ac:spMkLst>
        </pc:spChg>
        <pc:spChg chg="mod">
          <ac:chgData name="Steve Shellhammer" userId="0e71f22d-ee3e-49c0-82ff-dbc290af8082" providerId="ADAL" clId="{B2223A41-F242-4799-AA49-B390EDE1B2B4}" dt="2022-10-14T23:47:00.805" v="2261" actId="207"/>
          <ac:spMkLst>
            <pc:docMk/>
            <pc:sldMk cId="4083141371" sldId="547"/>
            <ac:spMk id="3" creationId="{7E2F2A0C-1015-06A5-D421-584BFF391ACE}"/>
          </ac:spMkLst>
        </pc:spChg>
      </pc:sldChg>
      <pc:sldChg chg="addSp delSp modSp new mod">
        <pc:chgData name="Steve Shellhammer" userId="0e71f22d-ee3e-49c0-82ff-dbc290af8082" providerId="ADAL" clId="{B2223A41-F242-4799-AA49-B390EDE1B2B4}" dt="2022-10-14T23:54:35.301" v="2590" actId="1076"/>
        <pc:sldMkLst>
          <pc:docMk/>
          <pc:sldMk cId="1425276553" sldId="548"/>
        </pc:sldMkLst>
        <pc:spChg chg="mod">
          <ac:chgData name="Steve Shellhammer" userId="0e71f22d-ee3e-49c0-82ff-dbc290af8082" providerId="ADAL" clId="{B2223A41-F242-4799-AA49-B390EDE1B2B4}" dt="2022-10-14T23:53:41.085" v="2549" actId="14100"/>
          <ac:spMkLst>
            <pc:docMk/>
            <pc:sldMk cId="1425276553" sldId="548"/>
            <ac:spMk id="2" creationId="{CC67FD0F-5A03-EB17-C714-922CE8669A34}"/>
          </ac:spMkLst>
        </pc:spChg>
        <pc:spChg chg="mod">
          <ac:chgData name="Steve Shellhammer" userId="0e71f22d-ee3e-49c0-82ff-dbc290af8082" providerId="ADAL" clId="{B2223A41-F242-4799-AA49-B390EDE1B2B4}" dt="2022-10-14T23:54:35.301" v="2590" actId="1076"/>
          <ac:spMkLst>
            <pc:docMk/>
            <pc:sldMk cId="1425276553" sldId="548"/>
            <ac:spMk id="3" creationId="{8CF9166D-F79F-7F06-880F-EC8633ECA916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7" creationId="{185D8AA7-EC5C-3204-2BC6-2C545F40AA92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0" creationId="{8C55FCB4-FAB5-4E42-2676-477EA608A443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3" creationId="{ED7C599D-B2A1-FD87-C2DD-8598791CC594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6" creationId="{40D70863-BA57-444A-AE17-FEBC13ECE1B7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9" creationId="{38E2464E-97FB-5B83-7423-C593D07C0FC2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21" creationId="{5F71BE2C-B0DE-5BFB-F191-01E80E1AEF88}"/>
          </ac:spMkLst>
        </pc:spChg>
        <pc:spChg chg="add mod">
          <ac:chgData name="Steve Shellhammer" userId="0e71f22d-ee3e-49c0-82ff-dbc290af8082" providerId="ADAL" clId="{B2223A41-F242-4799-AA49-B390EDE1B2B4}" dt="2022-10-14T23:54:30.470" v="2589" actId="20577"/>
          <ac:spMkLst>
            <pc:docMk/>
            <pc:sldMk cId="1425276553" sldId="548"/>
            <ac:spMk id="23" creationId="{2443B82B-03E5-FF31-25ED-C65EC21D88CC}"/>
          </ac:spMkLst>
        </pc:spChg>
        <pc:grpChg chg="add mod">
          <ac:chgData name="Steve Shellhammer" userId="0e71f22d-ee3e-49c0-82ff-dbc290af8082" providerId="ADAL" clId="{B2223A41-F242-4799-AA49-B390EDE1B2B4}" dt="2022-10-14T23:54:00.384" v="2555" actId="164"/>
          <ac:grpSpMkLst>
            <pc:docMk/>
            <pc:sldMk cId="1425276553" sldId="548"/>
            <ac:grpSpMk id="22" creationId="{D945132D-CEB2-6036-48F9-C52598D31818}"/>
          </ac:grpSpMkLst>
        </pc:grp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9" creationId="{BFC28FC9-A143-5CD7-0FD7-D322CF7C8C54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2" creationId="{674C5C6A-9B80-DE4E-31B1-02709C0DA7BA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5" creationId="{900699B2-EEC5-5BB9-E3B4-DD5E1B50B416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8" creationId="{F1F495EF-3271-F007-6D93-0AF14AC519AB}"/>
          </ac:picMkLst>
        </pc:pic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8" creationId="{50AB3A7D-5BB9-DD5C-EB1F-59447092835A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1" creationId="{6058A729-6E66-36C6-0CD6-6C295DE4FD7C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4" creationId="{8F43F537-C353-909E-90A5-3E3392B25120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7" creationId="{10D07B7B-129A-7180-9CEC-84B572BF13CA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20" creationId="{439DAD73-B6E4-0751-975E-7167905A8E1E}"/>
          </ac:cxnSpMkLst>
        </pc:cxnChg>
      </pc:sldChg>
      <pc:sldChg chg="modSp new mod">
        <pc:chgData name="Steve Shellhammer" userId="0e71f22d-ee3e-49c0-82ff-dbc290af8082" providerId="ADAL" clId="{B2223A41-F242-4799-AA49-B390EDE1B2B4}" dt="2022-10-14T23:48:23.155" v="2418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B2223A41-F242-4799-AA49-B390EDE1B2B4}" dt="2022-10-14T23:47:38.306" v="2263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B2223A41-F242-4799-AA49-B390EDE1B2B4}" dt="2022-10-14T23:48:23.155" v="2418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new mod">
        <pc:chgData name="Steve Shellhammer" userId="0e71f22d-ee3e-49c0-82ff-dbc290af8082" providerId="ADAL" clId="{B2223A41-F242-4799-AA49-B390EDE1B2B4}" dt="2022-10-14T23:51:29.114" v="2452" actId="14100"/>
        <pc:sldMkLst>
          <pc:docMk/>
          <pc:sldMk cId="1027423436" sldId="550"/>
        </pc:sldMkLst>
        <pc:spChg chg="mod">
          <ac:chgData name="Steve Shellhammer" userId="0e71f22d-ee3e-49c0-82ff-dbc290af8082" providerId="ADAL" clId="{B2223A41-F242-4799-AA49-B390EDE1B2B4}" dt="2022-10-14T23:50:59.130" v="2445" actId="14100"/>
          <ac:spMkLst>
            <pc:docMk/>
            <pc:sldMk cId="1027423436" sldId="550"/>
            <ac:spMk id="2" creationId="{D0751D94-10CE-4705-7A42-226094FED376}"/>
          </ac:spMkLst>
        </pc:spChg>
        <pc:spChg chg="mod">
          <ac:chgData name="Steve Shellhammer" userId="0e71f22d-ee3e-49c0-82ff-dbc290af8082" providerId="ADAL" clId="{B2223A41-F242-4799-AA49-B390EDE1B2B4}" dt="2022-10-14T23:51:29.114" v="2452" actId="14100"/>
          <ac:spMkLst>
            <pc:docMk/>
            <pc:sldMk cId="1027423436" sldId="550"/>
            <ac:spMk id="3" creationId="{7453E3FC-43A6-E58B-4D08-FA1B5C2F81E8}"/>
          </ac:spMkLst>
        </pc:spChg>
      </pc:sldChg>
      <pc:sldChg chg="addSp delSp modSp add mod">
        <pc:chgData name="Steve Shellhammer" userId="0e71f22d-ee3e-49c0-82ff-dbc290af8082" providerId="ADAL" clId="{B2223A41-F242-4799-AA49-B390EDE1B2B4}" dt="2022-10-14T23:52:13.284" v="2463" actId="1076"/>
        <pc:sldMkLst>
          <pc:docMk/>
          <pc:sldMk cId="1632774051" sldId="551"/>
        </pc:sldMkLst>
        <pc:spChg chg="del mod">
          <ac:chgData name="Steve Shellhammer" userId="0e71f22d-ee3e-49c0-82ff-dbc290af8082" providerId="ADAL" clId="{B2223A41-F242-4799-AA49-B390EDE1B2B4}" dt="2022-10-14T23:52:07.307" v="2460" actId="478"/>
          <ac:spMkLst>
            <pc:docMk/>
            <pc:sldMk cId="1632774051" sldId="551"/>
            <ac:spMk id="3" creationId="{7453E3FC-43A6-E58B-4D08-FA1B5C2F81E8}"/>
          </ac:spMkLst>
        </pc:spChg>
        <pc:spChg chg="add del mod">
          <ac:chgData name="Steve Shellhammer" userId="0e71f22d-ee3e-49c0-82ff-dbc290af8082" providerId="ADAL" clId="{B2223A41-F242-4799-AA49-B390EDE1B2B4}" dt="2022-10-14T23:52:09.956" v="2461" actId="478"/>
          <ac:spMkLst>
            <pc:docMk/>
            <pc:sldMk cId="1632774051" sldId="551"/>
            <ac:spMk id="8" creationId="{07C4380D-6162-8813-1E1F-D976280D127E}"/>
          </ac:spMkLst>
        </pc:spChg>
        <pc:picChg chg="add mod">
          <ac:chgData name="Steve Shellhammer" userId="0e71f22d-ee3e-49c0-82ff-dbc290af8082" providerId="ADAL" clId="{B2223A41-F242-4799-AA49-B390EDE1B2B4}" dt="2022-10-14T23:52:13.284" v="2463" actId="1076"/>
          <ac:picMkLst>
            <pc:docMk/>
            <pc:sldMk cId="1632774051" sldId="551"/>
            <ac:picMk id="9" creationId="{0EE70D54-E98F-E1D5-761F-578B3175B849}"/>
          </ac:picMkLst>
        </pc:picChg>
      </pc:sldChg>
      <pc:sldChg chg="modSp add mod">
        <pc:chgData name="Steve Shellhammer" userId="0e71f22d-ee3e-49c0-82ff-dbc290af8082" providerId="ADAL" clId="{B2223A41-F242-4799-AA49-B390EDE1B2B4}" dt="2022-10-14T23:55:17.375" v="2622" actId="404"/>
        <pc:sldMkLst>
          <pc:docMk/>
          <pc:sldMk cId="562319474" sldId="552"/>
        </pc:sldMkLst>
        <pc:spChg chg="mod">
          <ac:chgData name="Steve Shellhammer" userId="0e71f22d-ee3e-49c0-82ff-dbc290af8082" providerId="ADAL" clId="{B2223A41-F242-4799-AA49-B390EDE1B2B4}" dt="2022-10-14T23:54:58.390" v="2609" actId="20577"/>
          <ac:spMkLst>
            <pc:docMk/>
            <pc:sldMk cId="562319474" sldId="552"/>
            <ac:spMk id="2" creationId="{CC67FD0F-5A03-EB17-C714-922CE8669A34}"/>
          </ac:spMkLst>
        </pc:spChg>
        <pc:spChg chg="mod">
          <ac:chgData name="Steve Shellhammer" userId="0e71f22d-ee3e-49c0-82ff-dbc290af8082" providerId="ADAL" clId="{B2223A41-F242-4799-AA49-B390EDE1B2B4}" dt="2022-10-14T23:55:17.375" v="2622" actId="404"/>
          <ac:spMkLst>
            <pc:docMk/>
            <pc:sldMk cId="562319474" sldId="552"/>
            <ac:spMk id="23" creationId="{2443B82B-03E5-FF31-25ED-C65EC21D88CC}"/>
          </ac:spMkLst>
        </pc:spChg>
      </pc:sldChg>
    </pc:docChg>
  </pc:docChgLst>
  <pc:docChgLst>
    <pc:chgData name="Steve Shellhammer" userId="0e71f22d-ee3e-49c0-82ff-dbc290af8082" providerId="ADAL" clId="{7FD98EB4-0735-4A71-B6D4-8697D04C3E05}"/>
    <pc:docChg chg="undo custSel addSld delSld modSld">
      <pc:chgData name="Steve Shellhammer" userId="0e71f22d-ee3e-49c0-82ff-dbc290af8082" providerId="ADAL" clId="{7FD98EB4-0735-4A71-B6D4-8697D04C3E05}" dt="2021-06-22T23:08:55.401" v="4693" actId="20577"/>
      <pc:docMkLst>
        <pc:docMk/>
      </pc:docMkLst>
      <pc:sldChg chg="modSp mod">
        <pc:chgData name="Steve Shellhammer" userId="0e71f22d-ee3e-49c0-82ff-dbc290af8082" providerId="ADAL" clId="{7FD98EB4-0735-4A71-B6D4-8697D04C3E05}" dt="2021-06-21T20:14:09.633" v="77"/>
        <pc:sldMkLst>
          <pc:docMk/>
          <pc:sldMk cId="0" sldId="256"/>
        </pc:sldMkLst>
        <pc:spChg chg="mod">
          <ac:chgData name="Steve Shellhammer" userId="0e71f22d-ee3e-49c0-82ff-dbc290af8082" providerId="ADAL" clId="{7FD98EB4-0735-4A71-B6D4-8697D04C3E05}" dt="2021-06-21T20:11:35.542" v="54" actId="404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D98EB4-0735-4A71-B6D4-8697D04C3E05}" dt="2021-06-21T20:11:46.522" v="5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D98EB4-0735-4A71-B6D4-8697D04C3E05}" dt="2021-06-21T20:14:09.633" v="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892577509" sldId="49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472924119" sldId="49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2963953603" sldId="497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700908960" sldId="498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33785664" sldId="499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4037900903" sldId="500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514910755" sldId="501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594223674" sldId="502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104585391" sldId="503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668802648" sldId="504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824480865" sldId="50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929891046" sldId="506"/>
        </pc:sldMkLst>
      </pc:sldChg>
      <pc:sldChg chg="addSp modSp new mod">
        <pc:chgData name="Steve Shellhammer" userId="0e71f22d-ee3e-49c0-82ff-dbc290af8082" providerId="ADAL" clId="{7FD98EB4-0735-4A71-B6D4-8697D04C3E05}" dt="2021-06-21T20:35:37.542" v="681" actId="6549"/>
        <pc:sldMkLst>
          <pc:docMk/>
          <pc:sldMk cId="2539548716" sldId="507"/>
        </pc:sldMkLst>
        <pc:spChg chg="mod">
          <ac:chgData name="Steve Shellhammer" userId="0e71f22d-ee3e-49c0-82ff-dbc290af8082" providerId="ADAL" clId="{7FD98EB4-0735-4A71-B6D4-8697D04C3E05}" dt="2021-06-21T20:17:11.551" v="96" actId="14100"/>
          <ac:spMkLst>
            <pc:docMk/>
            <pc:sldMk cId="2539548716" sldId="507"/>
            <ac:spMk id="2" creationId="{215A241D-7FC9-4CDC-87DF-41815B1AF81C}"/>
          </ac:spMkLst>
        </pc:spChg>
        <pc:spChg chg="mod">
          <ac:chgData name="Steve Shellhammer" userId="0e71f22d-ee3e-49c0-82ff-dbc290af8082" providerId="ADAL" clId="{7FD98EB4-0735-4A71-B6D4-8697D04C3E05}" dt="2021-06-21T20:35:37.542" v="681" actId="6549"/>
          <ac:spMkLst>
            <pc:docMk/>
            <pc:sldMk cId="2539548716" sldId="507"/>
            <ac:spMk id="3" creationId="{EA047805-A180-4C08-BD26-4E2C237DE358}"/>
          </ac:spMkLst>
        </pc:spChg>
        <pc:spChg chg="add mod">
          <ac:chgData name="Steve Shellhammer" userId="0e71f22d-ee3e-49c0-82ff-dbc290af8082" providerId="ADAL" clId="{7FD98EB4-0735-4A71-B6D4-8697D04C3E05}" dt="2021-06-21T20:19:38.691" v="228" actId="1076"/>
          <ac:spMkLst>
            <pc:docMk/>
            <pc:sldMk cId="2539548716" sldId="507"/>
            <ac:spMk id="8" creationId="{AFE48272-1472-4795-8BCF-858992E7899D}"/>
          </ac:spMkLst>
        </pc:spChg>
        <pc:graphicFrameChg chg="add mod modGraphic">
          <ac:chgData name="Steve Shellhammer" userId="0e71f22d-ee3e-49c0-82ff-dbc290af8082" providerId="ADAL" clId="{7FD98EB4-0735-4A71-B6D4-8697D04C3E05}" dt="2021-06-21T20:19:34.546" v="227" actId="1036"/>
          <ac:graphicFrameMkLst>
            <pc:docMk/>
            <pc:sldMk cId="2539548716" sldId="507"/>
            <ac:graphicFrameMk id="7" creationId="{39AB0C3C-42B4-402D-AF89-196D231FA1C8}"/>
          </ac:graphicFrameMkLst>
        </pc:graphicFrameChg>
      </pc:sldChg>
      <pc:sldChg chg="addSp delSp modSp new mod">
        <pc:chgData name="Steve Shellhammer" userId="0e71f22d-ee3e-49c0-82ff-dbc290af8082" providerId="ADAL" clId="{7FD98EB4-0735-4A71-B6D4-8697D04C3E05}" dt="2021-06-21T22:05:21.526" v="1123" actId="20577"/>
        <pc:sldMkLst>
          <pc:docMk/>
          <pc:sldMk cId="1348969420" sldId="508"/>
        </pc:sldMkLst>
        <pc:spChg chg="mod">
          <ac:chgData name="Steve Shellhammer" userId="0e71f22d-ee3e-49c0-82ff-dbc290af8082" providerId="ADAL" clId="{7FD98EB4-0735-4A71-B6D4-8697D04C3E05}" dt="2021-06-21T20:24:01.108" v="262" actId="14100"/>
          <ac:spMkLst>
            <pc:docMk/>
            <pc:sldMk cId="1348969420" sldId="508"/>
            <ac:spMk id="2" creationId="{267F8BE1-91B4-4E4D-ACFE-9AB69559C616}"/>
          </ac:spMkLst>
        </pc:spChg>
        <pc:spChg chg="mod">
          <ac:chgData name="Steve Shellhammer" userId="0e71f22d-ee3e-49c0-82ff-dbc290af8082" providerId="ADAL" clId="{7FD98EB4-0735-4A71-B6D4-8697D04C3E05}" dt="2021-06-21T20:24:48.621" v="272" actId="1076"/>
          <ac:spMkLst>
            <pc:docMk/>
            <pc:sldMk cId="1348969420" sldId="508"/>
            <ac:spMk id="3" creationId="{AF2189DB-921C-4EB6-8E28-F4B1366B5054}"/>
          </ac:spMkLst>
        </pc:spChg>
        <pc:spChg chg="add mod">
          <ac:chgData name="Steve Shellhammer" userId="0e71f22d-ee3e-49c0-82ff-dbc290af8082" providerId="ADAL" clId="{7FD98EB4-0735-4A71-B6D4-8697D04C3E05}" dt="2021-06-21T22:05:21.526" v="1123" actId="20577"/>
          <ac:spMkLst>
            <pc:docMk/>
            <pc:sldMk cId="1348969420" sldId="508"/>
            <ac:spMk id="8" creationId="{7094B0A0-63B3-4B0D-830B-6D1D4CA17560}"/>
          </ac:spMkLst>
        </pc:spChg>
        <pc:picChg chg="add del mod">
          <ac:chgData name="Steve Shellhammer" userId="0e71f22d-ee3e-49c0-82ff-dbc290af8082" providerId="ADAL" clId="{7FD98EB4-0735-4A71-B6D4-8697D04C3E05}" dt="2021-06-21T20:29:12.847" v="323" actId="478"/>
          <ac:picMkLst>
            <pc:docMk/>
            <pc:sldMk cId="1348969420" sldId="508"/>
            <ac:picMk id="7" creationId="{FF9D11EE-BD40-4DB9-BFDC-F95C4D9F107C}"/>
          </ac:picMkLst>
        </pc:picChg>
        <pc:picChg chg="add mod">
          <ac:chgData name="Steve Shellhammer" userId="0e71f22d-ee3e-49c0-82ff-dbc290af8082" providerId="ADAL" clId="{7FD98EB4-0735-4A71-B6D4-8697D04C3E05}" dt="2021-06-21T20:26:54.976" v="296" actId="1076"/>
          <ac:picMkLst>
            <pc:docMk/>
            <pc:sldMk cId="1348969420" sldId="508"/>
            <ac:picMk id="9" creationId="{B917BD7A-A376-4AAF-A9CB-123DA2EB57BB}"/>
          </ac:picMkLst>
        </pc:picChg>
        <pc:picChg chg="add mod">
          <ac:chgData name="Steve Shellhammer" userId="0e71f22d-ee3e-49c0-82ff-dbc290af8082" providerId="ADAL" clId="{7FD98EB4-0735-4A71-B6D4-8697D04C3E05}" dt="2021-06-21T20:29:30.734" v="325" actId="1076"/>
          <ac:picMkLst>
            <pc:docMk/>
            <pc:sldMk cId="1348969420" sldId="508"/>
            <ac:picMk id="11" creationId="{150C02AE-0E80-47D2-9EEA-A11200C4AD01}"/>
          </ac:picMkLst>
        </pc:picChg>
      </pc:sldChg>
      <pc:sldChg chg="modSp new del mod">
        <pc:chgData name="Steve Shellhammer" userId="0e71f22d-ee3e-49c0-82ff-dbc290af8082" providerId="ADAL" clId="{7FD98EB4-0735-4A71-B6D4-8697D04C3E05}" dt="2021-06-21T20:19:45.973" v="229" actId="47"/>
        <pc:sldMkLst>
          <pc:docMk/>
          <pc:sldMk cId="2478688492" sldId="508"/>
        </pc:sldMkLst>
        <pc:spChg chg="mod">
          <ac:chgData name="Steve Shellhammer" userId="0e71f22d-ee3e-49c0-82ff-dbc290af8082" providerId="ADAL" clId="{7FD98EB4-0735-4A71-B6D4-8697D04C3E05}" dt="2021-06-21T20:18:58.671" v="205" actId="14100"/>
          <ac:spMkLst>
            <pc:docMk/>
            <pc:sldMk cId="2478688492" sldId="508"/>
            <ac:spMk id="3" creationId="{DB6ED07E-51AD-4E29-BBB7-211EC274EB1A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0:29:03.395" v="322" actId="1076"/>
        <pc:sldMkLst>
          <pc:docMk/>
          <pc:sldMk cId="696669391" sldId="509"/>
        </pc:sldMkLst>
        <pc:spChg chg="mod">
          <ac:chgData name="Steve Shellhammer" userId="0e71f22d-ee3e-49c0-82ff-dbc290af8082" providerId="ADAL" clId="{7FD98EB4-0735-4A71-B6D4-8697D04C3E05}" dt="2021-06-21T20:27:13.708" v="299" actId="14100"/>
          <ac:spMkLst>
            <pc:docMk/>
            <pc:sldMk cId="696669391" sldId="509"/>
            <ac:spMk id="2" creationId="{B3CED5C1-F80B-466C-BBDA-DCB94499050D}"/>
          </ac:spMkLst>
        </pc:spChg>
        <pc:spChg chg="mod">
          <ac:chgData name="Steve Shellhammer" userId="0e71f22d-ee3e-49c0-82ff-dbc290af8082" providerId="ADAL" clId="{7FD98EB4-0735-4A71-B6D4-8697D04C3E05}" dt="2021-06-21T20:28:01.812" v="313" actId="1076"/>
          <ac:spMkLst>
            <pc:docMk/>
            <pc:sldMk cId="696669391" sldId="509"/>
            <ac:spMk id="3" creationId="{63E5000B-22BC-4F9A-8569-83E48E749D3C}"/>
          </ac:spMkLst>
        </pc:spChg>
        <pc:spChg chg="add mod">
          <ac:chgData name="Steve Shellhammer" userId="0e71f22d-ee3e-49c0-82ff-dbc290af8082" providerId="ADAL" clId="{7FD98EB4-0735-4A71-B6D4-8697D04C3E05}" dt="2021-06-21T20:28:45.039" v="320" actId="1076"/>
          <ac:spMkLst>
            <pc:docMk/>
            <pc:sldMk cId="696669391" sldId="509"/>
            <ac:spMk id="8" creationId="{65FDAF3B-7722-49C3-BDE2-D3012C81B39F}"/>
          </ac:spMkLst>
        </pc:spChg>
        <pc:picChg chg="add mod">
          <ac:chgData name="Steve Shellhammer" userId="0e71f22d-ee3e-49c0-82ff-dbc290af8082" providerId="ADAL" clId="{7FD98EB4-0735-4A71-B6D4-8697D04C3E05}" dt="2021-06-21T20:28:04.067" v="314" actId="1076"/>
          <ac:picMkLst>
            <pc:docMk/>
            <pc:sldMk cId="696669391" sldId="509"/>
            <ac:picMk id="7" creationId="{74CBF2A6-C6BE-4625-B7AF-BA987F1DC3BD}"/>
          </ac:picMkLst>
        </pc:picChg>
        <pc:picChg chg="add mod">
          <ac:chgData name="Steve Shellhammer" userId="0e71f22d-ee3e-49c0-82ff-dbc290af8082" providerId="ADAL" clId="{7FD98EB4-0735-4A71-B6D4-8697D04C3E05}" dt="2021-06-21T20:29:03.395" v="322" actId="1076"/>
          <ac:picMkLst>
            <pc:docMk/>
            <pc:sldMk cId="696669391" sldId="509"/>
            <ac:picMk id="9" creationId="{9A2979BC-DE61-4C3C-A799-2A89C2B0BF71}"/>
          </ac:picMkLst>
        </pc:picChg>
      </pc:sldChg>
      <pc:sldChg chg="modSp new mod">
        <pc:chgData name="Steve Shellhammer" userId="0e71f22d-ee3e-49c0-82ff-dbc290af8082" providerId="ADAL" clId="{7FD98EB4-0735-4A71-B6D4-8697D04C3E05}" dt="2021-06-21T22:08:05.287" v="1346" actId="1076"/>
        <pc:sldMkLst>
          <pc:docMk/>
          <pc:sldMk cId="2530872900" sldId="510"/>
        </pc:sldMkLst>
        <pc:spChg chg="mod">
          <ac:chgData name="Steve Shellhammer" userId="0e71f22d-ee3e-49c0-82ff-dbc290af8082" providerId="ADAL" clId="{7FD98EB4-0735-4A71-B6D4-8697D04C3E05}" dt="2021-06-21T22:08:02.427" v="1345" actId="1076"/>
          <ac:spMkLst>
            <pc:docMk/>
            <pc:sldMk cId="2530872900" sldId="510"/>
            <ac:spMk id="2" creationId="{61842C6D-AB3A-4A60-98CA-174CC57FAC40}"/>
          </ac:spMkLst>
        </pc:spChg>
        <pc:spChg chg="mod">
          <ac:chgData name="Steve Shellhammer" userId="0e71f22d-ee3e-49c0-82ff-dbc290af8082" providerId="ADAL" clId="{7FD98EB4-0735-4A71-B6D4-8697D04C3E05}" dt="2021-06-21T22:08:05.287" v="1346" actId="1076"/>
          <ac:spMkLst>
            <pc:docMk/>
            <pc:sldMk cId="2530872900" sldId="510"/>
            <ac:spMk id="3" creationId="{77B240E7-9771-4A11-B605-BAFE9669292C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2:23:41.254" v="2636" actId="20577"/>
        <pc:sldMkLst>
          <pc:docMk/>
          <pc:sldMk cId="4109633702" sldId="511"/>
        </pc:sldMkLst>
        <pc:spChg chg="mod">
          <ac:chgData name="Steve Shellhammer" userId="0e71f22d-ee3e-49c0-82ff-dbc290af8082" providerId="ADAL" clId="{7FD98EB4-0735-4A71-B6D4-8697D04C3E05}" dt="2021-06-21T22:13:12.399" v="1973" actId="1076"/>
          <ac:spMkLst>
            <pc:docMk/>
            <pc:sldMk cId="4109633702" sldId="511"/>
            <ac:spMk id="2" creationId="{75775BC8-A4BE-4737-964E-AD05452727B5}"/>
          </ac:spMkLst>
        </pc:spChg>
        <pc:spChg chg="mod">
          <ac:chgData name="Steve Shellhammer" userId="0e71f22d-ee3e-49c0-82ff-dbc290af8082" providerId="ADAL" clId="{7FD98EB4-0735-4A71-B6D4-8697D04C3E05}" dt="2021-06-21T22:23:25.708" v="2630"/>
          <ac:spMkLst>
            <pc:docMk/>
            <pc:sldMk cId="4109633702" sldId="511"/>
            <ac:spMk id="3" creationId="{FCD6B3E8-82F6-4CC8-9E4A-FCB4FCD3282E}"/>
          </ac:spMkLst>
        </pc:spChg>
        <pc:spChg chg="add mod">
          <ac:chgData name="Steve Shellhammer" userId="0e71f22d-ee3e-49c0-82ff-dbc290af8082" providerId="ADAL" clId="{7FD98EB4-0735-4A71-B6D4-8697D04C3E05}" dt="2021-06-21T22:23:41.254" v="2636" actId="20577"/>
          <ac:spMkLst>
            <pc:docMk/>
            <pc:sldMk cId="4109633702" sldId="511"/>
            <ac:spMk id="8" creationId="{DAF29CEC-9302-4ED9-9A6B-1BE1B559061C}"/>
          </ac:spMkLst>
        </pc:spChg>
        <pc:spChg chg="add mod">
          <ac:chgData name="Steve Shellhammer" userId="0e71f22d-ee3e-49c0-82ff-dbc290af8082" providerId="ADAL" clId="{7FD98EB4-0735-4A71-B6D4-8697D04C3E05}" dt="2021-06-21T22:17:41.762" v="2149" actId="1076"/>
          <ac:spMkLst>
            <pc:docMk/>
            <pc:sldMk cId="4109633702" sldId="511"/>
            <ac:spMk id="9" creationId="{7AA0220D-7F06-4E33-B78E-B4C0AF5E87FB}"/>
          </ac:spMkLst>
        </pc:spChg>
        <pc:spChg chg="add mod">
          <ac:chgData name="Steve Shellhammer" userId="0e71f22d-ee3e-49c0-82ff-dbc290af8082" providerId="ADAL" clId="{7FD98EB4-0735-4A71-B6D4-8697D04C3E05}" dt="2021-06-21T22:22:04.513" v="2627" actId="1076"/>
          <ac:spMkLst>
            <pc:docMk/>
            <pc:sldMk cId="4109633702" sldId="511"/>
            <ac:spMk id="10" creationId="{F28E3058-8DA3-41D1-8EC2-198F83470B7F}"/>
          </ac:spMkLst>
        </pc:spChg>
        <pc:picChg chg="add mod">
          <ac:chgData name="Steve Shellhammer" userId="0e71f22d-ee3e-49c0-82ff-dbc290af8082" providerId="ADAL" clId="{7FD98EB4-0735-4A71-B6D4-8697D04C3E05}" dt="2021-06-21T22:15:50.985" v="2073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addSp delSp modSp new mod">
        <pc:chgData name="Steve Shellhammer" userId="0e71f22d-ee3e-49c0-82ff-dbc290af8082" providerId="ADAL" clId="{7FD98EB4-0735-4A71-B6D4-8697D04C3E05}" dt="2021-06-21T22:35:20.795" v="2857" actId="1035"/>
        <pc:sldMkLst>
          <pc:docMk/>
          <pc:sldMk cId="892882887" sldId="512"/>
        </pc:sldMkLst>
        <pc:spChg chg="mod">
          <ac:chgData name="Steve Shellhammer" userId="0e71f22d-ee3e-49c0-82ff-dbc290af8082" providerId="ADAL" clId="{7FD98EB4-0735-4A71-B6D4-8697D04C3E05}" dt="2021-06-21T22:35:12.358" v="2846" actId="14100"/>
          <ac:spMkLst>
            <pc:docMk/>
            <pc:sldMk cId="892882887" sldId="512"/>
            <ac:spMk id="2" creationId="{169EA10F-A069-4C35-AC1E-E9C7D09657E9}"/>
          </ac:spMkLst>
        </pc:spChg>
        <pc:spChg chg="mod">
          <ac:chgData name="Steve Shellhammer" userId="0e71f22d-ee3e-49c0-82ff-dbc290af8082" providerId="ADAL" clId="{7FD98EB4-0735-4A71-B6D4-8697D04C3E05}" dt="2021-06-21T22:35:14.719" v="2847" actId="1076"/>
          <ac:spMkLst>
            <pc:docMk/>
            <pc:sldMk cId="892882887" sldId="512"/>
            <ac:spMk id="3" creationId="{CB56D29E-EBF4-4343-AE63-ACA0DE870AFA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8" creationId="{CDE1195A-B0E3-4B3A-A3E7-614762451F44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9" creationId="{06F9B81C-B972-47B3-978D-0E28E046F196}"/>
          </ac:spMkLst>
        </pc:spChg>
        <pc:picChg chg="add del mod">
          <ac:chgData name="Steve Shellhammer" userId="0e71f22d-ee3e-49c0-82ff-dbc290af8082" providerId="ADAL" clId="{7FD98EB4-0735-4A71-B6D4-8697D04C3E05}" dt="2021-06-21T22:35:05.933" v="2845" actId="478"/>
          <ac:picMkLst>
            <pc:docMk/>
            <pc:sldMk cId="892882887" sldId="512"/>
            <ac:picMk id="7" creationId="{09EE8AB9-9289-4D88-9B2A-7D78C5F3FFF4}"/>
          </ac:picMkLst>
        </pc:picChg>
      </pc:sldChg>
      <pc:sldChg chg="addSp modSp new mod">
        <pc:chgData name="Steve Shellhammer" userId="0e71f22d-ee3e-49c0-82ff-dbc290af8082" providerId="ADAL" clId="{7FD98EB4-0735-4A71-B6D4-8697D04C3E05}" dt="2021-06-22T23:08:55.401" v="4693" actId="20577"/>
        <pc:sldMkLst>
          <pc:docMk/>
          <pc:sldMk cId="2398506557" sldId="513"/>
        </pc:sldMkLst>
        <pc:spChg chg="mod">
          <ac:chgData name="Steve Shellhammer" userId="0e71f22d-ee3e-49c0-82ff-dbc290af8082" providerId="ADAL" clId="{7FD98EB4-0735-4A71-B6D4-8697D04C3E05}" dt="2021-06-21T22:50:17.189" v="3644" actId="14100"/>
          <ac:spMkLst>
            <pc:docMk/>
            <pc:sldMk cId="2398506557" sldId="513"/>
            <ac:spMk id="2" creationId="{8491DDE4-2B88-4AAF-ABF8-6D71F0717907}"/>
          </ac:spMkLst>
        </pc:spChg>
        <pc:spChg chg="mod">
          <ac:chgData name="Steve Shellhammer" userId="0e71f22d-ee3e-49c0-82ff-dbc290af8082" providerId="ADAL" clId="{7FD98EB4-0735-4A71-B6D4-8697D04C3E05}" dt="2021-06-21T22:51:16.646" v="3660" actId="1076"/>
          <ac:spMkLst>
            <pc:docMk/>
            <pc:sldMk cId="2398506557" sldId="513"/>
            <ac:spMk id="3" creationId="{603250B9-7E14-4589-B1C4-66FAF0625DBF}"/>
          </ac:spMkLst>
        </pc:spChg>
        <pc:spChg chg="add mod">
          <ac:chgData name="Steve Shellhammer" userId="0e71f22d-ee3e-49c0-82ff-dbc290af8082" providerId="ADAL" clId="{7FD98EB4-0735-4A71-B6D4-8697D04C3E05}" dt="2021-06-21T22:50:24.034" v="3646" actId="1076"/>
          <ac:spMkLst>
            <pc:docMk/>
            <pc:sldMk cId="2398506557" sldId="513"/>
            <ac:spMk id="7" creationId="{DDEB0690-3E8F-46ED-B342-37EBB3DECCC2}"/>
          </ac:spMkLst>
        </pc:spChg>
        <pc:spChg chg="add mod">
          <ac:chgData name="Steve Shellhammer" userId="0e71f22d-ee3e-49c0-82ff-dbc290af8082" providerId="ADAL" clId="{7FD98EB4-0735-4A71-B6D4-8697D04C3E05}" dt="2021-06-21T22:51:22.855" v="3662" actId="1076"/>
          <ac:spMkLst>
            <pc:docMk/>
            <pc:sldMk cId="2398506557" sldId="513"/>
            <ac:spMk id="8" creationId="{6CE12F95-4018-4DF2-8792-E6CF28231EF5}"/>
          </ac:spMkLst>
        </pc:spChg>
        <pc:spChg chg="add mod">
          <ac:chgData name="Steve Shellhammer" userId="0e71f22d-ee3e-49c0-82ff-dbc290af8082" providerId="ADAL" clId="{7FD98EB4-0735-4A71-B6D4-8697D04C3E05}" dt="2021-06-22T23:08:55.401" v="4693" actId="20577"/>
          <ac:spMkLst>
            <pc:docMk/>
            <pc:sldMk cId="2398506557" sldId="513"/>
            <ac:spMk id="9" creationId="{903D063C-F842-4A9D-A88E-FBA6E41B6EB2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4:51.003" v="4139" actId="27107"/>
        <pc:sldMkLst>
          <pc:docMk/>
          <pc:sldMk cId="1261565682" sldId="514"/>
        </pc:sldMkLst>
        <pc:spChg chg="mod">
          <ac:chgData name="Steve Shellhammer" userId="0e71f22d-ee3e-49c0-82ff-dbc290af8082" providerId="ADAL" clId="{7FD98EB4-0735-4A71-B6D4-8697D04C3E05}" dt="2021-06-21T22:51:50.163" v="3686" actId="20577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7FD98EB4-0735-4A71-B6D4-8697D04C3E05}" dt="2021-06-21T22:54:51.003" v="4139" actId="27107"/>
          <ac:spMkLst>
            <pc:docMk/>
            <pc:sldMk cId="1261565682" sldId="514"/>
            <ac:spMk id="3" creationId="{982715ED-DD49-4FEC-B6F7-2365FBE12DA6}"/>
          </ac:spMkLst>
        </pc:spChg>
      </pc:sldChg>
      <pc:sldChg chg="modSp new del mod">
        <pc:chgData name="Steve Shellhammer" userId="0e71f22d-ee3e-49c0-82ff-dbc290af8082" providerId="ADAL" clId="{7FD98EB4-0735-4A71-B6D4-8697D04C3E05}" dt="2021-06-21T22:51:33.204" v="3664" actId="47"/>
        <pc:sldMkLst>
          <pc:docMk/>
          <pc:sldMk cId="3160590053" sldId="514"/>
        </pc:sldMkLst>
        <pc:spChg chg="mod">
          <ac:chgData name="Steve Shellhammer" userId="0e71f22d-ee3e-49c0-82ff-dbc290af8082" providerId="ADAL" clId="{7FD98EB4-0735-4A71-B6D4-8697D04C3E05}" dt="2021-06-21T22:50:05.047" v="3641" actId="14100"/>
          <ac:spMkLst>
            <pc:docMk/>
            <pc:sldMk cId="3160590053" sldId="514"/>
            <ac:spMk id="3" creationId="{683D8A85-DCA9-4EE9-B95E-19F551D6DF25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8:07.834" v="4687" actId="20577"/>
        <pc:sldMkLst>
          <pc:docMk/>
          <pc:sldMk cId="158806586" sldId="515"/>
        </pc:sldMkLst>
        <pc:spChg chg="mod">
          <ac:chgData name="Steve Shellhammer" userId="0e71f22d-ee3e-49c0-82ff-dbc290af8082" providerId="ADAL" clId="{7FD98EB4-0735-4A71-B6D4-8697D04C3E05}" dt="2021-06-21T22:55:19.334" v="4147" actId="20577"/>
          <ac:spMkLst>
            <pc:docMk/>
            <pc:sldMk cId="158806586" sldId="515"/>
            <ac:spMk id="2" creationId="{90B759D4-CF00-4D5D-8066-DD9A0FD948A4}"/>
          </ac:spMkLst>
        </pc:spChg>
        <pc:spChg chg="mod">
          <ac:chgData name="Steve Shellhammer" userId="0e71f22d-ee3e-49c0-82ff-dbc290af8082" providerId="ADAL" clId="{7FD98EB4-0735-4A71-B6D4-8697D04C3E05}" dt="2021-06-21T22:58:07.834" v="4687" actId="20577"/>
          <ac:spMkLst>
            <pc:docMk/>
            <pc:sldMk cId="158806586" sldId="515"/>
            <ac:spMk id="3" creationId="{0B04AE32-A9F3-4E40-A8C4-9FEA2A137B1C}"/>
          </ac:spMkLst>
        </pc:spChg>
      </pc:sld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59724F5F-E1DF-4D51-93D8-D0CDD9087A14}"/>
    <pc:docChg chg="undo custSel addSld delSld modSld sldOrd">
      <pc:chgData name="Steve Shellhammer" userId="0e71f22d-ee3e-49c0-82ff-dbc290af8082" providerId="ADAL" clId="{59724F5F-E1DF-4D51-93D8-D0CDD9087A14}" dt="2021-09-20T17:03:37.320" v="1466" actId="20577"/>
      <pc:docMkLst>
        <pc:docMk/>
      </pc:docMkLst>
      <pc:sldChg chg="modSp mod">
        <pc:chgData name="Steve Shellhammer" userId="0e71f22d-ee3e-49c0-82ff-dbc290af8082" providerId="ADAL" clId="{59724F5F-E1DF-4D51-93D8-D0CDD9087A14}" dt="2021-09-17T20:10:29.559" v="889" actId="14100"/>
        <pc:sldMkLst>
          <pc:docMk/>
          <pc:sldMk cId="1033386959" sldId="530"/>
        </pc:sldMkLst>
        <pc:spChg chg="mod">
          <ac:chgData name="Steve Shellhammer" userId="0e71f22d-ee3e-49c0-82ff-dbc290af8082" providerId="ADAL" clId="{59724F5F-E1DF-4D51-93D8-D0CDD9087A14}" dt="2021-09-17T00:03:48.679" v="1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59724F5F-E1DF-4D51-93D8-D0CDD9087A14}" dt="2021-09-17T20:10:29.559" v="889" actId="14100"/>
          <ac:spMkLst>
            <pc:docMk/>
            <pc:sldMk cId="1033386959" sldId="530"/>
            <ac:spMk id="3" creationId="{FB91CA03-C543-4A7C-9AE8-6F0711F6E077}"/>
          </ac:spMkLst>
        </pc:spChg>
      </pc:sldChg>
      <pc:sldChg chg="del">
        <pc:chgData name="Steve Shellhammer" userId="0e71f22d-ee3e-49c0-82ff-dbc290af8082" providerId="ADAL" clId="{59724F5F-E1DF-4D51-93D8-D0CDD9087A14}" dt="2021-09-17T20:08:19.889" v="784" actId="47"/>
        <pc:sldMkLst>
          <pc:docMk/>
          <pc:sldMk cId="767981311" sldId="535"/>
        </pc:sldMkLst>
      </pc:sldChg>
      <pc:sldChg chg="modSp mod">
        <pc:chgData name="Steve Shellhammer" userId="0e71f22d-ee3e-49c0-82ff-dbc290af8082" providerId="ADAL" clId="{59724F5F-E1DF-4D51-93D8-D0CDD9087A14}" dt="2021-09-17T20:04:59.060" v="656" actId="403"/>
        <pc:sldMkLst>
          <pc:docMk/>
          <pc:sldMk cId="913928595" sldId="536"/>
        </pc:sldMkLst>
        <pc:spChg chg="mod">
          <ac:chgData name="Steve Shellhammer" userId="0e71f22d-ee3e-49c0-82ff-dbc290af8082" providerId="ADAL" clId="{59724F5F-E1DF-4D51-93D8-D0CDD9087A14}" dt="2021-09-17T20:04:59.060" v="656" actId="403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59724F5F-E1DF-4D51-93D8-D0CDD9087A14}" dt="2021-09-17T20:00:00.283" v="162" actId="14100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59724F5F-E1DF-4D51-93D8-D0CDD9087A14}" dt="2021-09-17T20:06:02.966" v="765" actId="20577"/>
        <pc:sldMkLst>
          <pc:docMk/>
          <pc:sldMk cId="2437962698" sldId="545"/>
        </pc:sldMkLst>
        <pc:spChg chg="mod">
          <ac:chgData name="Steve Shellhammer" userId="0e71f22d-ee3e-49c0-82ff-dbc290af8082" providerId="ADAL" clId="{59724F5F-E1DF-4D51-93D8-D0CDD9087A14}" dt="2021-09-17T20:00:11.814" v="186" actId="20577"/>
          <ac:spMkLst>
            <pc:docMk/>
            <pc:sldMk cId="2437962698" sldId="545"/>
            <ac:spMk id="2" creationId="{9FB21BF4-5E86-40E9-B157-AF6C6B5AAD43}"/>
          </ac:spMkLst>
        </pc:spChg>
        <pc:spChg chg="mod">
          <ac:chgData name="Steve Shellhammer" userId="0e71f22d-ee3e-49c0-82ff-dbc290af8082" providerId="ADAL" clId="{59724F5F-E1DF-4D51-93D8-D0CDD9087A14}" dt="2021-09-17T20:06:02.966" v="765" actId="20577"/>
          <ac:spMkLst>
            <pc:docMk/>
            <pc:sldMk cId="2437962698" sldId="545"/>
            <ac:spMk id="3" creationId="{EBC5AC56-BFC8-4178-AACC-C3243B32B45D}"/>
          </ac:spMkLst>
        </pc:spChg>
      </pc:sldChg>
      <pc:sldChg chg="addSp delSp modSp new mod">
        <pc:chgData name="Steve Shellhammer" userId="0e71f22d-ee3e-49c0-82ff-dbc290af8082" providerId="ADAL" clId="{59724F5F-E1DF-4D51-93D8-D0CDD9087A14}" dt="2021-09-17T20:04:44.230" v="655" actId="20577"/>
        <pc:sldMkLst>
          <pc:docMk/>
          <pc:sldMk cId="4045638809" sldId="546"/>
        </pc:sldMkLst>
        <pc:spChg chg="mod">
          <ac:chgData name="Steve Shellhammer" userId="0e71f22d-ee3e-49c0-82ff-dbc290af8082" providerId="ADAL" clId="{59724F5F-E1DF-4D51-93D8-D0CDD9087A14}" dt="2021-09-17T20:04:44.230" v="655" actId="20577"/>
          <ac:spMkLst>
            <pc:docMk/>
            <pc:sldMk cId="4045638809" sldId="546"/>
            <ac:spMk id="2" creationId="{83FEB238-329B-40A0-9828-D7A275B47929}"/>
          </ac:spMkLst>
        </pc:spChg>
        <pc:spChg chg="del">
          <ac:chgData name="Steve Shellhammer" userId="0e71f22d-ee3e-49c0-82ff-dbc290af8082" providerId="ADAL" clId="{59724F5F-E1DF-4D51-93D8-D0CDD9087A14}" dt="2021-09-17T20:03:58.197" v="645" actId="478"/>
          <ac:spMkLst>
            <pc:docMk/>
            <pc:sldMk cId="4045638809" sldId="546"/>
            <ac:spMk id="3" creationId="{2419A5B6-A064-42E4-A7E8-3D6C2C354B58}"/>
          </ac:spMkLst>
        </pc:spChg>
        <pc:picChg chg="add mod">
          <ac:chgData name="Steve Shellhammer" userId="0e71f22d-ee3e-49c0-82ff-dbc290af8082" providerId="ADAL" clId="{59724F5F-E1DF-4D51-93D8-D0CDD9087A14}" dt="2021-09-17T20:04:37.169" v="650" actId="1076"/>
          <ac:picMkLst>
            <pc:docMk/>
            <pc:sldMk cId="4045638809" sldId="546"/>
            <ac:picMk id="8" creationId="{2F50F855-A4EB-401E-B2EF-F083AFFDE976}"/>
          </ac:picMkLst>
        </pc:picChg>
      </pc:sldChg>
      <pc:sldChg chg="addSp delSp modSp new mod ord">
        <pc:chgData name="Steve Shellhammer" userId="0e71f22d-ee3e-49c0-82ff-dbc290af8082" providerId="ADAL" clId="{59724F5F-E1DF-4D51-93D8-D0CDD9087A14}" dt="2021-09-17T20:16:48.697" v="1254"/>
        <pc:sldMkLst>
          <pc:docMk/>
          <pc:sldMk cId="2429976484" sldId="547"/>
        </pc:sldMkLst>
        <pc:spChg chg="mod">
          <ac:chgData name="Steve Shellhammer" userId="0e71f22d-ee3e-49c0-82ff-dbc290af8082" providerId="ADAL" clId="{59724F5F-E1DF-4D51-93D8-D0CDD9087A14}" dt="2021-09-17T20:10:13.331" v="888" actId="404"/>
          <ac:spMkLst>
            <pc:docMk/>
            <pc:sldMk cId="2429976484" sldId="547"/>
            <ac:spMk id="2" creationId="{C2A07993-457F-438C-812B-C68D498F68CD}"/>
          </ac:spMkLst>
        </pc:spChg>
        <pc:spChg chg="del">
          <ac:chgData name="Steve Shellhammer" userId="0e71f22d-ee3e-49c0-82ff-dbc290af8082" providerId="ADAL" clId="{59724F5F-E1DF-4D51-93D8-D0CDD9087A14}" dt="2021-09-17T20:06:23.926" v="767" actId="478"/>
          <ac:spMkLst>
            <pc:docMk/>
            <pc:sldMk cId="2429976484" sldId="547"/>
            <ac:spMk id="3" creationId="{E546AA25-9C9F-49D0-AFAE-99C52D5C7420}"/>
          </ac:spMkLst>
        </pc:spChg>
        <pc:graphicFrameChg chg="add mod modGraphic">
          <ac:chgData name="Steve Shellhammer" userId="0e71f22d-ee3e-49c0-82ff-dbc290af8082" providerId="ADAL" clId="{59724F5F-E1DF-4D51-93D8-D0CDD9087A14}" dt="2021-09-17T20:09:38.596" v="807" actId="20577"/>
          <ac:graphicFrameMkLst>
            <pc:docMk/>
            <pc:sldMk cId="2429976484" sldId="547"/>
            <ac:graphicFrameMk id="7" creationId="{6E217DCD-4A4D-49C7-AF6E-2405D4C06D2D}"/>
          </ac:graphicFrameMkLst>
        </pc:graphicFrameChg>
      </pc:sldChg>
      <pc:sldChg chg="addSp modSp new mod">
        <pc:chgData name="Steve Shellhammer" userId="0e71f22d-ee3e-49c0-82ff-dbc290af8082" providerId="ADAL" clId="{59724F5F-E1DF-4D51-93D8-D0CDD9087A14}" dt="2021-09-20T17:03:37.320" v="1466" actId="20577"/>
        <pc:sldMkLst>
          <pc:docMk/>
          <pc:sldMk cId="2300417582" sldId="548"/>
        </pc:sldMkLst>
        <pc:spChg chg="mod">
          <ac:chgData name="Steve Shellhammer" userId="0e71f22d-ee3e-49c0-82ff-dbc290af8082" providerId="ADAL" clId="{59724F5F-E1DF-4D51-93D8-D0CDD9087A14}" dt="2021-09-17T20:19:31.767" v="1460" actId="14100"/>
          <ac:spMkLst>
            <pc:docMk/>
            <pc:sldMk cId="2300417582" sldId="548"/>
            <ac:spMk id="2" creationId="{3DFC9E58-F149-4E49-89E0-90C4BC8FB65C}"/>
          </ac:spMkLst>
        </pc:spChg>
        <pc:spChg chg="mod">
          <ac:chgData name="Steve Shellhammer" userId="0e71f22d-ee3e-49c0-82ff-dbc290af8082" providerId="ADAL" clId="{59724F5F-E1DF-4D51-93D8-D0CDD9087A14}" dt="2021-09-20T17:03:37.320" v="1466" actId="20577"/>
          <ac:spMkLst>
            <pc:docMk/>
            <pc:sldMk cId="2300417582" sldId="548"/>
            <ac:spMk id="3" creationId="{ADB9582E-FACC-41C3-925B-AF273BF4ADE8}"/>
          </ac:spMkLst>
        </pc:spChg>
        <pc:spChg chg="add mod">
          <ac:chgData name="Steve Shellhammer" userId="0e71f22d-ee3e-49c0-82ff-dbc290af8082" providerId="ADAL" clId="{59724F5F-E1DF-4D51-93D8-D0CDD9087A14}" dt="2021-09-17T20:19:43.651" v="1461" actId="403"/>
          <ac:spMkLst>
            <pc:docMk/>
            <pc:sldMk cId="2300417582" sldId="548"/>
            <ac:spMk id="7" creationId="{0C172321-9967-4AAF-8028-E578AABF67E8}"/>
          </ac:spMkLst>
        </pc:spChg>
        <pc:spChg chg="add mod">
          <ac:chgData name="Steve Shellhammer" userId="0e71f22d-ee3e-49c0-82ff-dbc290af8082" providerId="ADAL" clId="{59724F5F-E1DF-4D51-93D8-D0CDD9087A14}" dt="2021-09-17T20:19:48.135" v="1463" actId="403"/>
          <ac:spMkLst>
            <pc:docMk/>
            <pc:sldMk cId="2300417582" sldId="548"/>
            <ac:spMk id="8" creationId="{9427F8A2-8FD6-46FF-B2CF-C11CEB5E5FC0}"/>
          </ac:spMkLst>
        </pc:spChg>
      </pc:sldChg>
      <pc:sldChg chg="modSp new mod">
        <pc:chgData name="Steve Shellhammer" userId="0e71f22d-ee3e-49c0-82ff-dbc290af8082" providerId="ADAL" clId="{59724F5F-E1DF-4D51-93D8-D0CDD9087A14}" dt="2021-09-17T20:17:55.987" v="1440" actId="20577"/>
        <pc:sldMkLst>
          <pc:docMk/>
          <pc:sldMk cId="341061038" sldId="549"/>
        </pc:sldMkLst>
        <pc:spChg chg="mod">
          <ac:chgData name="Steve Shellhammer" userId="0e71f22d-ee3e-49c0-82ff-dbc290af8082" providerId="ADAL" clId="{59724F5F-E1DF-4D51-93D8-D0CDD9087A14}" dt="2021-09-17T20:17:14.450" v="1272" actId="20577"/>
          <ac:spMkLst>
            <pc:docMk/>
            <pc:sldMk cId="341061038" sldId="549"/>
            <ac:spMk id="2" creationId="{2AC24250-FAD9-4C18-9237-253B4DF6AA48}"/>
          </ac:spMkLst>
        </pc:spChg>
        <pc:spChg chg="mod">
          <ac:chgData name="Steve Shellhammer" userId="0e71f22d-ee3e-49c0-82ff-dbc290af8082" providerId="ADAL" clId="{59724F5F-E1DF-4D51-93D8-D0CDD9087A14}" dt="2021-09-17T20:17:55.987" v="1440" actId="20577"/>
          <ac:spMkLst>
            <pc:docMk/>
            <pc:sldMk cId="341061038" sldId="549"/>
            <ac:spMk id="3" creationId="{F2F3AABC-1308-48ED-AF2F-B2974160B87E}"/>
          </ac:spMkLst>
        </pc:spChg>
      </pc:sldChg>
    </pc:docChg>
  </pc:docChgLst>
  <pc:docChgLst>
    <pc:chgData name="Steve Shellhammer" userId="0e71f22d-ee3e-49c0-82ff-dbc290af8082" providerId="ADAL" clId="{EA11B7F1-2E4B-40EF-B2F3-09BAF0CA13C9}"/>
    <pc:docChg chg="modSld">
      <pc:chgData name="Steve Shellhammer" userId="0e71f22d-ee3e-49c0-82ff-dbc290af8082" providerId="ADAL" clId="{EA11B7F1-2E4B-40EF-B2F3-09BAF0CA13C9}" dt="2021-09-22T15:20:16.996" v="51" actId="255"/>
      <pc:docMkLst>
        <pc:docMk/>
      </pc:docMkLst>
      <pc:sldChg chg="modSp mod">
        <pc:chgData name="Steve Shellhammer" userId="0e71f22d-ee3e-49c0-82ff-dbc290af8082" providerId="ADAL" clId="{EA11B7F1-2E4B-40EF-B2F3-09BAF0CA13C9}" dt="2021-09-22T15:18:20.659" v="17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EA11B7F1-2E4B-40EF-B2F3-09BAF0CA13C9}" dt="2021-09-22T15:18:20.659" v="17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EA11B7F1-2E4B-40EF-B2F3-09BAF0CA13C9}" dt="2021-09-22T15:19:19.721" v="44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EA11B7F1-2E4B-40EF-B2F3-09BAF0CA13C9}" dt="2021-09-22T15:18:43.373" v="19" actId="14100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EA11B7F1-2E4B-40EF-B2F3-09BAF0CA13C9}" dt="2021-09-22T15:19:19.721" v="44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modSp mod">
        <pc:chgData name="Steve Shellhammer" userId="0e71f22d-ee3e-49c0-82ff-dbc290af8082" providerId="ADAL" clId="{EA11B7F1-2E4B-40EF-B2F3-09BAF0CA13C9}" dt="2021-09-22T15:19:46.082" v="4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EA11B7F1-2E4B-40EF-B2F3-09BAF0CA13C9}" dt="2021-09-22T15:19:46.082" v="47" actId="1076"/>
          <ac:spMkLst>
            <pc:docMk/>
            <pc:sldMk cId="3533804203" sldId="534"/>
            <ac:spMk id="11" creationId="{D7DF42BD-5CAD-43AE-9548-1ADD60AD397A}"/>
          </ac:spMkLst>
        </pc:spChg>
      </pc:sldChg>
      <pc:sldChg chg="modSp mod">
        <pc:chgData name="Steve Shellhammer" userId="0e71f22d-ee3e-49c0-82ff-dbc290af8082" providerId="ADAL" clId="{EA11B7F1-2E4B-40EF-B2F3-09BAF0CA13C9}" dt="2021-09-22T15:20:16.996" v="51" actId="255"/>
        <pc:sldMkLst>
          <pc:docMk/>
          <pc:sldMk cId="913928595" sldId="536"/>
        </pc:sldMkLst>
        <pc:spChg chg="mod">
          <ac:chgData name="Steve Shellhammer" userId="0e71f22d-ee3e-49c0-82ff-dbc290af8082" providerId="ADAL" clId="{EA11B7F1-2E4B-40EF-B2F3-09BAF0CA13C9}" dt="2021-09-22T15:20:16.996" v="51" actId="255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D51FAECE-D089-466E-95E7-7851295A8625}"/>
    <pc:docChg chg="undo custSel addSld delSld modSld">
      <pc:chgData name="Steve Shellhammer" userId="0e71f22d-ee3e-49c0-82ff-dbc290af8082" providerId="ADAL" clId="{D51FAECE-D089-466E-95E7-7851295A8625}" dt="2021-08-23T18:58:50.112" v="2383" actId="20577"/>
      <pc:docMkLst>
        <pc:docMk/>
      </pc:docMkLst>
      <pc:sldChg chg="modSp mod">
        <pc:chgData name="Steve Shellhammer" userId="0e71f22d-ee3e-49c0-82ff-dbc290af8082" providerId="ADAL" clId="{D51FAECE-D089-466E-95E7-7851295A8625}" dt="2021-08-23T18:58:50.112" v="2383" actId="20577"/>
        <pc:sldMkLst>
          <pc:docMk/>
          <pc:sldMk cId="0" sldId="256"/>
        </pc:sldMkLst>
        <pc:spChg chg="mod">
          <ac:chgData name="Steve Shellhammer" userId="0e71f22d-ee3e-49c0-82ff-dbc290af8082" providerId="ADAL" clId="{D51FAECE-D089-466E-95E7-7851295A8625}" dt="2021-08-23T18:58:50.112" v="238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D51FAECE-D089-466E-95E7-7851295A8625}" dt="2021-08-23T17:29:34.613" v="28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D51FAECE-D089-466E-95E7-7851295A8625}" dt="2021-08-23T17:30:08.221" v="3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9548716" sldId="50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348969420" sldId="508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696669391" sldId="509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0872900" sldId="51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109633702" sldId="511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261565682" sldId="51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58806586" sldId="51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023721527" sldId="51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6882006" sldId="52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832592430" sldId="522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782276938" sldId="523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027477533" sldId="52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38999793" sldId="52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483964135" sldId="52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931575800" sldId="52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891740046" sldId="528"/>
        </pc:sldMkLst>
      </pc:sldChg>
      <pc:sldChg chg="modSp new mod">
        <pc:chgData name="Steve Shellhammer" userId="0e71f22d-ee3e-49c0-82ff-dbc290af8082" providerId="ADAL" clId="{D51FAECE-D089-466E-95E7-7851295A8625}" dt="2021-08-23T17:36:37.054" v="494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D51FAECE-D089-466E-95E7-7851295A8625}" dt="2021-08-23T17:33:42.734" v="450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D51FAECE-D089-466E-95E7-7851295A8625}" dt="2021-08-23T17:36:37.054" v="494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D51FAECE-D089-466E-95E7-7851295A8625}" dt="2021-08-23T17:44:39.994" v="1064"/>
        <pc:sldMkLst>
          <pc:docMk/>
          <pc:sldMk cId="1033386959" sldId="530"/>
        </pc:sldMkLst>
        <pc:spChg chg="mod">
          <ac:chgData name="Steve Shellhammer" userId="0e71f22d-ee3e-49c0-82ff-dbc290af8082" providerId="ADAL" clId="{D51FAECE-D089-466E-95E7-7851295A8625}" dt="2021-08-23T17:42:56.222" v="1048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D51FAECE-D089-466E-95E7-7851295A8625}" dt="2021-08-23T17:44:39.994" v="1064"/>
          <ac:spMkLst>
            <pc:docMk/>
            <pc:sldMk cId="1033386959" sldId="530"/>
            <ac:spMk id="3" creationId="{FB91CA03-C543-4A7C-9AE8-6F0711F6E077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0:26.425" v="1705" actId="1036"/>
        <pc:sldMkLst>
          <pc:docMk/>
          <pc:sldMk cId="3940175403" sldId="531"/>
        </pc:sldMkLst>
        <pc:spChg chg="mod">
          <ac:chgData name="Steve Shellhammer" userId="0e71f22d-ee3e-49c0-82ff-dbc290af8082" providerId="ADAL" clId="{D51FAECE-D089-466E-95E7-7851295A8625}" dt="2021-08-23T17:47:38.230" v="1506" actId="14100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D51FAECE-D089-466E-95E7-7851295A8625}" dt="2021-08-23T17:49:03.594" v="1535" actId="1076"/>
          <ac:spMkLst>
            <pc:docMk/>
            <pc:sldMk cId="3940175403" sldId="531"/>
            <ac:spMk id="3" creationId="{AECBD9F4-0DB3-4E1A-82CE-253323D5A4FB}"/>
          </ac:spMkLst>
        </pc:spChg>
        <pc:spChg chg="add mod">
          <ac:chgData name="Steve Shellhammer" userId="0e71f22d-ee3e-49c0-82ff-dbc290af8082" providerId="ADAL" clId="{D51FAECE-D089-466E-95E7-7851295A8625}" dt="2021-08-23T17:50:26.425" v="1705" actId="1036"/>
          <ac:spMkLst>
            <pc:docMk/>
            <pc:sldMk cId="3940175403" sldId="531"/>
            <ac:spMk id="7" creationId="{BB6A860E-7F78-409E-9233-E04FDEE94050}"/>
          </ac:spMkLst>
        </pc:spChg>
        <pc:spChg chg="add mod">
          <ac:chgData name="Steve Shellhammer" userId="0e71f22d-ee3e-49c0-82ff-dbc290af8082" providerId="ADAL" clId="{D51FAECE-D089-466E-95E7-7851295A8625}" dt="2021-08-23T17:49:06.824" v="153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3:49.065" v="1861" actId="255"/>
        <pc:sldMkLst>
          <pc:docMk/>
          <pc:sldMk cId="3646594998" sldId="532"/>
        </pc:sldMkLst>
        <pc:spChg chg="mod">
          <ac:chgData name="Steve Shellhammer" userId="0e71f22d-ee3e-49c0-82ff-dbc290af8082" providerId="ADAL" clId="{D51FAECE-D089-466E-95E7-7851295A8625}" dt="2021-08-23T17:51:18.966" v="1732" actId="14100"/>
          <ac:spMkLst>
            <pc:docMk/>
            <pc:sldMk cId="3646594998" sldId="532"/>
            <ac:spMk id="2" creationId="{31CAF199-15C9-4031-9702-BB339A032675}"/>
          </ac:spMkLst>
        </pc:spChg>
        <pc:spChg chg="mod">
          <ac:chgData name="Steve Shellhammer" userId="0e71f22d-ee3e-49c0-82ff-dbc290af8082" providerId="ADAL" clId="{D51FAECE-D089-466E-95E7-7851295A8625}" dt="2021-08-23T17:53:49.065" v="1861" actId="255"/>
          <ac:spMkLst>
            <pc:docMk/>
            <pc:sldMk cId="3646594998" sldId="532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D51FAECE-D089-466E-95E7-7851295A8625}" dt="2021-08-23T17:52:50.299" v="1743" actId="1076"/>
          <ac:picMkLst>
            <pc:docMk/>
            <pc:sldMk cId="3646594998" sldId="532"/>
            <ac:picMk id="8" creationId="{4E69EFE8-25AF-4AC2-B341-5B6C64DD508B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29.228" v="1866"/>
        <pc:sldMkLst>
          <pc:docMk/>
          <pc:sldMk cId="1470928392" sldId="533"/>
        </pc:sldMkLst>
        <pc:spChg chg="mod">
          <ac:chgData name="Steve Shellhammer" userId="0e71f22d-ee3e-49c0-82ff-dbc290af8082" providerId="ADAL" clId="{D51FAECE-D089-466E-95E7-7851295A8625}" dt="2021-08-23T17:51:48.969" v="1736" actId="20577"/>
          <ac:spMkLst>
            <pc:docMk/>
            <pc:sldMk cId="1470928392" sldId="533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19.202" v="1864" actId="478"/>
          <ac:spMkLst>
            <pc:docMk/>
            <pc:sldMk cId="1470928392" sldId="533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21.402" v="1865" actId="478"/>
          <ac:spMkLst>
            <pc:docMk/>
            <pc:sldMk cId="1470928392" sldId="533"/>
            <ac:spMk id="10" creationId="{592FAEE0-9225-4857-AC40-8DC74268C8F9}"/>
          </ac:spMkLst>
        </pc:spChg>
        <pc:spChg chg="add mod">
          <ac:chgData name="Steve Shellhammer" userId="0e71f22d-ee3e-49c0-82ff-dbc290af8082" providerId="ADAL" clId="{D51FAECE-D089-466E-95E7-7851295A8625}" dt="2021-08-23T17:54:29.228" v="1866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D51FAECE-D089-466E-95E7-7851295A8625}" dt="2021-08-23T17:54:16.487" v="1863" actId="1076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53.993" v="1871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D51FAECE-D089-466E-95E7-7851295A8625}" dt="2021-08-23T17:51:53.850" v="1738" actId="20577"/>
          <ac:spMkLst>
            <pc:docMk/>
            <pc:sldMk cId="3533804203" sldId="534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35.228" v="1867" actId="478"/>
          <ac:spMkLst>
            <pc:docMk/>
            <pc:sldMk cId="3533804203" sldId="534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36.824" v="1868" actId="478"/>
          <ac:spMkLst>
            <pc:docMk/>
            <pc:sldMk cId="3533804203" sldId="534"/>
            <ac:spMk id="10" creationId="{941529D6-D1DD-4FE6-9964-144D7C1A82EF}"/>
          </ac:spMkLst>
        </pc:spChg>
        <pc:spChg chg="add mod">
          <ac:chgData name="Steve Shellhammer" userId="0e71f22d-ee3e-49c0-82ff-dbc290af8082" providerId="ADAL" clId="{D51FAECE-D089-466E-95E7-7851295A8625}" dt="2021-08-23T17:54:44.076" v="1869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D51FAECE-D089-466E-95E7-7851295A8625}" dt="2021-08-23T17:54:53.993" v="1871" actId="1076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delSp modSp new mod">
        <pc:chgData name="Steve Shellhammer" userId="0e71f22d-ee3e-49c0-82ff-dbc290af8082" providerId="ADAL" clId="{D51FAECE-D089-466E-95E7-7851295A8625}" dt="2021-08-23T18:55:09.150" v="2082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D51FAECE-D089-466E-95E7-7851295A8625}" dt="2021-08-23T17:55:54.730" v="1904" actId="20577"/>
          <ac:spMkLst>
            <pc:docMk/>
            <pc:sldMk cId="767981311" sldId="535"/>
            <ac:spMk id="2" creationId="{FC699608-73A5-43E7-A209-403AAB704EE6}"/>
          </ac:spMkLst>
        </pc:spChg>
        <pc:spChg chg="del">
          <ac:chgData name="Steve Shellhammer" userId="0e71f22d-ee3e-49c0-82ff-dbc290af8082" providerId="ADAL" clId="{D51FAECE-D089-466E-95E7-7851295A8625}" dt="2021-08-23T17:56:32.675" v="1905" actId="3680"/>
          <ac:spMkLst>
            <pc:docMk/>
            <pc:sldMk cId="767981311" sldId="535"/>
            <ac:spMk id="3" creationId="{0FEA7BEB-06C4-4DDD-8C74-E35C6DDE42B0}"/>
          </ac:spMkLst>
        </pc:spChg>
        <pc:graphicFrameChg chg="add mod ord modGraphic">
          <ac:chgData name="Steve Shellhammer" userId="0e71f22d-ee3e-49c0-82ff-dbc290af8082" providerId="ADAL" clId="{D51FAECE-D089-466E-95E7-7851295A8625}" dt="2021-08-23T18:55:09.150" v="2082" actId="20577"/>
          <ac:graphicFrameMkLst>
            <pc:docMk/>
            <pc:sldMk cId="767981311" sldId="535"/>
            <ac:graphicFrameMk id="7" creationId="{E24FE839-38A3-4C47-B2D9-DBF4057B71AF}"/>
          </ac:graphicFrameMkLst>
        </pc:graphicFrameChg>
      </pc:sldChg>
      <pc:sldChg chg="modSp new mod">
        <pc:chgData name="Steve Shellhammer" userId="0e71f22d-ee3e-49c0-82ff-dbc290af8082" providerId="ADAL" clId="{D51FAECE-D089-466E-95E7-7851295A8625}" dt="2021-08-23T18:56:59.597" v="2379" actId="33524"/>
        <pc:sldMkLst>
          <pc:docMk/>
          <pc:sldMk cId="913928595" sldId="536"/>
        </pc:sldMkLst>
        <pc:spChg chg="mod">
          <ac:chgData name="Steve Shellhammer" userId="0e71f22d-ee3e-49c0-82ff-dbc290af8082" providerId="ADAL" clId="{D51FAECE-D089-466E-95E7-7851295A8625}" dt="2021-08-23T18:55:35.424" v="2090" actId="20577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D51FAECE-D089-466E-95E7-7851295A8625}" dt="2021-08-23T18:56:59.597" v="2379" actId="33524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BC1A68F2-2C94-409D-B15B-E70CE4D3DE2B}"/>
    <pc:docChg chg="undo redo custSel modSld">
      <pc:chgData name="Steve Shellhammer" userId="0e71f22d-ee3e-49c0-82ff-dbc290af8082" providerId="ADAL" clId="{BC1A68F2-2C94-409D-B15B-E70CE4D3DE2B}" dt="2021-07-13T21:13:39.358" v="241" actId="20577"/>
      <pc:docMkLst>
        <pc:docMk/>
      </pc:docMkLst>
      <pc:sldChg chg="modSp mod">
        <pc:chgData name="Steve Shellhammer" userId="0e71f22d-ee3e-49c0-82ff-dbc290af8082" providerId="ADAL" clId="{BC1A68F2-2C94-409D-B15B-E70CE4D3DE2B}" dt="2021-07-13T19:14:36.136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BC1A68F2-2C94-409D-B15B-E70CE4D3DE2B}" dt="2021-07-13T19:14:36.136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BC1A68F2-2C94-409D-B15B-E70CE4D3DE2B}" dt="2021-07-13T21:13:09.740" v="225" actId="1036"/>
        <pc:sldMkLst>
          <pc:docMk/>
          <pc:sldMk cId="4109633702" sldId="511"/>
        </pc:sldMkLst>
        <pc:spChg chg="mod">
          <ac:chgData name="Steve Shellhammer" userId="0e71f22d-ee3e-49c0-82ff-dbc290af8082" providerId="ADAL" clId="{BC1A68F2-2C94-409D-B15B-E70CE4D3DE2B}" dt="2021-07-13T21:12:54.194" v="219" actId="14100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BC1A68F2-2C94-409D-B15B-E70CE4D3DE2B}" dt="2021-07-13T21:13:03.174" v="221" actId="1076"/>
          <ac:spMkLst>
            <pc:docMk/>
            <pc:sldMk cId="4109633702" sldId="511"/>
            <ac:spMk id="8" creationId="{DAF29CEC-9302-4ED9-9A6B-1BE1B559061C}"/>
          </ac:spMkLst>
        </pc:spChg>
        <pc:spChg chg="add del 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9" creationId="{82EAA1B7-39D9-458F-B0EF-886584A85F03}"/>
          </ac:spMkLst>
        </pc:spChg>
        <pc:spChg chg="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11" creationId="{C8B285BC-2FF4-48DD-ADB5-A6ED6F5AAF74}"/>
          </ac:spMkLst>
        </pc:spChg>
        <pc:grpChg chg="add mod">
          <ac:chgData name="Steve Shellhammer" userId="0e71f22d-ee3e-49c0-82ff-dbc290af8082" providerId="ADAL" clId="{BC1A68F2-2C94-409D-B15B-E70CE4D3DE2B}" dt="2021-07-13T21:13:09.740" v="225" actId="1036"/>
          <ac:grpSpMkLst>
            <pc:docMk/>
            <pc:sldMk cId="4109633702" sldId="511"/>
            <ac:grpSpMk id="10" creationId="{7B6F907E-A831-4708-A373-56CAC73E3FBD}"/>
          </ac:grpSpMkLst>
        </pc:grpChg>
        <pc:picChg chg="mod">
          <ac:chgData name="Steve Shellhammer" userId="0e71f22d-ee3e-49c0-82ff-dbc290af8082" providerId="ADAL" clId="{BC1A68F2-2C94-409D-B15B-E70CE4D3DE2B}" dt="2021-07-13T21:12:55.700" v="220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modSp mod">
        <pc:chgData name="Steve Shellhammer" userId="0e71f22d-ee3e-49c0-82ff-dbc290af8082" providerId="ADAL" clId="{BC1A68F2-2C94-409D-B15B-E70CE4D3DE2B}" dt="2021-07-13T21:07:39.558" v="131" actId="115"/>
        <pc:sldMkLst>
          <pc:docMk/>
          <pc:sldMk cId="4023721527" sldId="516"/>
        </pc:sldMkLst>
        <pc:spChg chg="mod">
          <ac:chgData name="Steve Shellhammer" userId="0e71f22d-ee3e-49c0-82ff-dbc290af8082" providerId="ADAL" clId="{BC1A68F2-2C94-409D-B15B-E70CE4D3DE2B}" dt="2021-07-13T21:07:39.558" v="131" actId="115"/>
          <ac:spMkLst>
            <pc:docMk/>
            <pc:sldMk cId="4023721527" sldId="516"/>
            <ac:spMk id="3" creationId="{B1259139-D612-4788-9835-14D9DC82B062}"/>
          </ac:spMkLst>
        </pc:spChg>
      </pc:sldChg>
      <pc:sldChg chg="modSp mod">
        <pc:chgData name="Steve Shellhammer" userId="0e71f22d-ee3e-49c0-82ff-dbc290af8082" providerId="ADAL" clId="{BC1A68F2-2C94-409D-B15B-E70CE4D3DE2B}" dt="2021-07-13T21:13:39.358" v="241" actId="20577"/>
        <pc:sldMkLst>
          <pc:docMk/>
          <pc:sldMk cId="296882006" sldId="520"/>
        </pc:sldMkLst>
        <pc:spChg chg="mod">
          <ac:chgData name="Steve Shellhammer" userId="0e71f22d-ee3e-49c0-82ff-dbc290af8082" providerId="ADAL" clId="{BC1A68F2-2C94-409D-B15B-E70CE4D3DE2B}" dt="2021-07-13T21:13:39.358" v="241" actId="20577"/>
          <ac:spMkLst>
            <pc:docMk/>
            <pc:sldMk cId="296882006" sldId="520"/>
            <ac:spMk id="3" creationId="{084B1034-2D32-419B-BB54-6179631EF0DF}"/>
          </ac:spMkLst>
        </pc:spChg>
        <pc:spChg chg="mod">
          <ac:chgData name="Steve Shellhammer" userId="0e71f22d-ee3e-49c0-82ff-dbc290af8082" providerId="ADAL" clId="{BC1A68F2-2C94-409D-B15B-E70CE4D3DE2B}" dt="2021-07-13T20:28:52.685" v="128" actId="20577"/>
          <ac:spMkLst>
            <pc:docMk/>
            <pc:sldMk cId="296882006" sldId="520"/>
            <ac:spMk id="7" creationId="{2A491CB3-30C7-4827-93B0-17A1C767EE79}"/>
          </ac:spMkLst>
        </pc:spChg>
        <pc:spChg chg="mod">
          <ac:chgData name="Steve Shellhammer" userId="0e71f22d-ee3e-49c0-82ff-dbc290af8082" providerId="ADAL" clId="{BC1A68F2-2C94-409D-B15B-E70CE4D3DE2B}" dt="2021-07-13T20:28:54.679" v="130" actId="20577"/>
          <ac:spMkLst>
            <pc:docMk/>
            <pc:sldMk cId="296882006" sldId="520"/>
            <ac:spMk id="8" creationId="{97788F95-D0F5-4CF1-BA54-8C6F926ECBF4}"/>
          </ac:spMkLst>
        </pc:spChg>
        <pc:spChg chg="mod">
          <ac:chgData name="Steve Shellhammer" userId="0e71f22d-ee3e-49c0-82ff-dbc290af8082" providerId="ADAL" clId="{BC1A68F2-2C94-409D-B15B-E70CE4D3DE2B}" dt="2021-07-13T19:52:00.882" v="114" actId="20577"/>
          <ac:spMkLst>
            <pc:docMk/>
            <pc:sldMk cId="296882006" sldId="520"/>
            <ac:spMk id="9" creationId="{C62673C3-6221-4BC3-8091-4AB470312F22}"/>
          </ac:spMkLst>
        </pc:spChg>
      </pc:sldChg>
      <pc:sldChg chg="modSp mod">
        <pc:chgData name="Steve Shellhammer" userId="0e71f22d-ee3e-49c0-82ff-dbc290af8082" providerId="ADAL" clId="{BC1A68F2-2C94-409D-B15B-E70CE4D3DE2B}" dt="2021-07-13T19:50:38.116" v="89" actId="14100"/>
        <pc:sldMkLst>
          <pc:docMk/>
          <pc:sldMk cId="3832592430" sldId="522"/>
        </pc:sldMkLst>
        <pc:spChg chg="mod">
          <ac:chgData name="Steve Shellhammer" userId="0e71f22d-ee3e-49c0-82ff-dbc290af8082" providerId="ADAL" clId="{BC1A68F2-2C94-409D-B15B-E70CE4D3DE2B}" dt="2021-07-13T19:50:23.526" v="87" actId="6549"/>
          <ac:spMkLst>
            <pc:docMk/>
            <pc:sldMk cId="3832592430" sldId="522"/>
            <ac:spMk id="3" creationId="{FF1A6A67-1B16-4157-9B29-59D09BB30E35}"/>
          </ac:spMkLst>
        </pc:spChg>
        <pc:spChg chg="mod">
          <ac:chgData name="Steve Shellhammer" userId="0e71f22d-ee3e-49c0-82ff-dbc290af8082" providerId="ADAL" clId="{BC1A68F2-2C94-409D-B15B-E70CE4D3DE2B}" dt="2021-07-13T19:49:09.328" v="83" actId="1076"/>
          <ac:spMkLst>
            <pc:docMk/>
            <pc:sldMk cId="3832592430" sldId="522"/>
            <ac:spMk id="7" creationId="{0FBDF828-F787-4E1B-9518-88D2B6D36AC0}"/>
          </ac:spMkLst>
        </pc:spChg>
        <pc:spChg chg="mod">
          <ac:chgData name="Steve Shellhammer" userId="0e71f22d-ee3e-49c0-82ff-dbc290af8082" providerId="ADAL" clId="{BC1A68F2-2C94-409D-B15B-E70CE4D3DE2B}" dt="2021-07-13T19:50:38.116" v="89" actId="14100"/>
          <ac:spMkLst>
            <pc:docMk/>
            <pc:sldMk cId="3832592430" sldId="522"/>
            <ac:spMk id="8" creationId="{A501D644-0D32-460F-A3DE-9D68C9933154}"/>
          </ac:spMkLst>
        </pc:spChg>
      </pc:sld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83B6F4FF-6F4D-4601-9F21-D8800378163C}"/>
    <pc:docChg chg="custSel modSld">
      <pc:chgData name="Steve Shellhammer" userId="0e71f22d-ee3e-49c0-82ff-dbc290af8082" providerId="ADAL" clId="{83B6F4FF-6F4D-4601-9F21-D8800378163C}" dt="2022-10-13T21:59:59.947" v="48"/>
      <pc:docMkLst>
        <pc:docMk/>
      </pc:docMkLst>
      <pc:sldChg chg="modSp mod">
        <pc:chgData name="Steve Shellhammer" userId="0e71f22d-ee3e-49c0-82ff-dbc290af8082" providerId="ADAL" clId="{83B6F4FF-6F4D-4601-9F21-D8800378163C}" dt="2022-10-13T21:56:49.379" v="2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83B6F4FF-6F4D-4601-9F21-D8800378163C}" dt="2022-10-13T21:56:49.379" v="2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83B6F4FF-6F4D-4601-9F21-D8800378163C}" dt="2022-10-13T21:59:36.821" v="45" actId="313"/>
        <pc:sldMkLst>
          <pc:docMk/>
          <pc:sldMk cId="3326374592" sldId="532"/>
        </pc:sldMkLst>
        <pc:spChg chg="mod">
          <ac:chgData name="Steve Shellhammer" userId="0e71f22d-ee3e-49c0-82ff-dbc290af8082" providerId="ADAL" clId="{83B6F4FF-6F4D-4601-9F21-D8800378163C}" dt="2022-10-13T21:59:36.821" v="45" actId="313"/>
          <ac:spMkLst>
            <pc:docMk/>
            <pc:sldMk cId="3326374592" sldId="532"/>
            <ac:spMk id="3" creationId="{F731ADA9-7BCA-84DC-CDBD-16D8B4BA341C}"/>
          </ac:spMkLst>
        </pc:spChg>
      </pc:sldChg>
      <pc:sldChg chg="modSp mod">
        <pc:chgData name="Steve Shellhammer" userId="0e71f22d-ee3e-49c0-82ff-dbc290af8082" providerId="ADAL" clId="{83B6F4FF-6F4D-4601-9F21-D8800378163C}" dt="2022-10-13T21:59:59.947" v="48"/>
        <pc:sldMkLst>
          <pc:docMk/>
          <pc:sldMk cId="2721194055" sldId="535"/>
        </pc:sldMkLst>
        <pc:spChg chg="mod">
          <ac:chgData name="Steve Shellhammer" userId="0e71f22d-ee3e-49c0-82ff-dbc290af8082" providerId="ADAL" clId="{83B6F4FF-6F4D-4601-9F21-D8800378163C}" dt="2022-10-13T21:59:59.947" v="48"/>
          <ac:spMkLst>
            <pc:docMk/>
            <pc:sldMk cId="2721194055" sldId="535"/>
            <ac:spMk id="3" creationId="{B23B0766-6730-8F64-D179-1F6337A772C3}"/>
          </ac:spMkLst>
        </pc:spChg>
      </pc:sldChg>
    </pc:docChg>
  </pc:docChgLst>
  <pc:docChgLst>
    <pc:chgData name="Steve Shellhammer" userId="0e71f22d-ee3e-49c0-82ff-dbc290af8082" providerId="ADAL" clId="{AC8AA1CB-7231-4F9F-8873-6A0E9D52CE32}"/>
    <pc:docChg chg="custSel addSld delSld modSld modMainMaster">
      <pc:chgData name="Steve Shellhammer" userId="0e71f22d-ee3e-49c0-82ff-dbc290af8082" providerId="ADAL" clId="{AC8AA1CB-7231-4F9F-8873-6A0E9D52CE32}" dt="2021-10-19T21:35:57.847" v="2554" actId="20577"/>
      <pc:docMkLst>
        <pc:docMk/>
      </pc:docMkLst>
      <pc:sldChg chg="modSp mod">
        <pc:chgData name="Steve Shellhammer" userId="0e71f22d-ee3e-49c0-82ff-dbc290af8082" providerId="ADAL" clId="{AC8AA1CB-7231-4F9F-8873-6A0E9D52CE32}" dt="2021-10-19T21:35:27.222" v="2547" actId="1037"/>
        <pc:sldMkLst>
          <pc:docMk/>
          <pc:sldMk cId="0" sldId="256"/>
        </pc:sldMkLst>
        <pc:spChg chg="mod">
          <ac:chgData name="Steve Shellhammer" userId="0e71f22d-ee3e-49c0-82ff-dbc290af8082" providerId="ADAL" clId="{AC8AA1CB-7231-4F9F-8873-6A0E9D52CE32}" dt="2021-10-19T18:21:24.333" v="45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C8AA1CB-7231-4F9F-8873-6A0E9D52CE32}" dt="2021-10-19T18:21:05.469" v="441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AC8AA1CB-7231-4F9F-8873-6A0E9D52CE32}" dt="2021-10-19T21:35:27.222" v="2547" actId="103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AC8AA1CB-7231-4F9F-8873-6A0E9D52CE32}" dt="2021-10-19T20:57:31.291" v="1455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AC8AA1CB-7231-4F9F-8873-6A0E9D52CE32}" dt="2021-10-19T18:23:04.212" v="597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AC8AA1CB-7231-4F9F-8873-6A0E9D52CE32}" dt="2021-10-19T20:57:31.291" v="1455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033386959" sldId="530"/>
        </pc:sldMkLst>
      </pc:sldChg>
      <pc:sldChg chg="addSp modSp new mod">
        <pc:chgData name="Steve Shellhammer" userId="0e71f22d-ee3e-49c0-82ff-dbc290af8082" providerId="ADAL" clId="{AC8AA1CB-7231-4F9F-8873-6A0E9D52CE32}" dt="2021-10-19T21:00:34.967" v="1744" actId="14100"/>
        <pc:sldMkLst>
          <pc:docMk/>
          <pc:sldMk cId="1522346237" sldId="530"/>
        </pc:sldMkLst>
        <pc:spChg chg="mod">
          <ac:chgData name="Steve Shellhammer" userId="0e71f22d-ee3e-49c0-82ff-dbc290af8082" providerId="ADAL" clId="{AC8AA1CB-7231-4F9F-8873-6A0E9D52CE32}" dt="2021-10-19T21:00:34.967" v="1744" actId="14100"/>
          <ac:spMkLst>
            <pc:docMk/>
            <pc:sldMk cId="1522346237" sldId="530"/>
            <ac:spMk id="2" creationId="{9D60B86D-EF89-4366-936E-D21B0BAAC8C5}"/>
          </ac:spMkLst>
        </pc:spChg>
        <pc:spChg chg="mod">
          <ac:chgData name="Steve Shellhammer" userId="0e71f22d-ee3e-49c0-82ff-dbc290af8082" providerId="ADAL" clId="{AC8AA1CB-7231-4F9F-8873-6A0E9D52CE32}" dt="2021-10-19T18:37:57.664" v="1280" actId="14100"/>
          <ac:spMkLst>
            <pc:docMk/>
            <pc:sldMk cId="1522346237" sldId="530"/>
            <ac:spMk id="3" creationId="{251AA095-991B-417E-A5D9-98CD3A4A03A5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8" creationId="{CA8D3EBA-A54B-40FE-AA31-FC1D7735673A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9" creationId="{4F090972-646B-4DF0-AFB2-428525C55163}"/>
          </ac:spMkLst>
        </pc:spChg>
        <pc:grpChg chg="add mod">
          <ac:chgData name="Steve Shellhammer" userId="0e71f22d-ee3e-49c0-82ff-dbc290af8082" providerId="ADAL" clId="{AC8AA1CB-7231-4F9F-8873-6A0E9D52CE32}" dt="2021-10-19T18:37:09.628" v="1274" actId="1076"/>
          <ac:grpSpMkLst>
            <pc:docMk/>
            <pc:sldMk cId="1522346237" sldId="530"/>
            <ac:grpSpMk id="7" creationId="{4821A3BB-FAC0-4FB0-AD02-FB24F2AAFBD0}"/>
          </ac:grpSpMkLst>
        </pc:grpChg>
      </pc:sldChg>
      <pc:sldChg chg="addSp modSp new mod">
        <pc:chgData name="Steve Shellhammer" userId="0e71f22d-ee3e-49c0-82ff-dbc290af8082" providerId="ADAL" clId="{AC8AA1CB-7231-4F9F-8873-6A0E9D52CE32}" dt="2021-10-19T21:35:57.847" v="2554" actId="20577"/>
        <pc:sldMkLst>
          <pc:docMk/>
          <pc:sldMk cId="3091154829" sldId="531"/>
        </pc:sldMkLst>
        <pc:spChg chg="mod">
          <ac:chgData name="Steve Shellhammer" userId="0e71f22d-ee3e-49c0-82ff-dbc290af8082" providerId="ADAL" clId="{AC8AA1CB-7231-4F9F-8873-6A0E9D52CE32}" dt="2021-10-19T18:38:39.071" v="1313" actId="20577"/>
          <ac:spMkLst>
            <pc:docMk/>
            <pc:sldMk cId="3091154829" sldId="531"/>
            <ac:spMk id="2" creationId="{4016133E-2A1F-477B-9FDB-C7E3AD43EB10}"/>
          </ac:spMkLst>
        </pc:spChg>
        <pc:spChg chg="mod">
          <ac:chgData name="Steve Shellhammer" userId="0e71f22d-ee3e-49c0-82ff-dbc290af8082" providerId="ADAL" clId="{AC8AA1CB-7231-4F9F-8873-6A0E9D52CE32}" dt="2021-10-19T19:56:47.376" v="1377"/>
          <ac:spMkLst>
            <pc:docMk/>
            <pc:sldMk cId="3091154829" sldId="531"/>
            <ac:spMk id="3" creationId="{6146BB65-BA39-4B2D-884C-9576A5365514}"/>
          </ac:spMkLst>
        </pc:spChg>
        <pc:spChg chg="add mod">
          <ac:chgData name="Steve Shellhammer" userId="0e71f22d-ee3e-49c0-82ff-dbc290af8082" providerId="ADAL" clId="{AC8AA1CB-7231-4F9F-8873-6A0E9D52CE32}" dt="2021-10-19T20:57:12.091" v="1454" actId="20577"/>
          <ac:spMkLst>
            <pc:docMk/>
            <pc:sldMk cId="3091154829" sldId="531"/>
            <ac:spMk id="7" creationId="{333AFAFE-53D9-4808-ABBE-4069C7707B38}"/>
          </ac:spMkLst>
        </pc:spChg>
        <pc:spChg chg="add mod">
          <ac:chgData name="Steve Shellhammer" userId="0e71f22d-ee3e-49c0-82ff-dbc290af8082" providerId="ADAL" clId="{AC8AA1CB-7231-4F9F-8873-6A0E9D52CE32}" dt="2021-10-19T21:35:57.847" v="2554" actId="20577"/>
          <ac:spMkLst>
            <pc:docMk/>
            <pc:sldMk cId="3091154829" sldId="531"/>
            <ac:spMk id="8" creationId="{23796BD2-C079-41EB-97B2-A797CB6161FA}"/>
          </ac:spMkLst>
        </pc:spChg>
        <pc:spChg chg="add mod">
          <ac:chgData name="Steve Shellhammer" userId="0e71f22d-ee3e-49c0-82ff-dbc290af8082" providerId="ADAL" clId="{AC8AA1CB-7231-4F9F-8873-6A0E9D52CE32}" dt="2021-10-19T20:59:23.286" v="1667" actId="113"/>
          <ac:spMkLst>
            <pc:docMk/>
            <pc:sldMk cId="3091154829" sldId="531"/>
            <ac:spMk id="9" creationId="{68D4A742-7B91-48C9-8A11-167A1B73B6D1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940175403" sldId="531"/>
        </pc:sldMkLst>
      </pc:sldChg>
      <pc:sldChg chg="addSp modSp new mod">
        <pc:chgData name="Steve Shellhammer" userId="0e71f22d-ee3e-49c0-82ff-dbc290af8082" providerId="ADAL" clId="{AC8AA1CB-7231-4F9F-8873-6A0E9D52CE32}" dt="2021-10-19T21:14:49.461" v="2259" actId="14100"/>
        <pc:sldMkLst>
          <pc:docMk/>
          <pc:sldMk cId="3611220658" sldId="532"/>
        </pc:sldMkLst>
        <pc:spChg chg="mod">
          <ac:chgData name="Steve Shellhammer" userId="0e71f22d-ee3e-49c0-82ff-dbc290af8082" providerId="ADAL" clId="{AC8AA1CB-7231-4F9F-8873-6A0E9D52CE32}" dt="2021-10-19T21:14:49.461" v="2259" actId="14100"/>
          <ac:spMkLst>
            <pc:docMk/>
            <pc:sldMk cId="3611220658" sldId="532"/>
            <ac:spMk id="2" creationId="{00ED75C3-7FA1-439F-AEE4-ECF02B1B1427}"/>
          </ac:spMkLst>
        </pc:spChg>
        <pc:spChg chg="mod">
          <ac:chgData name="Steve Shellhammer" userId="0e71f22d-ee3e-49c0-82ff-dbc290af8082" providerId="ADAL" clId="{AC8AA1CB-7231-4F9F-8873-6A0E9D52CE32}" dt="2021-10-19T21:10:52.715" v="1956" actId="313"/>
          <ac:spMkLst>
            <pc:docMk/>
            <pc:sldMk cId="3611220658" sldId="532"/>
            <ac:spMk id="3" creationId="{CBBF9238-EBB5-4780-BC29-6A286CC3C7E3}"/>
          </ac:spMkLst>
        </pc:spChg>
        <pc:spChg chg="add mod">
          <ac:chgData name="Steve Shellhammer" userId="0e71f22d-ee3e-49c0-82ff-dbc290af8082" providerId="ADAL" clId="{AC8AA1CB-7231-4F9F-8873-6A0E9D52CE32}" dt="2021-10-19T21:13:57.610" v="2252" actId="14100"/>
          <ac:spMkLst>
            <pc:docMk/>
            <pc:sldMk cId="3611220658" sldId="532"/>
            <ac:spMk id="7" creationId="{D13F26BA-8AA2-411F-9CD9-16CB084B9616}"/>
          </ac:spMkLst>
        </pc:spChg>
        <pc:spChg chg="add mod">
          <ac:chgData name="Steve Shellhammer" userId="0e71f22d-ee3e-49c0-82ff-dbc290af8082" providerId="ADAL" clId="{AC8AA1CB-7231-4F9F-8873-6A0E9D52CE32}" dt="2021-10-19T21:14:31.664" v="2257" actId="1076"/>
          <ac:spMkLst>
            <pc:docMk/>
            <pc:sldMk cId="3611220658" sldId="532"/>
            <ac:spMk id="8" creationId="{ED384E55-1592-4DF1-BFFA-061E0C1A35F8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646594998" sldId="532"/>
        </pc:sldMkLst>
      </pc:sldChg>
      <pc:sldChg chg="modSp new mod">
        <pc:chgData name="Steve Shellhammer" userId="0e71f22d-ee3e-49c0-82ff-dbc290af8082" providerId="ADAL" clId="{AC8AA1CB-7231-4F9F-8873-6A0E9D52CE32}" dt="2021-10-19T21:16:10.747" v="2531" actId="15"/>
        <pc:sldMkLst>
          <pc:docMk/>
          <pc:sldMk cId="696924047" sldId="533"/>
        </pc:sldMkLst>
        <pc:spChg chg="mod">
          <ac:chgData name="Steve Shellhammer" userId="0e71f22d-ee3e-49c0-82ff-dbc290af8082" providerId="ADAL" clId="{AC8AA1CB-7231-4F9F-8873-6A0E9D52CE32}" dt="2021-10-19T21:14:56.073" v="2267" actId="20577"/>
          <ac:spMkLst>
            <pc:docMk/>
            <pc:sldMk cId="696924047" sldId="533"/>
            <ac:spMk id="2" creationId="{DBC3EC63-DBA8-4FB0-B3B1-2D0B66BF85E4}"/>
          </ac:spMkLst>
        </pc:spChg>
        <pc:spChg chg="mod">
          <ac:chgData name="Steve Shellhammer" userId="0e71f22d-ee3e-49c0-82ff-dbc290af8082" providerId="ADAL" clId="{AC8AA1CB-7231-4F9F-8873-6A0E9D52CE32}" dt="2021-10-19T21:16:10.747" v="2531" actId="15"/>
          <ac:spMkLst>
            <pc:docMk/>
            <pc:sldMk cId="696924047" sldId="533"/>
            <ac:spMk id="3" creationId="{5D3A905D-08E2-4673-BCEB-23271F2F1952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470928392" sldId="533"/>
        </pc:sldMkLst>
      </pc:sldChg>
      <pc:sldChg chg="modSp new del mod">
        <pc:chgData name="Steve Shellhammer" userId="0e71f22d-ee3e-49c0-82ff-dbc290af8082" providerId="ADAL" clId="{AC8AA1CB-7231-4F9F-8873-6A0E9D52CE32}" dt="2021-10-19T21:14:43.273" v="2258" actId="47"/>
        <pc:sldMkLst>
          <pc:docMk/>
          <pc:sldMk cId="3412841901" sldId="533"/>
        </pc:sldMkLst>
        <pc:spChg chg="mod">
          <ac:chgData name="Steve Shellhammer" userId="0e71f22d-ee3e-49c0-82ff-dbc290af8082" providerId="ADAL" clId="{AC8AA1CB-7231-4F9F-8873-6A0E9D52CE32}" dt="2021-10-19T21:13:46.701" v="2249" actId="14100"/>
          <ac:spMkLst>
            <pc:docMk/>
            <pc:sldMk cId="3412841901" sldId="533"/>
            <ac:spMk id="3" creationId="{CB2E14B0-784A-4BA0-8F96-7339E1F524CF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33804203" sldId="53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913928595" sldId="53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716857888" sldId="53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538287792" sldId="53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0634408" sldId="539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090575766" sldId="540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49475240" sldId="541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76637942" sldId="542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889909565" sldId="543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976029669" sldId="54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37962698" sldId="545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4045638809" sldId="54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29976484" sldId="54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300417582" sldId="54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1061038" sldId="549"/>
        </pc:sldMkLst>
      </pc:sldChg>
      <pc:sldMasterChg chg="modSldLayout">
        <pc:chgData name="Steve Shellhammer" userId="0e71f22d-ee3e-49c0-82ff-dbc290af8082" providerId="ADAL" clId="{AC8AA1CB-7231-4F9F-8873-6A0E9D52CE32}" dt="2021-10-19T21:34:57.895" v="2539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C8AA1CB-7231-4F9F-8873-6A0E9D52CE32}" dt="2021-10-19T21:34:57.895" v="2539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C8AA1CB-7231-4F9F-8873-6A0E9D52CE32}" dt="2021-10-19T21:34:57.895" v="2539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7F90DE8A-4B83-4D05-8D44-29DBDF769277}"/>
    <pc:docChg chg="undo custSel addSld delSld modSld sldOrd modMainMaster">
      <pc:chgData name="Steve Shellhammer" userId="0e71f22d-ee3e-49c0-82ff-dbc290af8082" providerId="ADAL" clId="{7F90DE8A-4B83-4D05-8D44-29DBDF769277}" dt="2022-11-14T01:12:18.275" v="4684" actId="20577"/>
      <pc:docMkLst>
        <pc:docMk/>
      </pc:docMkLst>
      <pc:sldChg chg="modSp mod">
        <pc:chgData name="Steve Shellhammer" userId="0e71f22d-ee3e-49c0-82ff-dbc290af8082" providerId="ADAL" clId="{7F90DE8A-4B83-4D05-8D44-29DBDF769277}" dt="2022-11-14T01:10:54.594" v="4676" actId="20577"/>
        <pc:sldMkLst>
          <pc:docMk/>
          <pc:sldMk cId="0" sldId="256"/>
        </pc:sldMkLst>
        <pc:spChg chg="mod">
          <ac:chgData name="Steve Shellhammer" userId="0e71f22d-ee3e-49c0-82ff-dbc290af8082" providerId="ADAL" clId="{7F90DE8A-4B83-4D05-8D44-29DBDF769277}" dt="2022-11-08T19:41:47.639" v="13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90DE8A-4B83-4D05-8D44-29DBDF769277}" dt="2022-11-14T01:10:54.594" v="467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90DE8A-4B83-4D05-8D44-29DBDF769277}" dt="2022-11-08T22:05:16.518" v="3256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90DE8A-4B83-4D05-8D44-29DBDF769277}" dt="2022-11-08T22:09:43.140" v="3346" actId="47"/>
        <pc:sldMkLst>
          <pc:docMk/>
          <pc:sldMk cId="3326374592" sldId="532"/>
        </pc:sldMkLst>
      </pc:sldChg>
      <pc:sldChg chg="modSp mod">
        <pc:chgData name="Steve Shellhammer" userId="0e71f22d-ee3e-49c0-82ff-dbc290af8082" providerId="ADAL" clId="{7F90DE8A-4B83-4D05-8D44-29DBDF769277}" dt="2022-11-08T22:06:08.686" v="3301" actId="20577"/>
        <pc:sldMkLst>
          <pc:docMk/>
          <pc:sldMk cId="529197180" sldId="538"/>
        </pc:sldMkLst>
        <pc:spChg chg="mod">
          <ac:chgData name="Steve Shellhammer" userId="0e71f22d-ee3e-49c0-82ff-dbc290af8082" providerId="ADAL" clId="{7F90DE8A-4B83-4D05-8D44-29DBDF769277}" dt="2022-11-08T22:06:08.686" v="3301" actId="20577"/>
          <ac:spMkLst>
            <pc:docMk/>
            <pc:sldMk cId="529197180" sldId="538"/>
            <ac:spMk id="3" creationId="{7278D672-8B76-F916-922D-22B8827E2245}"/>
          </ac:spMkLst>
        </pc:spChg>
      </pc:sldChg>
      <pc:sldChg chg="modSp mod">
        <pc:chgData name="Steve Shellhammer" userId="0e71f22d-ee3e-49c0-82ff-dbc290af8082" providerId="ADAL" clId="{7F90DE8A-4B83-4D05-8D44-29DBDF769277}" dt="2022-11-09T22:50:14.786" v="4670" actId="20577"/>
        <pc:sldMkLst>
          <pc:docMk/>
          <pc:sldMk cId="3185913972" sldId="544"/>
        </pc:sldMkLst>
        <pc:spChg chg="mod">
          <ac:chgData name="Steve Shellhammer" userId="0e71f22d-ee3e-49c0-82ff-dbc290af8082" providerId="ADAL" clId="{7F90DE8A-4B83-4D05-8D44-29DBDF769277}" dt="2022-11-09T22:50:14.786" v="4670" actId="20577"/>
          <ac:spMkLst>
            <pc:docMk/>
            <pc:sldMk cId="3185913972" sldId="544"/>
            <ac:spMk id="3" creationId="{EA2EA52E-FB35-D78A-4B16-F741BB88AB3F}"/>
          </ac:spMkLst>
        </pc:spChg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025649819" sldId="545"/>
        </pc:sldMkLst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19007463" sldId="546"/>
        </pc:sldMkLst>
      </pc:sldChg>
      <pc:sldChg chg="modSp mod">
        <pc:chgData name="Steve Shellhammer" userId="0e71f22d-ee3e-49c0-82ff-dbc290af8082" providerId="ADAL" clId="{7F90DE8A-4B83-4D05-8D44-29DBDF769277}" dt="2022-11-09T21:41:06.115" v="4423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7F90DE8A-4B83-4D05-8D44-29DBDF769277}" dt="2022-11-08T19:40:14.295" v="63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7F90DE8A-4B83-4D05-8D44-29DBDF769277}" dt="2022-11-09T21:41:06.115" v="4423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mod">
        <pc:chgData name="Steve Shellhammer" userId="0e71f22d-ee3e-49c0-82ff-dbc290af8082" providerId="ADAL" clId="{7F90DE8A-4B83-4D05-8D44-29DBDF769277}" dt="2022-11-08T22:06:41.115" v="3315" actId="1035"/>
        <pc:sldMkLst>
          <pc:docMk/>
          <pc:sldMk cId="4286855190" sldId="554"/>
        </pc:sldMkLst>
        <pc:spChg chg="mod">
          <ac:chgData name="Steve Shellhammer" userId="0e71f22d-ee3e-49c0-82ff-dbc290af8082" providerId="ADAL" clId="{7F90DE8A-4B83-4D05-8D44-29DBDF769277}" dt="2022-11-08T22:06:41.115" v="3315" actId="1035"/>
          <ac:spMkLst>
            <pc:docMk/>
            <pc:sldMk cId="4286855190" sldId="554"/>
            <ac:spMk id="3" creationId="{C79C9CE4-8399-41AB-3C0E-C072F17F5299}"/>
          </ac:spMkLst>
        </pc:spChg>
      </pc:sldChg>
      <pc:sldChg chg="addSp delSp modSp new mod ord">
        <pc:chgData name="Steve Shellhammer" userId="0e71f22d-ee3e-49c0-82ff-dbc290af8082" providerId="ADAL" clId="{7F90DE8A-4B83-4D05-8D44-29DBDF769277}" dt="2022-11-08T19:38:34.066" v="46"/>
        <pc:sldMkLst>
          <pc:docMk/>
          <pc:sldMk cId="287235473" sldId="555"/>
        </pc:sldMkLst>
        <pc:spChg chg="del">
          <ac:chgData name="Steve Shellhammer" userId="0e71f22d-ee3e-49c0-82ff-dbc290af8082" providerId="ADAL" clId="{7F90DE8A-4B83-4D05-8D44-29DBDF769277}" dt="2022-11-08T19:38:22.164" v="42" actId="478"/>
          <ac:spMkLst>
            <pc:docMk/>
            <pc:sldMk cId="287235473" sldId="555"/>
            <ac:spMk id="2" creationId="{0E0380A4-CF31-4448-A051-1AAA12A63CEC}"/>
          </ac:spMkLst>
        </pc:spChg>
        <pc:spChg chg="del">
          <ac:chgData name="Steve Shellhammer" userId="0e71f22d-ee3e-49c0-82ff-dbc290af8082" providerId="ADAL" clId="{7F90DE8A-4B83-4D05-8D44-29DBDF769277}" dt="2022-11-08T19:38:24.278" v="43" actId="478"/>
          <ac:spMkLst>
            <pc:docMk/>
            <pc:sldMk cId="287235473" sldId="555"/>
            <ac:spMk id="3" creationId="{3CE136F0-9AE3-474F-905B-5A2855A71535}"/>
          </ac:spMkLst>
        </pc:spChg>
        <pc:spChg chg="add mod">
          <ac:chgData name="Steve Shellhammer" userId="0e71f22d-ee3e-49c0-82ff-dbc290af8082" providerId="ADAL" clId="{7F90DE8A-4B83-4D05-8D44-29DBDF769277}" dt="2022-11-08T19:38:25.752" v="44"/>
          <ac:spMkLst>
            <pc:docMk/>
            <pc:sldMk cId="287235473" sldId="555"/>
            <ac:spMk id="7" creationId="{BB5BB88C-0DD2-482F-9735-F3308E772A2F}"/>
          </ac:spMkLst>
        </pc:spChg>
        <pc:picChg chg="add mod">
          <ac:chgData name="Steve Shellhammer" userId="0e71f22d-ee3e-49c0-82ff-dbc290af8082" providerId="ADAL" clId="{7F90DE8A-4B83-4D05-8D44-29DBDF769277}" dt="2022-11-08T19:38:25.752" v="44"/>
          <ac:picMkLst>
            <pc:docMk/>
            <pc:sldMk cId="287235473" sldId="555"/>
            <ac:picMk id="8" creationId="{19F1A1DF-AB38-4DCD-9321-CCF236FC7008}"/>
          </ac:picMkLst>
        </pc:picChg>
        <pc:picChg chg="add mod">
          <ac:chgData name="Steve Shellhammer" userId="0e71f22d-ee3e-49c0-82ff-dbc290af8082" providerId="ADAL" clId="{7F90DE8A-4B83-4D05-8D44-29DBDF769277}" dt="2022-11-08T19:38:25.752" v="44"/>
          <ac:picMkLst>
            <pc:docMk/>
            <pc:sldMk cId="287235473" sldId="555"/>
            <ac:picMk id="9" creationId="{FFA5878C-F0CF-461E-A944-A42EB90F1552}"/>
          </ac:picMkLst>
        </pc:picChg>
      </pc:sldChg>
      <pc:sldChg chg="addSp modSp add mod">
        <pc:chgData name="Steve Shellhammer" userId="0e71f22d-ee3e-49c0-82ff-dbc290af8082" providerId="ADAL" clId="{7F90DE8A-4B83-4D05-8D44-29DBDF769277}" dt="2022-11-09T21:41:26.792" v="4441" actId="20577"/>
        <pc:sldMkLst>
          <pc:docMk/>
          <pc:sldMk cId="3794324091" sldId="556"/>
        </pc:sldMkLst>
        <pc:spChg chg="mod">
          <ac:chgData name="Steve Shellhammer" userId="0e71f22d-ee3e-49c0-82ff-dbc290af8082" providerId="ADAL" clId="{7F90DE8A-4B83-4D05-8D44-29DBDF769277}" dt="2022-11-09T21:41:26.792" v="4441" actId="20577"/>
          <ac:spMkLst>
            <pc:docMk/>
            <pc:sldMk cId="3794324091" sldId="556"/>
            <ac:spMk id="2" creationId="{E67A8F17-348D-4DE5-DB6B-0AD1682A65E5}"/>
          </ac:spMkLst>
        </pc:spChg>
        <pc:spChg chg="mod">
          <ac:chgData name="Steve Shellhammer" userId="0e71f22d-ee3e-49c0-82ff-dbc290af8082" providerId="ADAL" clId="{7F90DE8A-4B83-4D05-8D44-29DBDF769277}" dt="2022-11-08T19:46:33.466" v="153" actId="1076"/>
          <ac:spMkLst>
            <pc:docMk/>
            <pc:sldMk cId="3794324091" sldId="556"/>
            <ac:spMk id="3" creationId="{12A6BE5D-943E-EB32-42FC-D17FBECC1DC1}"/>
          </ac:spMkLst>
        </pc:spChg>
        <pc:spChg chg="add mod">
          <ac:chgData name="Steve Shellhammer" userId="0e71f22d-ee3e-49c0-82ff-dbc290af8082" providerId="ADAL" clId="{7F90DE8A-4B83-4D05-8D44-29DBDF769277}" dt="2022-11-08T19:48:09.591" v="266" actId="20577"/>
          <ac:spMkLst>
            <pc:docMk/>
            <pc:sldMk cId="3794324091" sldId="556"/>
            <ac:spMk id="9" creationId="{270E802D-E48C-456D-9EF4-93C3CE84B426}"/>
          </ac:spMkLst>
        </pc:spChg>
        <pc:picChg chg="add mod">
          <ac:chgData name="Steve Shellhammer" userId="0e71f22d-ee3e-49c0-82ff-dbc290af8082" providerId="ADAL" clId="{7F90DE8A-4B83-4D05-8D44-29DBDF769277}" dt="2022-11-08T19:50:09.035" v="268" actId="1076"/>
          <ac:picMkLst>
            <pc:docMk/>
            <pc:sldMk cId="3794324091" sldId="556"/>
            <ac:picMk id="8" creationId="{0796184B-C5BE-45C3-BDFD-3263C644FDB7}"/>
          </ac:picMkLst>
        </pc:picChg>
      </pc:sldChg>
      <pc:sldChg chg="addSp modSp new mod">
        <pc:chgData name="Steve Shellhammer" userId="0e71f22d-ee3e-49c0-82ff-dbc290af8082" providerId="ADAL" clId="{7F90DE8A-4B83-4D05-8D44-29DBDF769277}" dt="2022-11-09T21:41:40.135" v="4443" actId="20577"/>
        <pc:sldMkLst>
          <pc:docMk/>
          <pc:sldMk cId="4033374927" sldId="557"/>
        </pc:sldMkLst>
        <pc:spChg chg="mod">
          <ac:chgData name="Steve Shellhammer" userId="0e71f22d-ee3e-49c0-82ff-dbc290af8082" providerId="ADAL" clId="{7F90DE8A-4B83-4D05-8D44-29DBDF769277}" dt="2022-11-08T21:27:30.942" v="335" actId="14100"/>
          <ac:spMkLst>
            <pc:docMk/>
            <pc:sldMk cId="4033374927" sldId="557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1:40.135" v="4443" actId="20577"/>
          <ac:spMkLst>
            <pc:docMk/>
            <pc:sldMk cId="4033374927" sldId="557"/>
            <ac:spMk id="3" creationId="{EE262B5E-6BD0-437A-A346-A11FE2A85BBC}"/>
          </ac:spMkLst>
        </pc:spChg>
        <pc:picChg chg="add mod">
          <ac:chgData name="Steve Shellhammer" userId="0e71f22d-ee3e-49c0-82ff-dbc290af8082" providerId="ADAL" clId="{7F90DE8A-4B83-4D05-8D44-29DBDF769277}" dt="2022-11-08T21:29:02.524" v="421" actId="1076"/>
          <ac:picMkLst>
            <pc:docMk/>
            <pc:sldMk cId="4033374927" sldId="557"/>
            <ac:picMk id="8" creationId="{82718A0D-53C8-4E6A-A034-E49E8D34E6EB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2:09.062" v="4457" actId="33524"/>
        <pc:sldMkLst>
          <pc:docMk/>
          <pc:sldMk cId="3007808864" sldId="558"/>
        </pc:sldMkLst>
        <pc:spChg chg="mod">
          <ac:chgData name="Steve Shellhammer" userId="0e71f22d-ee3e-49c0-82ff-dbc290af8082" providerId="ADAL" clId="{7F90DE8A-4B83-4D05-8D44-29DBDF769277}" dt="2022-11-08T21:29:33.006" v="428" actId="20577"/>
          <ac:spMkLst>
            <pc:docMk/>
            <pc:sldMk cId="3007808864" sldId="558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2:09.062" v="4457" actId="33524"/>
          <ac:spMkLst>
            <pc:docMk/>
            <pc:sldMk cId="3007808864" sldId="558"/>
            <ac:spMk id="3" creationId="{EE262B5E-6BD0-437A-A346-A11FE2A85BBC}"/>
          </ac:spMkLst>
        </pc:spChg>
        <pc:picChg chg="del">
          <ac:chgData name="Steve Shellhammer" userId="0e71f22d-ee3e-49c0-82ff-dbc290af8082" providerId="ADAL" clId="{7F90DE8A-4B83-4D05-8D44-29DBDF769277}" dt="2022-11-08T21:29:41.702" v="429" actId="478"/>
          <ac:picMkLst>
            <pc:docMk/>
            <pc:sldMk cId="3007808864" sldId="558"/>
            <ac:picMk id="8" creationId="{82718A0D-53C8-4E6A-A034-E49E8D34E6EB}"/>
          </ac:picMkLst>
        </pc:picChg>
        <pc:picChg chg="add mod">
          <ac:chgData name="Steve Shellhammer" userId="0e71f22d-ee3e-49c0-82ff-dbc290af8082" providerId="ADAL" clId="{7F90DE8A-4B83-4D05-8D44-29DBDF769277}" dt="2022-11-09T17:51:02.555" v="3550" actId="1076"/>
          <ac:picMkLst>
            <pc:docMk/>
            <pc:sldMk cId="3007808864" sldId="558"/>
            <ac:picMk id="9" creationId="{55685FA5-FB24-4C86-8FED-BC8D6519FB40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2:56.876" v="4459"/>
        <pc:sldMkLst>
          <pc:docMk/>
          <pc:sldMk cId="3180985409" sldId="559"/>
        </pc:sldMkLst>
        <pc:spChg chg="mod">
          <ac:chgData name="Steve Shellhammer" userId="0e71f22d-ee3e-49c0-82ff-dbc290af8082" providerId="ADAL" clId="{7F90DE8A-4B83-4D05-8D44-29DBDF769277}" dt="2022-11-08T21:32:55.888" v="841" actId="20577"/>
          <ac:spMkLst>
            <pc:docMk/>
            <pc:sldMk cId="3180985409" sldId="559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2:56.876" v="4459"/>
          <ac:spMkLst>
            <pc:docMk/>
            <pc:sldMk cId="3180985409" sldId="559"/>
            <ac:spMk id="3" creationId="{EE262B5E-6BD0-437A-A346-A11FE2A85BBC}"/>
          </ac:spMkLst>
        </pc:spChg>
        <pc:picChg chg="add mod">
          <ac:chgData name="Steve Shellhammer" userId="0e71f22d-ee3e-49c0-82ff-dbc290af8082" providerId="ADAL" clId="{7F90DE8A-4B83-4D05-8D44-29DBDF769277}" dt="2022-11-08T21:33:13.882" v="845" actId="1076"/>
          <ac:picMkLst>
            <pc:docMk/>
            <pc:sldMk cId="3180985409" sldId="559"/>
            <ac:picMk id="8" creationId="{3859366A-C52E-420A-8DD0-679D2F07E1D3}"/>
          </ac:picMkLst>
        </pc:picChg>
        <pc:picChg chg="del">
          <ac:chgData name="Steve Shellhammer" userId="0e71f22d-ee3e-49c0-82ff-dbc290af8082" providerId="ADAL" clId="{7F90DE8A-4B83-4D05-8D44-29DBDF769277}" dt="2022-11-08T21:32:58.896" v="842" actId="478"/>
          <ac:picMkLst>
            <pc:docMk/>
            <pc:sldMk cId="3180985409" sldId="559"/>
            <ac:picMk id="9" creationId="{55685FA5-FB24-4C86-8FED-BC8D6519FB40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3:20.019" v="4463" actId="20577"/>
        <pc:sldMkLst>
          <pc:docMk/>
          <pc:sldMk cId="2172269271" sldId="560"/>
        </pc:sldMkLst>
        <pc:spChg chg="mod">
          <ac:chgData name="Steve Shellhammer" userId="0e71f22d-ee3e-49c0-82ff-dbc290af8082" providerId="ADAL" clId="{7F90DE8A-4B83-4D05-8D44-29DBDF769277}" dt="2022-11-08T21:34:51.457" v="1033" actId="20577"/>
          <ac:spMkLst>
            <pc:docMk/>
            <pc:sldMk cId="2172269271" sldId="560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3:20.019" v="4463" actId="20577"/>
          <ac:spMkLst>
            <pc:docMk/>
            <pc:sldMk cId="2172269271" sldId="560"/>
            <ac:spMk id="3" creationId="{EE262B5E-6BD0-437A-A346-A11FE2A85BBC}"/>
          </ac:spMkLst>
        </pc:spChg>
        <pc:picChg chg="del">
          <ac:chgData name="Steve Shellhammer" userId="0e71f22d-ee3e-49c0-82ff-dbc290af8082" providerId="ADAL" clId="{7F90DE8A-4B83-4D05-8D44-29DBDF769277}" dt="2022-11-08T21:34:55.347" v="1034" actId="478"/>
          <ac:picMkLst>
            <pc:docMk/>
            <pc:sldMk cId="2172269271" sldId="560"/>
            <ac:picMk id="8" creationId="{3859366A-C52E-420A-8DD0-679D2F07E1D3}"/>
          </ac:picMkLst>
        </pc:picChg>
        <pc:picChg chg="add mod">
          <ac:chgData name="Steve Shellhammer" userId="0e71f22d-ee3e-49c0-82ff-dbc290af8082" providerId="ADAL" clId="{7F90DE8A-4B83-4D05-8D44-29DBDF769277}" dt="2022-11-08T21:35:16.837" v="1037" actId="1076"/>
          <ac:picMkLst>
            <pc:docMk/>
            <pc:sldMk cId="2172269271" sldId="560"/>
            <ac:picMk id="9" creationId="{F96DD143-4AD4-475D-B0C8-50AD183C6002}"/>
          </ac:picMkLst>
        </pc:picChg>
      </pc:sldChg>
      <pc:sldChg chg="modSp new mod">
        <pc:chgData name="Steve Shellhammer" userId="0e71f22d-ee3e-49c0-82ff-dbc290af8082" providerId="ADAL" clId="{7F90DE8A-4B83-4D05-8D44-29DBDF769277}" dt="2022-11-09T21:45:25.762" v="4492" actId="20577"/>
        <pc:sldMkLst>
          <pc:docMk/>
          <pc:sldMk cId="1464544389" sldId="561"/>
        </pc:sldMkLst>
        <pc:spChg chg="mod">
          <ac:chgData name="Steve Shellhammer" userId="0e71f22d-ee3e-49c0-82ff-dbc290af8082" providerId="ADAL" clId="{7F90DE8A-4B83-4D05-8D44-29DBDF769277}" dt="2022-11-09T21:43:38.056" v="4465" actId="14100"/>
          <ac:spMkLst>
            <pc:docMk/>
            <pc:sldMk cId="1464544389" sldId="561"/>
            <ac:spMk id="2" creationId="{49CC3D94-27A7-4AB0-A052-F49118813416}"/>
          </ac:spMkLst>
        </pc:spChg>
        <pc:spChg chg="mod">
          <ac:chgData name="Steve Shellhammer" userId="0e71f22d-ee3e-49c0-82ff-dbc290af8082" providerId="ADAL" clId="{7F90DE8A-4B83-4D05-8D44-29DBDF769277}" dt="2022-11-09T21:45:25.762" v="4492" actId="20577"/>
          <ac:spMkLst>
            <pc:docMk/>
            <pc:sldMk cId="1464544389" sldId="561"/>
            <ac:spMk id="3" creationId="{D63BDB7D-60D1-427B-A972-A6A4F2C895FA}"/>
          </ac:spMkLst>
        </pc:spChg>
      </pc:sldChg>
      <pc:sldChg chg="addSp modSp new mod">
        <pc:chgData name="Steve Shellhammer" userId="0e71f22d-ee3e-49c0-82ff-dbc290af8082" providerId="ADAL" clId="{7F90DE8A-4B83-4D05-8D44-29DBDF769277}" dt="2022-11-09T21:46:50.376" v="4593" actId="20577"/>
        <pc:sldMkLst>
          <pc:docMk/>
          <pc:sldMk cId="1976483129" sldId="562"/>
        </pc:sldMkLst>
        <pc:spChg chg="mod">
          <ac:chgData name="Steve Shellhammer" userId="0e71f22d-ee3e-49c0-82ff-dbc290af8082" providerId="ADAL" clId="{7F90DE8A-4B83-4D05-8D44-29DBDF769277}" dt="2022-11-08T21:47:27.166" v="1880" actId="14100"/>
          <ac:spMkLst>
            <pc:docMk/>
            <pc:sldMk cId="1976483129" sldId="562"/>
            <ac:spMk id="2" creationId="{EFEAAF14-6256-4C0B-A7DF-B91153FD2EBD}"/>
          </ac:spMkLst>
        </pc:spChg>
        <pc:spChg chg="mod">
          <ac:chgData name="Steve Shellhammer" userId="0e71f22d-ee3e-49c0-82ff-dbc290af8082" providerId="ADAL" clId="{7F90DE8A-4B83-4D05-8D44-29DBDF769277}" dt="2022-11-09T21:46:50.376" v="4593" actId="20577"/>
          <ac:spMkLst>
            <pc:docMk/>
            <pc:sldMk cId="1976483129" sldId="562"/>
            <ac:spMk id="3" creationId="{C89CEDA0-1C99-4A7E-8FAE-20BF7373DABF}"/>
          </ac:spMkLst>
        </pc:spChg>
        <pc:picChg chg="add mod">
          <ac:chgData name="Steve Shellhammer" userId="0e71f22d-ee3e-49c0-82ff-dbc290af8082" providerId="ADAL" clId="{7F90DE8A-4B83-4D05-8D44-29DBDF769277}" dt="2022-11-08T21:47:00.946" v="1875" actId="1076"/>
          <ac:picMkLst>
            <pc:docMk/>
            <pc:sldMk cId="1976483129" sldId="562"/>
            <ac:picMk id="7" creationId="{FDA46F3B-E8E2-482D-8D3C-5AE8393B347C}"/>
          </ac:picMkLst>
        </pc:picChg>
      </pc:sldChg>
      <pc:sldChg chg="delSp modSp add mod">
        <pc:chgData name="Steve Shellhammer" userId="0e71f22d-ee3e-49c0-82ff-dbc290af8082" providerId="ADAL" clId="{7F90DE8A-4B83-4D05-8D44-29DBDF769277}" dt="2022-11-09T21:47:18.363" v="4596"/>
        <pc:sldMkLst>
          <pc:docMk/>
          <pc:sldMk cId="3972056907" sldId="563"/>
        </pc:sldMkLst>
        <pc:spChg chg="mod">
          <ac:chgData name="Steve Shellhammer" userId="0e71f22d-ee3e-49c0-82ff-dbc290af8082" providerId="ADAL" clId="{7F90DE8A-4B83-4D05-8D44-29DBDF769277}" dt="2022-11-08T21:50:33.083" v="2174" actId="20577"/>
          <ac:spMkLst>
            <pc:docMk/>
            <pc:sldMk cId="3972056907" sldId="563"/>
            <ac:spMk id="2" creationId="{EFEAAF14-6256-4C0B-A7DF-B91153FD2EBD}"/>
          </ac:spMkLst>
        </pc:spChg>
        <pc:spChg chg="mod">
          <ac:chgData name="Steve Shellhammer" userId="0e71f22d-ee3e-49c0-82ff-dbc290af8082" providerId="ADAL" clId="{7F90DE8A-4B83-4D05-8D44-29DBDF769277}" dt="2022-11-09T21:47:18.363" v="4596"/>
          <ac:spMkLst>
            <pc:docMk/>
            <pc:sldMk cId="3972056907" sldId="563"/>
            <ac:spMk id="3" creationId="{C89CEDA0-1C99-4A7E-8FAE-20BF7373DABF}"/>
          </ac:spMkLst>
        </pc:spChg>
        <pc:picChg chg="del">
          <ac:chgData name="Steve Shellhammer" userId="0e71f22d-ee3e-49c0-82ff-dbc290af8082" providerId="ADAL" clId="{7F90DE8A-4B83-4D05-8D44-29DBDF769277}" dt="2022-11-08T21:50:40.004" v="2175" actId="478"/>
          <ac:picMkLst>
            <pc:docMk/>
            <pc:sldMk cId="3972056907" sldId="563"/>
            <ac:picMk id="7" creationId="{FDA46F3B-E8E2-482D-8D3C-5AE8393B347C}"/>
          </ac:picMkLst>
        </pc:picChg>
      </pc:sldChg>
      <pc:sldChg chg="modSp new mod">
        <pc:chgData name="Steve Shellhammer" userId="0e71f22d-ee3e-49c0-82ff-dbc290af8082" providerId="ADAL" clId="{7F90DE8A-4B83-4D05-8D44-29DBDF769277}" dt="2022-11-09T21:48:44.448" v="4665" actId="20577"/>
        <pc:sldMkLst>
          <pc:docMk/>
          <pc:sldMk cId="949041964" sldId="564"/>
        </pc:sldMkLst>
        <pc:spChg chg="mod">
          <ac:chgData name="Steve Shellhammer" userId="0e71f22d-ee3e-49c0-82ff-dbc290af8082" providerId="ADAL" clId="{7F90DE8A-4B83-4D05-8D44-29DBDF769277}" dt="2022-11-08T22:02:44.792" v="3150" actId="14100"/>
          <ac:spMkLst>
            <pc:docMk/>
            <pc:sldMk cId="949041964" sldId="564"/>
            <ac:spMk id="2" creationId="{944B5D35-71DA-48A8-A741-6D8A8679C871}"/>
          </ac:spMkLst>
        </pc:spChg>
        <pc:spChg chg="mod">
          <ac:chgData name="Steve Shellhammer" userId="0e71f22d-ee3e-49c0-82ff-dbc290af8082" providerId="ADAL" clId="{7F90DE8A-4B83-4D05-8D44-29DBDF769277}" dt="2022-11-09T21:48:44.448" v="4665" actId="20577"/>
          <ac:spMkLst>
            <pc:docMk/>
            <pc:sldMk cId="949041964" sldId="564"/>
            <ac:spMk id="3" creationId="{AB90A698-F90E-43DB-A74F-D7DA80767462}"/>
          </ac:spMkLst>
        </pc:spChg>
      </pc:sldChg>
      <pc:sldChg chg="modSp new mod">
        <pc:chgData name="Steve Shellhammer" userId="0e71f22d-ee3e-49c0-82ff-dbc290af8082" providerId="ADAL" clId="{7F90DE8A-4B83-4D05-8D44-29DBDF769277}" dt="2022-11-09T21:49:04.845" v="4667" actId="403"/>
        <pc:sldMkLst>
          <pc:docMk/>
          <pc:sldMk cId="2743555411" sldId="565"/>
        </pc:sldMkLst>
        <pc:spChg chg="mod">
          <ac:chgData name="Steve Shellhammer" userId="0e71f22d-ee3e-49c0-82ff-dbc290af8082" providerId="ADAL" clId="{7F90DE8A-4B83-4D05-8D44-29DBDF769277}" dt="2022-11-09T21:49:04.845" v="4667" actId="403"/>
          <ac:spMkLst>
            <pc:docMk/>
            <pc:sldMk cId="2743555411" sldId="565"/>
            <ac:spMk id="2" creationId="{65230ACE-7F8C-47BB-B8DE-EBB6B562558E}"/>
          </ac:spMkLst>
        </pc:spChg>
        <pc:spChg chg="mod">
          <ac:chgData name="Steve Shellhammer" userId="0e71f22d-ee3e-49c0-82ff-dbc290af8082" providerId="ADAL" clId="{7F90DE8A-4B83-4D05-8D44-29DBDF769277}" dt="2022-11-09T17:48:21.543" v="3443" actId="255"/>
          <ac:spMkLst>
            <pc:docMk/>
            <pc:sldMk cId="2743555411" sldId="565"/>
            <ac:spMk id="3" creationId="{AF07CAFD-C95B-401E-B815-ABAE98C6CDE3}"/>
          </ac:spMkLst>
        </pc:spChg>
      </pc:sldChg>
      <pc:sldChg chg="modSp new mod">
        <pc:chgData name="Steve Shellhammer" userId="0e71f22d-ee3e-49c0-82ff-dbc290af8082" providerId="ADAL" clId="{7F90DE8A-4B83-4D05-8D44-29DBDF769277}" dt="2022-11-09T21:47:56.980" v="4664" actId="20577"/>
        <pc:sldMkLst>
          <pc:docMk/>
          <pc:sldMk cId="1755746894" sldId="566"/>
        </pc:sldMkLst>
        <pc:spChg chg="mod">
          <ac:chgData name="Steve Shellhammer" userId="0e71f22d-ee3e-49c0-82ff-dbc290af8082" providerId="ADAL" clId="{7F90DE8A-4B83-4D05-8D44-29DBDF769277}" dt="2022-11-09T17:51:33.345" v="3578" actId="20577"/>
          <ac:spMkLst>
            <pc:docMk/>
            <pc:sldMk cId="1755746894" sldId="566"/>
            <ac:spMk id="2" creationId="{2E0C29B1-DB7B-4EDE-A0C8-CDCF7AACBA43}"/>
          </ac:spMkLst>
        </pc:spChg>
        <pc:spChg chg="mod">
          <ac:chgData name="Steve Shellhammer" userId="0e71f22d-ee3e-49c0-82ff-dbc290af8082" providerId="ADAL" clId="{7F90DE8A-4B83-4D05-8D44-29DBDF769277}" dt="2022-11-09T21:47:56.980" v="4664" actId="20577"/>
          <ac:spMkLst>
            <pc:docMk/>
            <pc:sldMk cId="1755746894" sldId="566"/>
            <ac:spMk id="3" creationId="{96FA99CA-94E1-40B7-93D1-5D2D5A04CF14}"/>
          </ac:spMkLst>
        </pc:spChg>
      </pc:sldChg>
      <pc:sldMasterChg chg="modSldLayout">
        <pc:chgData name="Steve Shellhammer" userId="0e71f22d-ee3e-49c0-82ff-dbc290af8082" providerId="ADAL" clId="{7F90DE8A-4B83-4D05-8D44-29DBDF769277}" dt="2022-11-14T01:12:18.275" v="468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7F90DE8A-4B83-4D05-8D44-29DBDF769277}" dt="2022-11-14T01:12:18.275" v="468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7F90DE8A-4B83-4D05-8D44-29DBDF769277}" dt="2022-11-14T01:12:18.275" v="468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DB7312C4-8440-4E4F-BB1C-80ACDCB5D505}"/>
    <pc:docChg chg="delSld modSld">
      <pc:chgData name="Steve Shellhammer" userId="0e71f22d-ee3e-49c0-82ff-dbc290af8082" providerId="ADAL" clId="{DB7312C4-8440-4E4F-BB1C-80ACDCB5D505}" dt="2022-10-21T16:27:14.683" v="168" actId="47"/>
      <pc:docMkLst>
        <pc:docMk/>
      </pc:docMkLst>
      <pc:sldChg chg="modSp mod">
        <pc:chgData name="Steve Shellhammer" userId="0e71f22d-ee3e-49c0-82ff-dbc290af8082" providerId="ADAL" clId="{DB7312C4-8440-4E4F-BB1C-80ACDCB5D505}" dt="2022-10-21T16:23:40.914" v="19" actId="20577"/>
        <pc:sldMkLst>
          <pc:docMk/>
          <pc:sldMk cId="3270413454" sldId="540"/>
        </pc:sldMkLst>
        <pc:spChg chg="mod">
          <ac:chgData name="Steve Shellhammer" userId="0e71f22d-ee3e-49c0-82ff-dbc290af8082" providerId="ADAL" clId="{DB7312C4-8440-4E4F-BB1C-80ACDCB5D505}" dt="2022-10-21T16:23:40.914" v="19" actId="20577"/>
          <ac:spMkLst>
            <pc:docMk/>
            <pc:sldMk cId="3270413454" sldId="540"/>
            <ac:spMk id="3" creationId="{2913EFE3-D407-9F96-3913-3A59172C0C20}"/>
          </ac:spMkLst>
        </pc:spChg>
      </pc:sldChg>
      <pc:sldChg chg="modSp mod">
        <pc:chgData name="Steve Shellhammer" userId="0e71f22d-ee3e-49c0-82ff-dbc290af8082" providerId="ADAL" clId="{DB7312C4-8440-4E4F-BB1C-80ACDCB5D505}" dt="2022-10-21T16:24:18.985" v="21" actId="20577"/>
        <pc:sldMkLst>
          <pc:docMk/>
          <pc:sldMk cId="3754947169" sldId="541"/>
        </pc:sldMkLst>
        <pc:spChg chg="mod">
          <ac:chgData name="Steve Shellhammer" userId="0e71f22d-ee3e-49c0-82ff-dbc290af8082" providerId="ADAL" clId="{DB7312C4-8440-4E4F-BB1C-80ACDCB5D505}" dt="2022-10-21T16:24:18.985" v="21" actId="20577"/>
          <ac:spMkLst>
            <pc:docMk/>
            <pc:sldMk cId="3754947169" sldId="541"/>
            <ac:spMk id="7" creationId="{D5D9B914-67DC-1249-5443-DD9223B3F014}"/>
          </ac:spMkLst>
        </pc:spChg>
      </pc:sldChg>
      <pc:sldChg chg="modSp mod">
        <pc:chgData name="Steve Shellhammer" userId="0e71f22d-ee3e-49c0-82ff-dbc290af8082" providerId="ADAL" clId="{DB7312C4-8440-4E4F-BB1C-80ACDCB5D505}" dt="2022-10-21T16:25:14.573" v="45" actId="255"/>
        <pc:sldMkLst>
          <pc:docMk/>
          <pc:sldMk cId="1781948088" sldId="542"/>
        </pc:sldMkLst>
        <pc:spChg chg="mod">
          <ac:chgData name="Steve Shellhammer" userId="0e71f22d-ee3e-49c0-82ff-dbc290af8082" providerId="ADAL" clId="{DB7312C4-8440-4E4F-BB1C-80ACDCB5D505}" dt="2022-10-21T16:25:14.573" v="45" actId="255"/>
          <ac:spMkLst>
            <pc:docMk/>
            <pc:sldMk cId="1781948088" sldId="542"/>
            <ac:spMk id="11" creationId="{E0F15609-CDF8-08FA-C55E-602DD9236B12}"/>
          </ac:spMkLst>
        </pc:spChg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1135066213" sldId="54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425276553" sldId="548"/>
        </pc:sldMkLst>
      </pc:sldChg>
      <pc:sldChg chg="modSp mod">
        <pc:chgData name="Steve Shellhammer" userId="0e71f22d-ee3e-49c0-82ff-dbc290af8082" providerId="ADAL" clId="{DB7312C4-8440-4E4F-BB1C-80ACDCB5D505}" dt="2022-10-21T16:26:56.839" v="166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DB7312C4-8440-4E4F-BB1C-80ACDCB5D505}" dt="2022-10-21T16:26:19.723" v="84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DB7312C4-8440-4E4F-BB1C-80ACDCB5D505}" dt="2022-10-21T16:26:56.839" v="166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027423436" sldId="550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32774051" sldId="551"/>
        </pc:sldMkLst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2616618060" sldId="55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72664259" sldId="555"/>
        </pc:sldMkLst>
      </pc:sldChg>
      <pc:sldChg chg="del">
        <pc:chgData name="Steve Shellhammer" userId="0e71f22d-ee3e-49c0-82ff-dbc290af8082" providerId="ADAL" clId="{DB7312C4-8440-4E4F-BB1C-80ACDCB5D505}" dt="2022-10-21T16:27:14.683" v="168" actId="47"/>
        <pc:sldMkLst>
          <pc:docMk/>
          <pc:sldMk cId="3412471563" sldId="556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403684380" sldId="557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938677378" sldId="558"/>
        </pc:sldMkLst>
      </pc:sldChg>
    </pc:docChg>
  </pc:docChgLst>
  <pc:docChgLst>
    <pc:chgData name="Steve Shellhammer" userId="0e71f22d-ee3e-49c0-82ff-dbc290af8082" providerId="ADAL" clId="{47576FD6-D527-4F2D-A904-5B5DD26AF6F4}"/>
    <pc:docChg chg="custSel addSld modSld">
      <pc:chgData name="Steve Shellhammer" userId="0e71f22d-ee3e-49c0-82ff-dbc290af8082" providerId="ADAL" clId="{47576FD6-D527-4F2D-A904-5B5DD26AF6F4}" dt="2021-06-28T18:29:03.366" v="58" actId="14100"/>
      <pc:docMkLst>
        <pc:docMk/>
      </pc:docMkLst>
      <pc:sldChg chg="addSp delSp modSp new mod">
        <pc:chgData name="Steve Shellhammer" userId="0e71f22d-ee3e-49c0-82ff-dbc290af8082" providerId="ADAL" clId="{47576FD6-D527-4F2D-A904-5B5DD26AF6F4}" dt="2021-06-28T18:29:03.366" v="58" actId="14100"/>
        <pc:sldMkLst>
          <pc:docMk/>
          <pc:sldMk cId="891740046" sldId="528"/>
        </pc:sldMkLst>
        <pc:spChg chg="mod">
          <ac:chgData name="Steve Shellhammer" userId="0e71f22d-ee3e-49c0-82ff-dbc290af8082" providerId="ADAL" clId="{47576FD6-D527-4F2D-A904-5B5DD26AF6F4}" dt="2021-06-28T18:29:03.366" v="58" actId="14100"/>
          <ac:spMkLst>
            <pc:docMk/>
            <pc:sldMk cId="891740046" sldId="528"/>
            <ac:spMk id="2" creationId="{5876CAA7-92AA-4F84-8B86-E674F0C3C98C}"/>
          </ac:spMkLst>
        </pc:spChg>
        <pc:spChg chg="del">
          <ac:chgData name="Steve Shellhammer" userId="0e71f22d-ee3e-49c0-82ff-dbc290af8082" providerId="ADAL" clId="{47576FD6-D527-4F2D-A904-5B5DD26AF6F4}" dt="2021-06-28T18:28:01.962" v="49" actId="478"/>
          <ac:spMkLst>
            <pc:docMk/>
            <pc:sldMk cId="891740046" sldId="528"/>
            <ac:spMk id="3" creationId="{5E749AF7-D0A9-4752-89A5-882FB80CF5F4}"/>
          </ac:spMkLst>
        </pc:spChg>
        <pc:picChg chg="add mod">
          <ac:chgData name="Steve Shellhammer" userId="0e71f22d-ee3e-49c0-82ff-dbc290af8082" providerId="ADAL" clId="{47576FD6-D527-4F2D-A904-5B5DD26AF6F4}" dt="2021-06-28T18:28:53.580" v="57" actId="1076"/>
          <ac:picMkLst>
            <pc:docMk/>
            <pc:sldMk cId="891740046" sldId="528"/>
            <ac:picMk id="8" creationId="{6157FD85-F0DA-450D-BDC6-4389732E1FA3}"/>
          </ac:picMkLst>
        </pc:picChg>
      </pc:sldChg>
    </pc:docChg>
  </pc:docChgLst>
  <pc:docChgLst>
    <pc:chgData name="Steve Shellhammer" userId="0e71f22d-ee3e-49c0-82ff-dbc290af8082" providerId="ADAL" clId="{3567A114-1E4A-4313-8A4D-7E56C7A27B67}"/>
    <pc:docChg chg="undo redo custSel addSld delSld modSld modMainMaster">
      <pc:chgData name="Steve Shellhammer" userId="0e71f22d-ee3e-49c0-82ff-dbc290af8082" providerId="ADAL" clId="{3567A114-1E4A-4313-8A4D-7E56C7A27B67}" dt="2023-12-13T01:02:15.700" v="3868" actId="14100"/>
      <pc:docMkLst>
        <pc:docMk/>
      </pc:docMkLst>
      <pc:sldChg chg="modSp mod">
        <pc:chgData name="Steve Shellhammer" userId="0e71f22d-ee3e-49c0-82ff-dbc290af8082" providerId="ADAL" clId="{3567A114-1E4A-4313-8A4D-7E56C7A27B67}" dt="2023-12-12T20:34:08.123" v="135" actId="20577"/>
        <pc:sldMkLst>
          <pc:docMk/>
          <pc:sldMk cId="0" sldId="256"/>
        </pc:sldMkLst>
        <pc:spChg chg="mod">
          <ac:chgData name="Steve Shellhammer" userId="0e71f22d-ee3e-49c0-82ff-dbc290af8082" providerId="ADAL" clId="{3567A114-1E4A-4313-8A4D-7E56C7A27B67}" dt="2023-12-12T20:30:28.409" v="8" actId="20577"/>
          <ac:spMkLst>
            <pc:docMk/>
            <pc:sldMk cId="0" sldId="256"/>
            <ac:spMk id="2" creationId="{7DDAD952-1B41-482B-A153-F47D4CB6A945}"/>
          </ac:spMkLst>
        </pc:spChg>
        <pc:spChg chg="mod">
          <ac:chgData name="Steve Shellhammer" userId="0e71f22d-ee3e-49c0-82ff-dbc290af8082" providerId="ADAL" clId="{3567A114-1E4A-4313-8A4D-7E56C7A27B67}" dt="2023-12-12T20:34:08.123" v="13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3567A114-1E4A-4313-8A4D-7E56C7A27B67}" dt="2023-12-12T20:30:42.703" v="18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3567A114-1E4A-4313-8A4D-7E56C7A27B67}" dt="2023-12-12T20:33:34.256" v="89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3567A114-1E4A-4313-8A4D-7E56C7A27B67}" dt="2023-12-12T20:40:21.520" v="692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3567A114-1E4A-4313-8A4D-7E56C7A27B67}" dt="2023-12-12T20:34:50.860" v="151" actId="20577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3567A114-1E4A-4313-8A4D-7E56C7A27B67}" dt="2023-12-12T20:40:21.520" v="692" actId="14100"/>
          <ac:spMkLst>
            <pc:docMk/>
            <pc:sldMk cId="3395715029" sldId="551"/>
            <ac:spMk id="3" creationId="{F56E1B75-0EB1-C23E-A656-120AA61F66FB}"/>
          </ac:spMkLst>
        </pc:spChg>
      </pc:sldChg>
      <pc:sldChg chg="modSp mod">
        <pc:chgData name="Steve Shellhammer" userId="0e71f22d-ee3e-49c0-82ff-dbc290af8082" providerId="ADAL" clId="{3567A114-1E4A-4313-8A4D-7E56C7A27B67}" dt="2023-12-13T01:02:15.700" v="3868" actId="14100"/>
        <pc:sldMkLst>
          <pc:docMk/>
          <pc:sldMk cId="2326612348" sldId="552"/>
        </pc:sldMkLst>
        <pc:spChg chg="mod">
          <ac:chgData name="Steve Shellhammer" userId="0e71f22d-ee3e-49c0-82ff-dbc290af8082" providerId="ADAL" clId="{3567A114-1E4A-4313-8A4D-7E56C7A27B67}" dt="2023-12-13T01:02:15.700" v="3868" actId="14100"/>
          <ac:spMkLst>
            <pc:docMk/>
            <pc:sldMk cId="2326612348" sldId="552"/>
            <ac:spMk id="3" creationId="{1A164C09-C4AA-BDC9-764F-6BD4B032D61F}"/>
          </ac:spMkLst>
        </pc:spChg>
      </pc:sldChg>
      <pc:sldChg chg="addSp modSp new mod">
        <pc:chgData name="Steve Shellhammer" userId="0e71f22d-ee3e-49c0-82ff-dbc290af8082" providerId="ADAL" clId="{3567A114-1E4A-4313-8A4D-7E56C7A27B67}" dt="2023-12-12T20:52:28.963" v="1436" actId="6549"/>
        <pc:sldMkLst>
          <pc:docMk/>
          <pc:sldMk cId="1604637952" sldId="553"/>
        </pc:sldMkLst>
        <pc:spChg chg="mod">
          <ac:chgData name="Steve Shellhammer" userId="0e71f22d-ee3e-49c0-82ff-dbc290af8082" providerId="ADAL" clId="{3567A114-1E4A-4313-8A4D-7E56C7A27B67}" dt="2023-12-12T20:40:49.185" v="715" actId="20577"/>
          <ac:spMkLst>
            <pc:docMk/>
            <pc:sldMk cId="1604637952" sldId="553"/>
            <ac:spMk id="2" creationId="{04FD7325-385E-C56F-4C33-942F168D663C}"/>
          </ac:spMkLst>
        </pc:spChg>
        <pc:spChg chg="mod">
          <ac:chgData name="Steve Shellhammer" userId="0e71f22d-ee3e-49c0-82ff-dbc290af8082" providerId="ADAL" clId="{3567A114-1E4A-4313-8A4D-7E56C7A27B67}" dt="2023-12-12T20:52:28.963" v="1436" actId="6549"/>
          <ac:spMkLst>
            <pc:docMk/>
            <pc:sldMk cId="1604637952" sldId="553"/>
            <ac:spMk id="3" creationId="{49028FFF-262D-5A86-F932-68788D64E48A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8" creationId="{2CAB5DE2-EC34-8F8B-787B-3D1ACC2D864F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9" creationId="{B11398FD-DB8F-2AE0-427F-CE08A9FBA0B4}"/>
          </ac:spMkLst>
        </pc:spChg>
        <pc:spChg chg="mod">
          <ac:chgData name="Steve Shellhammer" userId="0e71f22d-ee3e-49c0-82ff-dbc290af8082" providerId="ADAL" clId="{3567A114-1E4A-4313-8A4D-7E56C7A27B67}" dt="2023-12-12T20:42:03.743" v="729" actId="1076"/>
          <ac:spMkLst>
            <pc:docMk/>
            <pc:sldMk cId="1604637952" sldId="553"/>
            <ac:spMk id="12" creationId="{FDD68CF7-7FB8-25EE-8AD4-AA5622A094FD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13" creationId="{5A2A2F5D-D8F5-1999-8D6D-761428D049FB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14" creationId="{DF1B3AC6-4778-EC2B-F09D-DC9E2E909331}"/>
          </ac:spMkLst>
        </pc:spChg>
        <pc:grpChg chg="add mod">
          <ac:chgData name="Steve Shellhammer" userId="0e71f22d-ee3e-49c0-82ff-dbc290af8082" providerId="ADAL" clId="{3567A114-1E4A-4313-8A4D-7E56C7A27B67}" dt="2023-12-12T20:45:20.778" v="988" actId="1076"/>
          <ac:grpSpMkLst>
            <pc:docMk/>
            <pc:sldMk cId="1604637952" sldId="553"/>
            <ac:grpSpMk id="7" creationId="{BC24E939-5646-9A47-38C6-439C5F19B8AA}"/>
          </ac:grpSpMkLst>
        </pc:grpChg>
        <pc:cxnChg chg="mod">
          <ac:chgData name="Steve Shellhammer" userId="0e71f22d-ee3e-49c0-82ff-dbc290af8082" providerId="ADAL" clId="{3567A114-1E4A-4313-8A4D-7E56C7A27B67}" dt="2023-12-12T20:41:58.025" v="725"/>
          <ac:cxnSpMkLst>
            <pc:docMk/>
            <pc:sldMk cId="1604637952" sldId="553"/>
            <ac:cxnSpMk id="10" creationId="{52F6BE11-5413-1F0F-FEC0-6EF472EDCF27}"/>
          </ac:cxnSpMkLst>
        </pc:cxnChg>
        <pc:cxnChg chg="mod">
          <ac:chgData name="Steve Shellhammer" userId="0e71f22d-ee3e-49c0-82ff-dbc290af8082" providerId="ADAL" clId="{3567A114-1E4A-4313-8A4D-7E56C7A27B67}" dt="2023-12-12T20:41:58.025" v="725"/>
          <ac:cxnSpMkLst>
            <pc:docMk/>
            <pc:sldMk cId="1604637952" sldId="553"/>
            <ac:cxnSpMk id="11" creationId="{5D02C153-4FE1-3B36-536D-A15EFB81553A}"/>
          </ac:cxnSpMkLst>
        </pc:cxn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3670325964" sldId="553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2659424328" sldId="554"/>
        </pc:sldMkLst>
      </pc:sldChg>
      <pc:sldChg chg="addSp modSp new mod">
        <pc:chgData name="Steve Shellhammer" userId="0e71f22d-ee3e-49c0-82ff-dbc290af8082" providerId="ADAL" clId="{3567A114-1E4A-4313-8A4D-7E56C7A27B67}" dt="2023-12-12T20:52:46.976" v="1437" actId="20577"/>
        <pc:sldMkLst>
          <pc:docMk/>
          <pc:sldMk cId="3457085430" sldId="554"/>
        </pc:sldMkLst>
        <pc:spChg chg="mod">
          <ac:chgData name="Steve Shellhammer" userId="0e71f22d-ee3e-49c0-82ff-dbc290af8082" providerId="ADAL" clId="{3567A114-1E4A-4313-8A4D-7E56C7A27B67}" dt="2023-12-12T20:52:21.708" v="1435" actId="14100"/>
          <ac:spMkLst>
            <pc:docMk/>
            <pc:sldMk cId="3457085430" sldId="554"/>
            <ac:spMk id="2" creationId="{6971AACD-C269-DA43-753E-FC3473077B1C}"/>
          </ac:spMkLst>
        </pc:spChg>
        <pc:spChg chg="mod">
          <ac:chgData name="Steve Shellhammer" userId="0e71f22d-ee3e-49c0-82ff-dbc290af8082" providerId="ADAL" clId="{3567A114-1E4A-4313-8A4D-7E56C7A27B67}" dt="2023-12-12T20:52:46.976" v="1437" actId="20577"/>
          <ac:spMkLst>
            <pc:docMk/>
            <pc:sldMk cId="3457085430" sldId="554"/>
            <ac:spMk id="3" creationId="{83987C40-0C83-723A-76B4-46D2FB89D180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8" creationId="{5A628420-CA51-97D8-A41A-28E38678B421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9" creationId="{17A6424D-3C09-B10F-DE82-F7A0A43A2D8D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2" creationId="{C73EE39A-FC1F-71C3-5361-F9F4FE59A804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3" creationId="{27A03D41-CBE1-F72E-842E-2FB3F42E40C9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4" creationId="{BBECA452-F015-D59D-344E-255411259BC4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5" creationId="{BE8304FF-E8F8-1AE4-E76E-9F083C499259}"/>
          </ac:spMkLst>
        </pc:spChg>
        <pc:grpChg chg="add mod">
          <ac:chgData name="Steve Shellhammer" userId="0e71f22d-ee3e-49c0-82ff-dbc290af8082" providerId="ADAL" clId="{3567A114-1E4A-4313-8A4D-7E56C7A27B67}" dt="2023-12-12T20:47:24.531" v="1042" actId="1076"/>
          <ac:grpSpMkLst>
            <pc:docMk/>
            <pc:sldMk cId="3457085430" sldId="554"/>
            <ac:grpSpMk id="7" creationId="{AE00B440-AC4C-D324-5339-B180CF637744}"/>
          </ac:grpSpMkLst>
        </pc:grpChg>
        <pc:cxnChg chg="mod">
          <ac:chgData name="Steve Shellhammer" userId="0e71f22d-ee3e-49c0-82ff-dbc290af8082" providerId="ADAL" clId="{3567A114-1E4A-4313-8A4D-7E56C7A27B67}" dt="2023-12-12T20:46:54.429" v="1018"/>
          <ac:cxnSpMkLst>
            <pc:docMk/>
            <pc:sldMk cId="3457085430" sldId="554"/>
            <ac:cxnSpMk id="10" creationId="{1E980E0D-F59A-1B45-1A20-2868628AB9F9}"/>
          </ac:cxnSpMkLst>
        </pc:cxnChg>
        <pc:cxnChg chg="mod">
          <ac:chgData name="Steve Shellhammer" userId="0e71f22d-ee3e-49c0-82ff-dbc290af8082" providerId="ADAL" clId="{3567A114-1E4A-4313-8A4D-7E56C7A27B67}" dt="2023-12-12T20:46:54.429" v="1018"/>
          <ac:cxnSpMkLst>
            <pc:docMk/>
            <pc:sldMk cId="3457085430" sldId="554"/>
            <ac:cxnSpMk id="11" creationId="{CC6F9DB1-4E74-731B-9115-514667907F72}"/>
          </ac:cxnSpMkLst>
        </pc:cxn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483761716" sldId="555"/>
        </pc:sldMkLst>
      </pc:sldChg>
      <pc:sldChg chg="addSp modSp new mod">
        <pc:chgData name="Steve Shellhammer" userId="0e71f22d-ee3e-49c0-82ff-dbc290af8082" providerId="ADAL" clId="{3567A114-1E4A-4313-8A4D-7E56C7A27B67}" dt="2023-12-13T00:00:23.586" v="1490" actId="2711"/>
        <pc:sldMkLst>
          <pc:docMk/>
          <pc:sldMk cId="1453849157" sldId="555"/>
        </pc:sldMkLst>
        <pc:spChg chg="mod">
          <ac:chgData name="Steve Shellhammer" userId="0e71f22d-ee3e-49c0-82ff-dbc290af8082" providerId="ADAL" clId="{3567A114-1E4A-4313-8A4D-7E56C7A27B67}" dt="2023-12-13T00:00:07.339" v="1488" actId="404"/>
          <ac:spMkLst>
            <pc:docMk/>
            <pc:sldMk cId="1453849157" sldId="555"/>
            <ac:spMk id="2" creationId="{F8425B36-958C-C9DB-08AE-D5C6B7985536}"/>
          </ac:spMkLst>
        </pc:spChg>
        <pc:spChg chg="mod">
          <ac:chgData name="Steve Shellhammer" userId="0e71f22d-ee3e-49c0-82ff-dbc290af8082" providerId="ADAL" clId="{3567A114-1E4A-4313-8A4D-7E56C7A27B67}" dt="2023-12-12T23:59:25.047" v="1455" actId="1076"/>
          <ac:spMkLst>
            <pc:docMk/>
            <pc:sldMk cId="1453849157" sldId="555"/>
            <ac:spMk id="3" creationId="{2E41C481-4B57-2668-6C96-A666FDC0CD6D}"/>
          </ac:spMkLst>
        </pc:spChg>
        <pc:graphicFrameChg chg="add mod modGraphic">
          <ac:chgData name="Steve Shellhammer" userId="0e71f22d-ee3e-49c0-82ff-dbc290af8082" providerId="ADAL" clId="{3567A114-1E4A-4313-8A4D-7E56C7A27B67}" dt="2023-12-13T00:00:23.586" v="1490" actId="2711"/>
          <ac:graphicFrameMkLst>
            <pc:docMk/>
            <pc:sldMk cId="1453849157" sldId="555"/>
            <ac:graphicFrameMk id="7" creationId="{CA73D65E-6D5C-5E01-53F8-210684C5AF56}"/>
          </ac:graphicFrameMkLst>
        </pc:graphicFrame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1773911635" sldId="556"/>
        </pc:sldMkLst>
      </pc:sldChg>
      <pc:sldChg chg="addSp delSp modSp add mod">
        <pc:chgData name="Steve Shellhammer" userId="0e71f22d-ee3e-49c0-82ff-dbc290af8082" providerId="ADAL" clId="{3567A114-1E4A-4313-8A4D-7E56C7A27B67}" dt="2023-12-13T00:06:47.951" v="1650" actId="1076"/>
        <pc:sldMkLst>
          <pc:docMk/>
          <pc:sldMk cId="1812002114" sldId="556"/>
        </pc:sldMkLst>
        <pc:spChg chg="mod">
          <ac:chgData name="Steve Shellhammer" userId="0e71f22d-ee3e-49c0-82ff-dbc290af8082" providerId="ADAL" clId="{3567A114-1E4A-4313-8A4D-7E56C7A27B67}" dt="2023-12-13T00:01:31.812" v="1508" actId="20577"/>
          <ac:spMkLst>
            <pc:docMk/>
            <pc:sldMk cId="1812002114" sldId="556"/>
            <ac:spMk id="2" creationId="{F8425B36-958C-C9DB-08AE-D5C6B7985536}"/>
          </ac:spMkLst>
        </pc:spChg>
        <pc:spChg chg="mod">
          <ac:chgData name="Steve Shellhammer" userId="0e71f22d-ee3e-49c0-82ff-dbc290af8082" providerId="ADAL" clId="{3567A114-1E4A-4313-8A4D-7E56C7A27B67}" dt="2023-12-13T00:06:32.004" v="1647" actId="14100"/>
          <ac:spMkLst>
            <pc:docMk/>
            <pc:sldMk cId="1812002114" sldId="556"/>
            <ac:spMk id="3" creationId="{2E41C481-4B57-2668-6C96-A666FDC0CD6D}"/>
          </ac:spMkLst>
        </pc:spChg>
        <pc:graphicFrameChg chg="del">
          <ac:chgData name="Steve Shellhammer" userId="0e71f22d-ee3e-49c0-82ff-dbc290af8082" providerId="ADAL" clId="{3567A114-1E4A-4313-8A4D-7E56C7A27B67}" dt="2023-12-13T00:02:00.531" v="1509" actId="478"/>
          <ac:graphicFrameMkLst>
            <pc:docMk/>
            <pc:sldMk cId="1812002114" sldId="556"/>
            <ac:graphicFrameMk id="7" creationId="{CA73D65E-6D5C-5E01-53F8-210684C5AF56}"/>
          </ac:graphicFrameMkLst>
        </pc:graphicFrameChg>
        <pc:graphicFrameChg chg="add mod modGraphic">
          <ac:chgData name="Steve Shellhammer" userId="0e71f22d-ee3e-49c0-82ff-dbc290af8082" providerId="ADAL" clId="{3567A114-1E4A-4313-8A4D-7E56C7A27B67}" dt="2023-12-13T00:06:47.951" v="1650" actId="1076"/>
          <ac:graphicFrameMkLst>
            <pc:docMk/>
            <pc:sldMk cId="1812002114" sldId="556"/>
            <ac:graphicFrameMk id="8" creationId="{B8084ECD-4486-20C8-051B-BE92CA5E614B}"/>
          </ac:graphicFrameMkLst>
        </pc:graphicFrame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540504664" sldId="557"/>
        </pc:sldMkLst>
      </pc:sldChg>
      <pc:sldChg chg="addSp delSp modSp new mod">
        <pc:chgData name="Steve Shellhammer" userId="0e71f22d-ee3e-49c0-82ff-dbc290af8082" providerId="ADAL" clId="{3567A114-1E4A-4313-8A4D-7E56C7A27B67}" dt="2023-12-13T00:25:51.562" v="2490" actId="1038"/>
        <pc:sldMkLst>
          <pc:docMk/>
          <pc:sldMk cId="1225879143" sldId="557"/>
        </pc:sldMkLst>
        <pc:spChg chg="mod">
          <ac:chgData name="Steve Shellhammer" userId="0e71f22d-ee3e-49c0-82ff-dbc290af8082" providerId="ADAL" clId="{3567A114-1E4A-4313-8A4D-7E56C7A27B67}" dt="2023-12-13T00:18:59.726" v="1838" actId="14100"/>
          <ac:spMkLst>
            <pc:docMk/>
            <pc:sldMk cId="1225879143" sldId="557"/>
            <ac:spMk id="2" creationId="{5C3C27D1-C20E-5962-8C87-06C7FB920A02}"/>
          </ac:spMkLst>
        </pc:spChg>
        <pc:spChg chg="mod">
          <ac:chgData name="Steve Shellhammer" userId="0e71f22d-ee3e-49c0-82ff-dbc290af8082" providerId="ADAL" clId="{3567A114-1E4A-4313-8A4D-7E56C7A27B67}" dt="2023-12-13T00:22:04.140" v="2206" actId="255"/>
          <ac:spMkLst>
            <pc:docMk/>
            <pc:sldMk cId="1225879143" sldId="557"/>
            <ac:spMk id="3" creationId="{8A250C6B-E63D-5E08-D3DC-59B31E96B79B}"/>
          </ac:spMkLst>
        </pc:spChg>
        <pc:graphicFrameChg chg="add mod modGraphic">
          <ac:chgData name="Steve Shellhammer" userId="0e71f22d-ee3e-49c0-82ff-dbc290af8082" providerId="ADAL" clId="{3567A114-1E4A-4313-8A4D-7E56C7A27B67}" dt="2023-12-13T00:25:51.562" v="2490" actId="1038"/>
          <ac:graphicFrameMkLst>
            <pc:docMk/>
            <pc:sldMk cId="1225879143" sldId="557"/>
            <ac:graphicFrameMk id="7" creationId="{95E1F4D5-2658-418C-4C10-D734F6E9C6B6}"/>
          </ac:graphicFrameMkLst>
        </pc:graphicFrameChg>
        <pc:graphicFrameChg chg="add del mod modGraphic">
          <ac:chgData name="Steve Shellhammer" userId="0e71f22d-ee3e-49c0-82ff-dbc290af8082" providerId="ADAL" clId="{3567A114-1E4A-4313-8A4D-7E56C7A27B67}" dt="2023-12-13T00:18:39.736" v="1821" actId="478"/>
          <ac:graphicFrameMkLst>
            <pc:docMk/>
            <pc:sldMk cId="1225879143" sldId="557"/>
            <ac:graphicFrameMk id="8" creationId="{D2CD4861-1AD2-25D5-7DAB-69E0097EF2B9}"/>
          </ac:graphicFrameMkLst>
        </pc:graphicFrameChg>
      </pc:sldChg>
      <pc:sldChg chg="delSp modSp add mod">
        <pc:chgData name="Steve Shellhammer" userId="0e71f22d-ee3e-49c0-82ff-dbc290af8082" providerId="ADAL" clId="{3567A114-1E4A-4313-8A4D-7E56C7A27B67}" dt="2023-12-13T00:44:52.258" v="3266" actId="14100"/>
        <pc:sldMkLst>
          <pc:docMk/>
          <pc:sldMk cId="4256139869" sldId="558"/>
        </pc:sldMkLst>
        <pc:spChg chg="mod">
          <ac:chgData name="Steve Shellhammer" userId="0e71f22d-ee3e-49c0-82ff-dbc290af8082" providerId="ADAL" clId="{3567A114-1E4A-4313-8A4D-7E56C7A27B67}" dt="2023-12-13T00:20:59.466" v="2104" actId="14100"/>
          <ac:spMkLst>
            <pc:docMk/>
            <pc:sldMk cId="4256139869" sldId="558"/>
            <ac:spMk id="2" creationId="{5C3C27D1-C20E-5962-8C87-06C7FB920A02}"/>
          </ac:spMkLst>
        </pc:spChg>
        <pc:spChg chg="mod">
          <ac:chgData name="Steve Shellhammer" userId="0e71f22d-ee3e-49c0-82ff-dbc290af8082" providerId="ADAL" clId="{3567A114-1E4A-4313-8A4D-7E56C7A27B67}" dt="2023-12-13T00:44:52.258" v="3266" actId="14100"/>
          <ac:spMkLst>
            <pc:docMk/>
            <pc:sldMk cId="4256139869" sldId="558"/>
            <ac:spMk id="3" creationId="{8A250C6B-E63D-5E08-D3DC-59B31E96B79B}"/>
          </ac:spMkLst>
        </pc:spChg>
        <pc:graphicFrameChg chg="del">
          <ac:chgData name="Steve Shellhammer" userId="0e71f22d-ee3e-49c0-82ff-dbc290af8082" providerId="ADAL" clId="{3567A114-1E4A-4313-8A4D-7E56C7A27B67}" dt="2023-12-13T00:18:36.315" v="1820" actId="478"/>
          <ac:graphicFrameMkLst>
            <pc:docMk/>
            <pc:sldMk cId="4256139869" sldId="558"/>
            <ac:graphicFrameMk id="7" creationId="{95E1F4D5-2658-418C-4C10-D734F6E9C6B6}"/>
          </ac:graphicFrameMkLst>
        </pc:graphicFrameChg>
        <pc:graphicFrameChg chg="mod modGraphic">
          <ac:chgData name="Steve Shellhammer" userId="0e71f22d-ee3e-49c0-82ff-dbc290af8082" providerId="ADAL" clId="{3567A114-1E4A-4313-8A4D-7E56C7A27B67}" dt="2023-12-13T00:25:41.521" v="2487" actId="1038"/>
          <ac:graphicFrameMkLst>
            <pc:docMk/>
            <pc:sldMk cId="4256139869" sldId="558"/>
            <ac:graphicFrameMk id="8" creationId="{D2CD4861-1AD2-25D5-7DAB-69E0097EF2B9}"/>
          </ac:graphicFrameMkLst>
        </pc:graphicFrameChg>
      </pc:sldChg>
      <pc:sldChg chg="addSp modSp new mod">
        <pc:chgData name="Steve Shellhammer" userId="0e71f22d-ee3e-49c0-82ff-dbc290af8082" providerId="ADAL" clId="{3567A114-1E4A-4313-8A4D-7E56C7A27B67}" dt="2023-12-13T01:00:40.649" v="3861" actId="14100"/>
        <pc:sldMkLst>
          <pc:docMk/>
          <pc:sldMk cId="1550233356" sldId="559"/>
        </pc:sldMkLst>
        <pc:spChg chg="mod">
          <ac:chgData name="Steve Shellhammer" userId="0e71f22d-ee3e-49c0-82ff-dbc290af8082" providerId="ADAL" clId="{3567A114-1E4A-4313-8A4D-7E56C7A27B67}" dt="2023-12-13T01:00:40.649" v="3861" actId="14100"/>
          <ac:spMkLst>
            <pc:docMk/>
            <pc:sldMk cId="1550233356" sldId="559"/>
            <ac:spMk id="2" creationId="{A425B2ED-11CC-611F-9CC6-4FBDCFCD3D87}"/>
          </ac:spMkLst>
        </pc:spChg>
        <pc:spChg chg="mod">
          <ac:chgData name="Steve Shellhammer" userId="0e71f22d-ee3e-49c0-82ff-dbc290af8082" providerId="ADAL" clId="{3567A114-1E4A-4313-8A4D-7E56C7A27B67}" dt="2023-12-13T00:32:10.592" v="2704" actId="14100"/>
          <ac:spMkLst>
            <pc:docMk/>
            <pc:sldMk cId="1550233356" sldId="559"/>
            <ac:spMk id="3" creationId="{296F52A3-6000-37D1-E79F-A43F7D9F8976}"/>
          </ac:spMkLst>
        </pc:spChg>
        <pc:graphicFrameChg chg="add mod modGraphic">
          <ac:chgData name="Steve Shellhammer" userId="0e71f22d-ee3e-49c0-82ff-dbc290af8082" providerId="ADAL" clId="{3567A114-1E4A-4313-8A4D-7E56C7A27B67}" dt="2023-12-13T00:32:46.565" v="2710" actId="14100"/>
          <ac:graphicFrameMkLst>
            <pc:docMk/>
            <pc:sldMk cId="1550233356" sldId="559"/>
            <ac:graphicFrameMk id="7" creationId="{3883552F-5C5E-8E71-B167-46AEF562FE64}"/>
          </ac:graphicFrameMkLst>
        </pc:graphicFrameChg>
      </pc:sldChg>
      <pc:sldChg chg="addSp modSp new mod">
        <pc:chgData name="Steve Shellhammer" userId="0e71f22d-ee3e-49c0-82ff-dbc290af8082" providerId="ADAL" clId="{3567A114-1E4A-4313-8A4D-7E56C7A27B67}" dt="2023-12-13T00:46:06.614" v="3352" actId="1076"/>
        <pc:sldMkLst>
          <pc:docMk/>
          <pc:sldMk cId="3031651474" sldId="560"/>
        </pc:sldMkLst>
        <pc:spChg chg="mod">
          <ac:chgData name="Steve Shellhammer" userId="0e71f22d-ee3e-49c0-82ff-dbc290af8082" providerId="ADAL" clId="{3567A114-1E4A-4313-8A4D-7E56C7A27B67}" dt="2023-12-13T00:33:45.648" v="2713" actId="20577"/>
          <ac:spMkLst>
            <pc:docMk/>
            <pc:sldMk cId="3031651474" sldId="560"/>
            <ac:spMk id="2" creationId="{C4100D96-FA50-9CF3-813C-2636188E0F21}"/>
          </ac:spMkLst>
        </pc:spChg>
        <pc:spChg chg="mod">
          <ac:chgData name="Steve Shellhammer" userId="0e71f22d-ee3e-49c0-82ff-dbc290af8082" providerId="ADAL" clId="{3567A114-1E4A-4313-8A4D-7E56C7A27B67}" dt="2023-12-13T00:40:57.052" v="3056" actId="255"/>
          <ac:spMkLst>
            <pc:docMk/>
            <pc:sldMk cId="3031651474" sldId="560"/>
            <ac:spMk id="3" creationId="{96A73979-A03F-2539-E657-C92ABB971603}"/>
          </ac:spMkLst>
        </pc:spChg>
        <pc:spChg chg="add mod">
          <ac:chgData name="Steve Shellhammer" userId="0e71f22d-ee3e-49c0-82ff-dbc290af8082" providerId="ADAL" clId="{3567A114-1E4A-4313-8A4D-7E56C7A27B67}" dt="2023-12-13T00:46:06.614" v="3352" actId="1076"/>
          <ac:spMkLst>
            <pc:docMk/>
            <pc:sldMk cId="3031651474" sldId="560"/>
            <ac:spMk id="8" creationId="{751875AF-E889-F994-25BF-6F831B09C048}"/>
          </ac:spMkLst>
        </pc:spChg>
        <pc:graphicFrameChg chg="add mod modGraphic">
          <ac:chgData name="Steve Shellhammer" userId="0e71f22d-ee3e-49c0-82ff-dbc290af8082" providerId="ADAL" clId="{3567A114-1E4A-4313-8A4D-7E56C7A27B67}" dt="2023-12-13T00:39:32.939" v="2955" actId="20577"/>
          <ac:graphicFrameMkLst>
            <pc:docMk/>
            <pc:sldMk cId="3031651474" sldId="560"/>
            <ac:graphicFrameMk id="7" creationId="{D03CFF71-977C-7205-A159-BF406B177ADC}"/>
          </ac:graphicFrameMkLst>
        </pc:graphicFrameChg>
      </pc:sldChg>
      <pc:sldChg chg="modSp new mod">
        <pc:chgData name="Steve Shellhammer" userId="0e71f22d-ee3e-49c0-82ff-dbc290af8082" providerId="ADAL" clId="{3567A114-1E4A-4313-8A4D-7E56C7A27B67}" dt="2023-12-13T01:01:48.696" v="3867" actId="20577"/>
        <pc:sldMkLst>
          <pc:docMk/>
          <pc:sldMk cId="3574499274" sldId="561"/>
        </pc:sldMkLst>
        <pc:spChg chg="mod">
          <ac:chgData name="Steve Shellhammer" userId="0e71f22d-ee3e-49c0-82ff-dbc290af8082" providerId="ADAL" clId="{3567A114-1E4A-4313-8A4D-7E56C7A27B67}" dt="2023-12-13T00:43:19.510" v="3250" actId="404"/>
          <ac:spMkLst>
            <pc:docMk/>
            <pc:sldMk cId="3574499274" sldId="561"/>
            <ac:spMk id="2" creationId="{721BA0BE-17EF-8922-E318-24BBC2D1CA12}"/>
          </ac:spMkLst>
        </pc:spChg>
        <pc:spChg chg="mod">
          <ac:chgData name="Steve Shellhammer" userId="0e71f22d-ee3e-49c0-82ff-dbc290af8082" providerId="ADAL" clId="{3567A114-1E4A-4313-8A4D-7E56C7A27B67}" dt="2023-12-13T01:01:48.696" v="3867" actId="20577"/>
          <ac:spMkLst>
            <pc:docMk/>
            <pc:sldMk cId="3574499274" sldId="561"/>
            <ac:spMk id="3" creationId="{4E7F86FE-F31B-ECF3-06C5-D714DE5682ED}"/>
          </ac:spMkLst>
        </pc:spChg>
      </pc:sldChg>
      <pc:sldMasterChg chg="modSldLayout">
        <pc:chgData name="Steve Shellhammer" userId="0e71f22d-ee3e-49c0-82ff-dbc290af8082" providerId="ADAL" clId="{3567A114-1E4A-4313-8A4D-7E56C7A27B67}" dt="2023-12-12T20:34:24.315" v="13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3567A114-1E4A-4313-8A4D-7E56C7A27B67}" dt="2023-12-12T20:34:24.315" v="13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3567A114-1E4A-4313-8A4D-7E56C7A27B67}" dt="2023-12-12T20:34:24.315" v="13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FED57FB5-8C7C-49AB-AB3C-29110B5CDCC3}"/>
    <pc:docChg chg="custSel addSld delSld modSld">
      <pc:chgData name="Steve Shellhammer" userId="0e71f22d-ee3e-49c0-82ff-dbc290af8082" providerId="ADAL" clId="{FED57FB5-8C7C-49AB-AB3C-29110B5CDCC3}" dt="2020-12-14T21:11:40.671" v="438" actId="20577"/>
      <pc:docMkLst>
        <pc:docMk/>
      </pc:docMkLst>
      <pc:sldChg chg="modSp mod">
        <pc:chgData name="Steve Shellhammer" userId="0e71f22d-ee3e-49c0-82ff-dbc290af8082" providerId="ADAL" clId="{FED57FB5-8C7C-49AB-AB3C-29110B5CDCC3}" dt="2020-12-14T21:04:40.939" v="18" actId="403"/>
        <pc:sldMkLst>
          <pc:docMk/>
          <pc:sldMk cId="0" sldId="256"/>
        </pc:sldMkLst>
        <pc:spChg chg="mod">
          <ac:chgData name="Steve Shellhammer" userId="0e71f22d-ee3e-49c0-82ff-dbc290af8082" providerId="ADAL" clId="{FED57FB5-8C7C-49AB-AB3C-29110B5CDCC3}" dt="2020-12-14T21:04:40.939" v="18" actId="40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ED57FB5-8C7C-49AB-AB3C-29110B5CDCC3}" dt="2020-12-14T21:04:16.602" v="5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FED57FB5-8C7C-49AB-AB3C-29110B5CDCC3}" dt="2020-12-14T21:04:13.203" v="1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FED57FB5-8C7C-49AB-AB3C-29110B5CDCC3}" dt="2020-12-14T21:05:42.521" v="91" actId="313"/>
        <pc:sldMkLst>
          <pc:docMk/>
          <pc:sldMk cId="3653012693" sldId="480"/>
        </pc:sldMkLst>
        <pc:spChg chg="mod">
          <ac:chgData name="Steve Shellhammer" userId="0e71f22d-ee3e-49c0-82ff-dbc290af8082" providerId="ADAL" clId="{FED57FB5-8C7C-49AB-AB3C-29110B5CDCC3}" dt="2020-12-14T21:05:42.521" v="91" actId="313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FED57FB5-8C7C-49AB-AB3C-29110B5CDCC3}" dt="2020-12-14T21:11:40.671" v="438" actId="20577"/>
        <pc:sldMkLst>
          <pc:docMk/>
          <pc:sldMk cId="1836874408" sldId="481"/>
        </pc:sldMkLst>
        <pc:spChg chg="mod">
          <ac:chgData name="Steve Shellhammer" userId="0e71f22d-ee3e-49c0-82ff-dbc290af8082" providerId="ADAL" clId="{FED57FB5-8C7C-49AB-AB3C-29110B5CDCC3}" dt="2020-12-14T21:08:17.265" v="121" actId="20577"/>
          <ac:spMkLst>
            <pc:docMk/>
            <pc:sldMk cId="1836874408" sldId="481"/>
            <ac:spMk id="2" creationId="{F5D339DC-FDB4-4A9D-A761-16C6BB5B2248}"/>
          </ac:spMkLst>
        </pc:spChg>
        <pc:spChg chg="mod">
          <ac:chgData name="Steve Shellhammer" userId="0e71f22d-ee3e-49c0-82ff-dbc290af8082" providerId="ADAL" clId="{FED57FB5-8C7C-49AB-AB3C-29110B5CDCC3}" dt="2020-12-14T21:11:40.671" v="438" actId="20577"/>
          <ac:spMkLst>
            <pc:docMk/>
            <pc:sldMk cId="1836874408" sldId="481"/>
            <ac:spMk id="3" creationId="{4D5B6398-F668-40E1-9832-A75F64CDCE65}"/>
          </ac:spMkLst>
        </pc:sp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790051191" sldId="48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912687455" sldId="49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545545651" sldId="49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836799658" sldId="49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54922741" sldId="49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26241637" sldId="49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Pooria Pakrooh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802.11-24/0867r0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Pooria Pakrooh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Pooria Pakrooh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646854"/>
            <a:ext cx="9495453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>
                <a:cs typeface="Calibri" panose="020F0502020204030204" pitchFamily="34" charset="0"/>
              </a:rPr>
              <a:t>Thoughts and Questions on AMP PHY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2024-05-16</a:t>
            </a:r>
            <a:endParaRPr lang="en-GB" sz="2133" b="0" dirty="0">
              <a:highlight>
                <a:srgbClr val="FFFF00"/>
              </a:highlight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693998"/>
              </p:ext>
            </p:extLst>
          </p:nvPr>
        </p:nvGraphicFramePr>
        <p:xfrm>
          <a:off x="609600" y="2590800"/>
          <a:ext cx="7655876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18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2104821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229179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Pooria Pakrooh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ppakrooh@qti.qualcomm.com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78664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btian@qti.qualcomm.com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09774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F2966-B6A9-0EEA-81A6-F952AF9C7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 Bandwidth (2.4 GHz)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D12F7-C085-CE1E-BF56-F96C5AC93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876007"/>
            <a:ext cx="8288868" cy="1087118"/>
          </a:xfrm>
        </p:spPr>
        <p:txBody>
          <a:bodyPr/>
          <a:lstStyle/>
          <a:p>
            <a:r>
              <a:rPr lang="en-US" dirty="0"/>
              <a:t>The 802.11ba WUR Portion Bandwidth is 4 MHz [1, 2]</a:t>
            </a:r>
          </a:p>
          <a:p>
            <a:r>
              <a:rPr lang="en-US" dirty="0"/>
              <a:t>From [3] we know that the 2.4 GHz Regulations are: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48153-8DA5-56FA-B514-1F19BC8A30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FBE68-90EF-61C5-2FE2-323B224628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Pooria Pakrooh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12909F-8077-E69D-06DE-166DAA10A1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824945F-148E-FA8A-ACDE-213777C8CB56}"/>
              </a:ext>
            </a:extLst>
          </p:cNvPr>
          <p:cNvSpPr txBox="1">
            <a:spLocks/>
          </p:cNvSpPr>
          <p:nvPr/>
        </p:nvSpPr>
        <p:spPr bwMode="auto">
          <a:xfrm>
            <a:off x="914400" y="5686214"/>
            <a:ext cx="8288868" cy="10871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There maybe some value in increasing above 4 MHz </a:t>
            </a:r>
          </a:p>
          <a:p>
            <a:r>
              <a:rPr lang="en-US" kern="0" dirty="0"/>
              <a:t>There are no TX power benefits going beyond 10 MHz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Content Placeholder 4">
                <a:extLst>
                  <a:ext uri="{FF2B5EF4-FFF2-40B4-BE49-F238E27FC236}">
                    <a16:creationId xmlns:a16="http://schemas.microsoft.com/office/drawing/2014/main" id="{9C5C42DC-4BBA-7E86-A1A8-5BDED0A297B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182203401"/>
                  </p:ext>
                </p:extLst>
              </p:nvPr>
            </p:nvGraphicFramePr>
            <p:xfrm>
              <a:off x="731520" y="3124200"/>
              <a:ext cx="7949528" cy="2164080"/>
            </p:xfrm>
            <a:graphic>
              <a:graphicData uri="http://schemas.openxmlformats.org/drawingml/2006/table">
                <a:tbl>
                  <a:tblPr firstRow="1" bandRow="1">
                    <a:tableStyleId>{85BE263C-DBD7-4A20-BB59-AAB30ACAA65A}</a:tableStyleId>
                  </a:tblPr>
                  <a:tblGrid>
                    <a:gridCol w="87099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2553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97587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60987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486985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958551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</a:tblGrid>
                  <a:tr h="391037"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Region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Power Limit for AP (dBm)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PSD Limit for AP</a:t>
                          </a:r>
                          <a:r>
                            <a:rPr lang="en-US" sz="1400" b="1" baseline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r>
                            <a:rPr lang="en-US" sz="14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(dBm/MHz)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20 MHz 802.11</a:t>
                          </a:r>
                          <a:r>
                            <a:rPr lang="en-US" sz="1400" b="1" baseline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r>
                            <a:rPr lang="en-US" sz="14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Limit</a:t>
                          </a:r>
                          <a:r>
                            <a:rPr lang="en-US" sz="1400" b="1" baseline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(dBm)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4 MHz WUR Limit (dBm)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400" b="1" baseline="0" smtClean="0">
                                  <a:latin typeface="Cambria Math" panose="02040503050406030204" pitchFamily="18" charset="0"/>
                                </a:rPr>
                                <m:t>𝚫</m:t>
                              </m:r>
                            </m:oMath>
                          </a14:m>
                          <a:r>
                            <a:rPr lang="en-US" sz="1400" b="1" baseline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(dBm)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FCC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30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N/A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30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30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ETSI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20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10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20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16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-4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China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20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10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20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16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-4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Content Placeholder 4">
                <a:extLst>
                  <a:ext uri="{FF2B5EF4-FFF2-40B4-BE49-F238E27FC236}">
                    <a16:creationId xmlns:a16="http://schemas.microsoft.com/office/drawing/2014/main" id="{9C5C42DC-4BBA-7E86-A1A8-5BDED0A297B5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182203401"/>
                  </p:ext>
                </p:extLst>
              </p:nvPr>
            </p:nvGraphicFramePr>
            <p:xfrm>
              <a:off x="731520" y="3124200"/>
              <a:ext cx="7949528" cy="2164080"/>
            </p:xfrm>
            <a:graphic>
              <a:graphicData uri="http://schemas.openxmlformats.org/drawingml/2006/table">
                <a:tbl>
                  <a:tblPr firstRow="1" bandRow="1">
                    <a:tableStyleId>{85BE263C-DBD7-4A20-BB59-AAB30ACAA65A}</a:tableStyleId>
                  </a:tblPr>
                  <a:tblGrid>
                    <a:gridCol w="87099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2553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97587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60987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486985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  <a:gridCol w="958551">
                      <a:extLst>
                        <a:ext uri="{9D8B030D-6E8A-4147-A177-3AD203B41FA5}">
                          <a16:colId xmlns:a16="http://schemas.microsoft.com/office/drawing/2014/main" val="20006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14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Region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Power Limit for AP (dBm)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PSD Limit for AP</a:t>
                          </a:r>
                          <a:r>
                            <a:rPr lang="en-US" sz="1400" b="1" baseline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r>
                            <a:rPr lang="en-US" sz="14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(dBm/MHz)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20 MHz 802.11</a:t>
                          </a:r>
                          <a:r>
                            <a:rPr lang="en-US" sz="1400" b="1" baseline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</a:t>
                          </a:r>
                          <a:r>
                            <a:rPr lang="en-US" sz="14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Limit</a:t>
                          </a:r>
                          <a:r>
                            <a:rPr lang="en-US" sz="1400" b="1" baseline="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 (dBm)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4 MHz WUR Limit (dBm)</a:t>
                          </a:r>
                          <a:endParaRPr lang="en-US" sz="1400" b="1" dirty="0">
                            <a:solidFill>
                              <a:schemeClr val="bg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732484" t="-1176" r="-1274" b="-3211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FCC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30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N/A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30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30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0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ETSI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20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10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20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16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-4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548640"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China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20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10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20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16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-4</a:t>
                          </a:r>
                          <a:endParaRPr lang="en-US" sz="1800" b="1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1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82355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A2375-15D9-FBF0-B273-34603BC79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92478"/>
          </a:xfrm>
        </p:spPr>
        <p:txBody>
          <a:bodyPr/>
          <a:lstStyle/>
          <a:p>
            <a:r>
              <a:rPr lang="en-US" dirty="0"/>
              <a:t>Signal Bandwidth (sub-1 GHz)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D5BF6-21A0-B864-6033-E757F0075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2"/>
            <a:ext cx="8564880" cy="4976708"/>
          </a:xfrm>
        </p:spPr>
        <p:txBody>
          <a:bodyPr/>
          <a:lstStyle/>
          <a:p>
            <a:r>
              <a:rPr lang="en-US" dirty="0"/>
              <a:t>In the TIG Report [4] the bandwidths listed, based on regulations in the sub-1 GHz, range from 200 kHz to 1 MHz</a:t>
            </a:r>
          </a:p>
          <a:p>
            <a:r>
              <a:rPr lang="en-US" dirty="0"/>
              <a:t>It also mentions that several sub-1 GHz signal bandwidths could be supported</a:t>
            </a:r>
          </a:p>
          <a:p>
            <a:r>
              <a:rPr lang="en-US" dirty="0"/>
              <a:t>There are two possible ways of addressing this topics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dirty="0"/>
              <a:t>Support 200 kHz Only</a:t>
            </a:r>
          </a:p>
          <a:p>
            <a:pPr marL="944893" lvl="1" indent="-457200">
              <a:buFont typeface="+mj-lt"/>
              <a:buAutoNum type="arabicPeriod"/>
            </a:pPr>
            <a:r>
              <a:rPr lang="en-US" dirty="0"/>
              <a:t>Support Multiple sub-1 GHz Bandwidths</a:t>
            </a:r>
          </a:p>
          <a:p>
            <a:r>
              <a:rPr lang="en-US" dirty="0"/>
              <a:t>Question to the Task Group</a:t>
            </a:r>
          </a:p>
          <a:p>
            <a:pPr lvl="1"/>
            <a:r>
              <a:rPr lang="en-US" dirty="0"/>
              <a:t>Should multiple sub-1 GHz bandwidth be supported or just one?</a:t>
            </a:r>
          </a:p>
          <a:p>
            <a:r>
              <a:rPr lang="en-US" dirty="0"/>
              <a:t>Which sub-1 GHz frequency bands should be supported?</a:t>
            </a:r>
          </a:p>
          <a:p>
            <a:pPr lvl="1"/>
            <a:r>
              <a:rPr lang="en-US" dirty="0"/>
              <a:t>Communication bands (e.g., like 802.11ah)?</a:t>
            </a:r>
          </a:p>
          <a:p>
            <a:pPr lvl="1"/>
            <a:r>
              <a:rPr lang="en-US" dirty="0"/>
              <a:t>RFID bands?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AE2593-9FD9-0682-5670-DEA61D7255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7A183-9522-EB74-6FCD-F783F40BD6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Pooria Pakrooh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E98FF4-7625-CADA-A3E2-005B35225F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2466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BFD78-C5A2-7870-7008-1AD79AC37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596" y="637329"/>
            <a:ext cx="8288868" cy="886671"/>
          </a:xfrm>
        </p:spPr>
        <p:txBody>
          <a:bodyPr/>
          <a:lstStyle/>
          <a:p>
            <a:r>
              <a:rPr lang="en-US" sz="3200" dirty="0"/>
              <a:t>Clock Accuracy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654CA0-5D7F-C1CA-C5EF-0B868C07057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199" y="1828801"/>
                <a:ext cx="8654627" cy="4800600"/>
              </a:xfrm>
            </p:spPr>
            <p:txBody>
              <a:bodyPr/>
              <a:lstStyle/>
              <a:p>
                <a:r>
                  <a:rPr lang="en-US" dirty="0"/>
                  <a:t>In [5] it was proposed that the AMP STA PHY clock accuracy be set at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±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𝟏𝟎𝟎𝟎</m:t>
                    </m:r>
                  </m:oMath>
                </a14:m>
                <a:r>
                  <a:rPr lang="en-US" dirty="0"/>
                  <a:t> PPM, to allow for a very low power AMP STA</a:t>
                </a:r>
              </a:p>
              <a:p>
                <a:r>
                  <a:rPr lang="en-US" dirty="0"/>
                  <a:t>It was also proposed that the AMP Sleep clock accuracy be set at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±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𝟎𝟎𝟎</m:t>
                    </m:r>
                  </m:oMath>
                </a14:m>
                <a:r>
                  <a:rPr lang="en-US" dirty="0"/>
                  <a:t> PPM, to allow for a very low power sleep mode</a:t>
                </a:r>
              </a:p>
              <a:p>
                <a:endParaRPr lang="en-US" dirty="0"/>
              </a:p>
              <a:p>
                <a:r>
                  <a:rPr lang="en-US" dirty="0"/>
                  <a:t>Does the Task Group agree that those are the correct clock accuracy values?</a:t>
                </a:r>
              </a:p>
              <a:p>
                <a:pPr lvl="1"/>
                <a:endParaRPr lang="en-US" sz="2400" dirty="0"/>
              </a:p>
              <a:p>
                <a:pPr lvl="1"/>
                <a:endParaRPr lang="en-US" sz="2400" dirty="0"/>
              </a:p>
              <a:p>
                <a:pPr lvl="1"/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654CA0-5D7F-C1CA-C5EF-0B868C07057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1828801"/>
                <a:ext cx="8654627" cy="4800600"/>
              </a:xfrm>
              <a:blipFill>
                <a:blip r:embed="rId2"/>
                <a:stretch>
                  <a:fillRect l="-915" t="-10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91077-E772-53C4-6980-0C4EC97446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77F87-5A6A-D610-1D99-3D7055DD2A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Pooria Pakrooh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19BB54-2FE0-5A37-182E-4C2464A6CF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6012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15411-BD09-F097-1C87-7D0C274D2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792477"/>
          </a:xfrm>
        </p:spPr>
        <p:txBody>
          <a:bodyPr/>
          <a:lstStyle/>
          <a:p>
            <a:r>
              <a:rPr lang="en-US" dirty="0"/>
              <a:t>Backscatter Downlink Waveform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5A67A-84C4-FD8B-B3B0-EE3CEE171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828800"/>
            <a:ext cx="8288868" cy="4671909"/>
          </a:xfrm>
        </p:spPr>
        <p:txBody>
          <a:bodyPr/>
          <a:lstStyle/>
          <a:p>
            <a:r>
              <a:rPr lang="en-US" dirty="0"/>
              <a:t>For cases where the uplink is generated by backscattering a downlink waveform, the Task Group needs to specify the downlink waveform to be back scattered</a:t>
            </a:r>
          </a:p>
          <a:p>
            <a:r>
              <a:rPr lang="en-US" dirty="0"/>
              <a:t>What downlink waveform should be used in 2.4 GHz to enable the backscatter uplink?</a:t>
            </a:r>
          </a:p>
          <a:p>
            <a:pPr lvl="1"/>
            <a:r>
              <a:rPr lang="en-US" dirty="0"/>
              <a:t>Should it be the same bandwidth as the AMP Downlink, to meet regulatory requirements?</a:t>
            </a:r>
          </a:p>
          <a:p>
            <a:r>
              <a:rPr lang="en-US" dirty="0"/>
              <a:t>In the sub-1 GHz should a single carrier DL backscatter waveform be used, due to the narrowband channels?</a:t>
            </a:r>
          </a:p>
          <a:p>
            <a:pPr lvl="1"/>
            <a:r>
              <a:rPr lang="en-US" dirty="0"/>
              <a:t>Or maybe some other waveform?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D5CB5B-1AC2-C956-EB31-70A725EE07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9967B-5A42-FA8C-08D4-B7E2AC57E8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Pooria Pakrooh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FE45AA2-7A9E-0A1D-AF6E-36B871B963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579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BCCE2-E0A6-7FBE-1E8E-0EEC0CCB5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99B14-88D0-CFC2-4A57-56C4D2797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we have provided some initial thoughts on the AMP PHY for both 2.4 GHz and sub-1 GHz</a:t>
            </a:r>
          </a:p>
          <a:p>
            <a:r>
              <a:rPr lang="en-US" dirty="0"/>
              <a:t>We have raised some questions for the Task Group to consider and discuss</a:t>
            </a:r>
          </a:p>
          <a:p>
            <a:r>
              <a:rPr lang="en-US" dirty="0"/>
              <a:t>This will likely result in additional questions we will need to discuss and address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4106BC-2DD1-8405-3A1D-64C95CD800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F74DC-DA6D-BFC7-6E62-E0E0304A2C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Pooria Pakrooh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78041D9-C87D-33A6-3A89-BA03932C73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5397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46E4F-2EFF-F1D0-FF82-98D518397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716278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9C9C7-83B1-8F26-A5C0-2DAC60EBC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641080" cy="497670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200" dirty="0"/>
              <a:t>IEEE Std 802.11ba, IEEE Standard for Local and Metropolitan Area Networks: Wireless LAN Medium Access Control (MAC) and Physical Layer (PHY) Specifications.  Amendment: Wake-up Radio Operation, 2021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Steve Shellhammer, Alfred Asterjadhi, and Yanjun Sun, </a:t>
            </a:r>
            <a:r>
              <a:rPr lang="en-US" sz="2200" i="1" dirty="0"/>
              <a:t>IEEE 802.11ba: Ultra-Low Power Wake-up Radio Standard</a:t>
            </a:r>
            <a:r>
              <a:rPr lang="en-US" sz="2200" dirty="0"/>
              <a:t>, Wiley-IEEE Press, 2023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Steve Shellhammer and Bin Tian, “Regulations and Noise Figure – Impact on SNR,” IEEE 802.11-17/365r0, March 2017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Weijie Xu, et. al., “Technical Report on support of AMP IoT devices in WLAN,” IEEE 802.11-23/2203r1, November 2023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Amichai Sanderovich, Sagi Kupferman, Yuval Amran, “Considerations for AMP Devices,” IEEE 802.11-23/1140r0, July 2023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BCC2E2-8B6A-6956-8E59-8DC98F12CE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47F55-0B5A-EA92-238E-D13952EB79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Pooria Pakrooh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33EAB5-27A7-9247-CD9E-3D4FD35787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8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FAFCD-72BB-CF46-AFD3-4BB3C34FF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D3F68-7645-2824-5A07-1A499E39F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we make some high-level comments on the AMP Downlink (DL) and Uplink (UL) PHYs</a:t>
            </a:r>
          </a:p>
          <a:p>
            <a:r>
              <a:rPr lang="en-US" dirty="0"/>
              <a:t>And we ask some question to the Task Group regarding the DL and UL PHYs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D6583-4B3B-673A-E5CF-B4C3D112B4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53AC3-F955-1947-EC2F-316FFDFFDE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Pooria Pakrooh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EA1ABD-25FE-19AF-097E-2A1B2DD2820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1948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067AB-5065-4CA9-8C97-608F679DF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9596D-ADEC-06AE-4E43-436CDFBC4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  <a:p>
            <a:r>
              <a:rPr lang="en-US" dirty="0"/>
              <a:t>Energizer Location</a:t>
            </a:r>
          </a:p>
          <a:p>
            <a:r>
              <a:rPr lang="en-US" dirty="0"/>
              <a:t>Link Budget</a:t>
            </a:r>
          </a:p>
          <a:p>
            <a:r>
              <a:rPr lang="en-US" dirty="0"/>
              <a:t>Possible AMP PHY Modes</a:t>
            </a:r>
          </a:p>
          <a:p>
            <a:r>
              <a:rPr lang="en-US" dirty="0"/>
              <a:t>Signal Bandwidth</a:t>
            </a:r>
          </a:p>
          <a:p>
            <a:pPr lvl="1"/>
            <a:r>
              <a:rPr lang="en-US" sz="2400" dirty="0"/>
              <a:t>Sub-1GHz and 2.4 GHz</a:t>
            </a:r>
          </a:p>
          <a:p>
            <a:r>
              <a:rPr lang="en-US" dirty="0"/>
              <a:t>Clock Accuracy</a:t>
            </a:r>
          </a:p>
          <a:p>
            <a:r>
              <a:rPr lang="en-US" dirty="0"/>
              <a:t>Backscatter Downlink Waveform</a:t>
            </a:r>
          </a:p>
          <a:p>
            <a:r>
              <a:rPr lang="en-US" dirty="0"/>
              <a:t>Conclusions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378171-8E5A-B311-E4A4-EBB8D8EA16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570C0-4751-8286-8D05-129E68EE06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Pooria Pakrooh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A6BB98-1008-575B-F8A8-824A8E5F8A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409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A63C8-1A2D-7F46-3FDB-32A987A3A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46855"/>
            <a:ext cx="8288868" cy="724746"/>
          </a:xfrm>
        </p:spPr>
        <p:txBody>
          <a:bodyPr/>
          <a:lstStyle/>
          <a:p>
            <a:r>
              <a:rPr lang="en-US" sz="3200" dirty="0"/>
              <a:t>Terminology (Used Here)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08545-57F1-B831-BDEE-4FCD9D3FB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371601"/>
            <a:ext cx="8288868" cy="5410199"/>
          </a:xfrm>
        </p:spPr>
        <p:txBody>
          <a:bodyPr/>
          <a:lstStyle/>
          <a:p>
            <a:r>
              <a:rPr lang="en-US" sz="2000" dirty="0"/>
              <a:t>AMP STA</a:t>
            </a:r>
          </a:p>
          <a:p>
            <a:pPr lvl="1"/>
            <a:r>
              <a:rPr lang="en-US" sz="2000" dirty="0"/>
              <a:t>This is often referred to as the AMP Tag</a:t>
            </a:r>
          </a:p>
          <a:p>
            <a:pPr lvl="1"/>
            <a:r>
              <a:rPr lang="en-US" sz="2000" dirty="0"/>
              <a:t>Here we will call it the AMP STA to be consistent with IEEE 802.11 terminology</a:t>
            </a:r>
          </a:p>
          <a:p>
            <a:r>
              <a:rPr lang="en-US" sz="2000" dirty="0"/>
              <a:t>AMP AP</a:t>
            </a:r>
          </a:p>
          <a:p>
            <a:pPr lvl="1"/>
            <a:r>
              <a:rPr lang="en-US" sz="2000" dirty="0"/>
              <a:t>This is the device that can read the AMP STA</a:t>
            </a:r>
          </a:p>
          <a:p>
            <a:pPr lvl="1"/>
            <a:r>
              <a:rPr lang="en-US" sz="2000" dirty="0"/>
              <a:t>In some cases, this might be thought of as the AMP Reader</a:t>
            </a:r>
          </a:p>
          <a:p>
            <a:pPr lvl="1"/>
            <a:r>
              <a:rPr lang="en-US" sz="2000" dirty="0"/>
              <a:t>This may be a physical AP or a mobile soft AP</a:t>
            </a:r>
          </a:p>
          <a:p>
            <a:r>
              <a:rPr lang="en-US" sz="2200" dirty="0"/>
              <a:t>AMP Downlink (DL)</a:t>
            </a:r>
          </a:p>
          <a:p>
            <a:pPr lvl="1"/>
            <a:r>
              <a:rPr lang="en-US" sz="2000" dirty="0"/>
              <a:t>The transmission from the AMP AP to the AMP STA</a:t>
            </a:r>
          </a:p>
          <a:p>
            <a:pPr lvl="1"/>
            <a:r>
              <a:rPr lang="en-US" sz="2000" dirty="0"/>
              <a:t>This may also be called the wake-up radio (WUR)</a:t>
            </a:r>
          </a:p>
          <a:p>
            <a:r>
              <a:rPr lang="en-US" sz="2200" dirty="0"/>
              <a:t>AMP Uplink (UL)</a:t>
            </a:r>
          </a:p>
          <a:p>
            <a:pPr lvl="1"/>
            <a:r>
              <a:rPr lang="en-US" sz="2000" dirty="0"/>
              <a:t>The transmission from the AMP STA to the AMP AP</a:t>
            </a:r>
          </a:p>
          <a:p>
            <a:pPr marL="0" indent="0">
              <a:buNone/>
            </a:pPr>
            <a:r>
              <a:rPr lang="en-US" sz="2200" dirty="0"/>
              <a:t>Note: More discussion on terminology will be likely be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D239DA-0859-B9F0-9388-6BB295FACE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89E1D-FF36-A5CE-F17A-53F5E2342E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Pooria Pakrooh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C75333-D435-8C8C-CE2B-1996640676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0794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D7325-385E-C56F-4C33-942F168D6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Integrated Energizer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28FFF-262D-5A86-F932-68788D64E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253933"/>
            <a:ext cx="4376349" cy="4246776"/>
          </a:xfrm>
        </p:spPr>
        <p:txBody>
          <a:bodyPr/>
          <a:lstStyle/>
          <a:p>
            <a:r>
              <a:rPr lang="en-US" sz="2200" dirty="0"/>
              <a:t>Here the AMP AP integrates</a:t>
            </a:r>
          </a:p>
          <a:p>
            <a:pPr lvl="1"/>
            <a:r>
              <a:rPr lang="en-US" sz="2000" dirty="0"/>
              <a:t>Energizer</a:t>
            </a:r>
          </a:p>
          <a:p>
            <a:pPr lvl="1"/>
            <a:r>
              <a:rPr lang="en-US" sz="2000" dirty="0"/>
              <a:t>Downlink Transmitter</a:t>
            </a:r>
          </a:p>
          <a:p>
            <a:pPr lvl="1"/>
            <a:r>
              <a:rPr lang="en-US" sz="2000" dirty="0"/>
              <a:t>Uplink Receiver</a:t>
            </a:r>
          </a:p>
          <a:p>
            <a:r>
              <a:rPr lang="en-US" sz="2200" dirty="0"/>
              <a:t>The wireless communication links only need to meet the Energizer link budget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8CF73-A9C1-3181-C4A0-C6222EF0CA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D6756-64E5-EA99-C86F-FB31854520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Pooria Pakrooh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C1998-22C9-0ACD-9AEB-CAD1AD68F2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0B7E992-692D-1407-C20F-D998F42B8247}"/>
              </a:ext>
            </a:extLst>
          </p:cNvPr>
          <p:cNvGrpSpPr/>
          <p:nvPr/>
        </p:nvGrpSpPr>
        <p:grpSpPr>
          <a:xfrm>
            <a:off x="4495800" y="2253933"/>
            <a:ext cx="4767650" cy="3511618"/>
            <a:chOff x="4604949" y="2253933"/>
            <a:chExt cx="4767650" cy="3511618"/>
          </a:xfrm>
        </p:grpSpPr>
        <p:sp>
          <p:nvSpPr>
            <p:cNvPr id="8" name="Arrow: Right 7">
              <a:extLst>
                <a:ext uri="{FF2B5EF4-FFF2-40B4-BE49-F238E27FC236}">
                  <a16:creationId xmlns:a16="http://schemas.microsoft.com/office/drawing/2014/main" id="{2CAB5DE2-EC34-8F8B-787B-3D1ACC2D864F}"/>
                </a:ext>
              </a:extLst>
            </p:cNvPr>
            <p:cNvSpPr/>
            <p:nvPr/>
          </p:nvSpPr>
          <p:spPr>
            <a:xfrm rot="2520000">
              <a:off x="6453782" y="3870835"/>
              <a:ext cx="1184485" cy="365100"/>
            </a:xfrm>
            <a:prstGeom prst="rightArrow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RF Energy</a:t>
              </a:r>
            </a:p>
          </p:txBody>
        </p:sp>
        <p:sp>
          <p:nvSpPr>
            <p:cNvPr id="9" name="Isosceles Triangle 8">
              <a:extLst>
                <a:ext uri="{FF2B5EF4-FFF2-40B4-BE49-F238E27FC236}">
                  <a16:creationId xmlns:a16="http://schemas.microsoft.com/office/drawing/2014/main" id="{B11398FD-DB8F-2AE0-427F-CE08A9FBA0B4}"/>
                </a:ext>
              </a:extLst>
            </p:cNvPr>
            <p:cNvSpPr/>
            <p:nvPr/>
          </p:nvSpPr>
          <p:spPr>
            <a:xfrm>
              <a:off x="8128444" y="4719225"/>
              <a:ext cx="1244155" cy="1046326"/>
            </a:xfrm>
            <a:prstGeom prst="triangle">
              <a:avLst>
                <a:gd name="adj" fmla="val 48582"/>
              </a:avLst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AMP STA</a:t>
              </a:r>
            </a:p>
            <a:p>
              <a:pPr algn="ctr"/>
              <a:endParaRPr 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52F6BE11-5413-1F0F-FEC0-6EF472EDCF27}"/>
                </a:ext>
              </a:extLst>
            </p:cNvPr>
            <p:cNvCxnSpPr>
              <a:cxnSpLocks/>
            </p:cNvCxnSpPr>
            <p:nvPr/>
          </p:nvCxnSpPr>
          <p:spPr>
            <a:xfrm>
              <a:off x="6603580" y="3093555"/>
              <a:ext cx="1687365" cy="1551924"/>
            </a:xfrm>
            <a:prstGeom prst="straightConnector1">
              <a:avLst/>
            </a:prstGeom>
            <a:ln w="38100" cap="rnd">
              <a:solidFill>
                <a:srgbClr val="FF0000"/>
              </a:solidFill>
              <a:round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5D02C153-4FE1-3B36-536D-A15EFB81553A}"/>
                </a:ext>
              </a:extLst>
            </p:cNvPr>
            <p:cNvCxnSpPr>
              <a:cxnSpLocks/>
            </p:cNvCxnSpPr>
            <p:nvPr/>
          </p:nvCxnSpPr>
          <p:spPr>
            <a:xfrm>
              <a:off x="5940879" y="3509042"/>
              <a:ext cx="2049108" cy="2057521"/>
            </a:xfrm>
            <a:prstGeom prst="straightConnector1">
              <a:avLst/>
            </a:prstGeom>
            <a:ln w="38100" cap="rnd">
              <a:solidFill>
                <a:srgbClr val="00B050"/>
              </a:solidFill>
              <a:round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Content Placeholder 2">
              <a:extLst>
                <a:ext uri="{FF2B5EF4-FFF2-40B4-BE49-F238E27FC236}">
                  <a16:creationId xmlns:a16="http://schemas.microsoft.com/office/drawing/2014/main" id="{FDD68CF7-7FB8-25EE-8AD4-AA5622A094FD}"/>
                </a:ext>
              </a:extLst>
            </p:cNvPr>
            <p:cNvSpPr txBox="1">
              <a:spLocks/>
            </p:cNvSpPr>
            <p:nvPr/>
          </p:nvSpPr>
          <p:spPr>
            <a:xfrm rot="2640000">
              <a:off x="6869576" y="3470731"/>
              <a:ext cx="1202367" cy="316378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>
              <a:lvl1pPr marL="173684" indent="-173684" algn="l" defTabSz="914126" rtl="0" eaLnBrk="1" latinLnBrk="0" hangingPunct="1">
                <a:lnSpc>
                  <a:spcPct val="107000"/>
                </a:lnSpc>
                <a:spcBef>
                  <a:spcPts val="1200"/>
                </a:spcBef>
                <a:buClr>
                  <a:srgbClr val="3253DC"/>
                </a:buClr>
                <a:buFont typeface="Arial" panose="020B0604020202020204" pitchFamily="34" charset="0"/>
                <a:buChar char="•"/>
                <a:defRPr sz="2099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1pPr>
              <a:lvl2pPr marL="338227" indent="-174573" algn="l" defTabSz="914126" rtl="0" eaLnBrk="1" latinLnBrk="0" hangingPunct="1">
                <a:lnSpc>
                  <a:spcPct val="107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◦"/>
                <a:defRPr sz="2099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2pPr>
              <a:lvl3pPr marL="509435" indent="-161876" algn="l" defTabSz="914126" rtl="0" eaLnBrk="1" latinLnBrk="0" hangingPunct="1">
                <a:lnSpc>
                  <a:spcPct val="100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•"/>
                <a:defRPr lang="en-US" sz="1799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3pPr>
              <a:lvl4pPr marL="685594" indent="-173684" algn="l" defTabSz="914126" rtl="0" eaLnBrk="1" latinLnBrk="0" hangingPunct="1">
                <a:lnSpc>
                  <a:spcPct val="100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◦"/>
                <a:defRPr sz="1799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4pPr>
              <a:lvl5pPr marL="0" indent="0" algn="l" defTabSz="914126" rtl="0" eaLnBrk="1" latinLnBrk="0" hangingPunct="1">
                <a:lnSpc>
                  <a:spcPct val="98000"/>
                </a:lnSpc>
                <a:spcBef>
                  <a:spcPts val="1799"/>
                </a:spcBef>
                <a:buClr>
                  <a:srgbClr val="595959"/>
                </a:buClr>
                <a:buFont typeface="Microsoft Sans Serif" panose="020B0604020202020204" pitchFamily="34" charset="0"/>
                <a:buChar char="​"/>
                <a:tabLst/>
                <a:defRPr sz="2799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5pPr>
              <a:lvl6pPr marL="0" indent="0" algn="l" defTabSz="914126" rtl="0" eaLnBrk="1" latinLnBrk="0" hangingPunct="1">
                <a:lnSpc>
                  <a:spcPct val="94000"/>
                </a:lnSpc>
                <a:spcBef>
                  <a:spcPts val="0"/>
                </a:spcBef>
                <a:buFont typeface="Microsoft Sans Serif" panose="020B0604020202020204" pitchFamily="34" charset="0"/>
                <a:buChar char="​"/>
                <a:defRPr sz="2399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0" indent="0" algn="l" defTabSz="914126" rtl="0" eaLnBrk="1" latinLnBrk="0" hangingPunct="1">
                <a:lnSpc>
                  <a:spcPct val="107000"/>
                </a:lnSpc>
                <a:spcBef>
                  <a:spcPts val="1200"/>
                </a:spcBef>
                <a:buFont typeface="Microsoft Sans Serif" panose="020B0604020202020204" pitchFamily="34" charset="0"/>
                <a:buChar char="​"/>
                <a:defRPr sz="2099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0" indent="0" algn="l" defTabSz="914126" rtl="0" eaLnBrk="1" latinLnBrk="0" hangingPunct="1">
                <a:lnSpc>
                  <a:spcPct val="86000"/>
                </a:lnSpc>
                <a:spcBef>
                  <a:spcPts val="1799"/>
                </a:spcBef>
                <a:buSzPct val="100000"/>
                <a:buFont typeface="Microsoft Sans Serif" panose="020B0604020202020204" pitchFamily="34" charset="0"/>
                <a:buChar char="​"/>
                <a:defRPr lang="en-US" sz="5498" kern="1200" baseline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0" indent="0" algn="l" defTabSz="914126" rtl="0" eaLnBrk="1" latinLnBrk="0" hangingPunct="1">
                <a:lnSpc>
                  <a:spcPct val="84000"/>
                </a:lnSpc>
                <a:spcBef>
                  <a:spcPts val="1799"/>
                </a:spcBef>
                <a:buFont typeface="Microsoft Sans Serif" panose="020B0604020202020204" pitchFamily="34" charset="0"/>
                <a:buChar char="​"/>
                <a:defRPr sz="6798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400" b="1" dirty="0"/>
                <a:t>AMP Downlink</a:t>
              </a:r>
            </a:p>
          </p:txBody>
        </p:sp>
        <p:sp>
          <p:nvSpPr>
            <p:cNvPr id="13" name="Content Placeholder 2">
              <a:extLst>
                <a:ext uri="{FF2B5EF4-FFF2-40B4-BE49-F238E27FC236}">
                  <a16:creationId xmlns:a16="http://schemas.microsoft.com/office/drawing/2014/main" id="{5A2A2F5D-D8F5-1999-8D6D-761428D049FB}"/>
                </a:ext>
              </a:extLst>
            </p:cNvPr>
            <p:cNvSpPr txBox="1">
              <a:spLocks/>
            </p:cNvSpPr>
            <p:nvPr/>
          </p:nvSpPr>
          <p:spPr>
            <a:xfrm rot="2760000">
              <a:off x="6216206" y="4488576"/>
              <a:ext cx="973546" cy="316378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>
              <a:lvl1pPr marL="173684" indent="-173684" algn="l" defTabSz="914126" rtl="0" eaLnBrk="1" latinLnBrk="0" hangingPunct="1">
                <a:lnSpc>
                  <a:spcPct val="107000"/>
                </a:lnSpc>
                <a:spcBef>
                  <a:spcPts val="1200"/>
                </a:spcBef>
                <a:buClr>
                  <a:srgbClr val="3253DC"/>
                </a:buClr>
                <a:buFont typeface="Arial" panose="020B0604020202020204" pitchFamily="34" charset="0"/>
                <a:buChar char="•"/>
                <a:defRPr sz="2099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1pPr>
              <a:lvl2pPr marL="338227" indent="-174573" algn="l" defTabSz="914126" rtl="0" eaLnBrk="1" latinLnBrk="0" hangingPunct="1">
                <a:lnSpc>
                  <a:spcPct val="107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◦"/>
                <a:defRPr sz="2099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2pPr>
              <a:lvl3pPr marL="509435" indent="-161876" algn="l" defTabSz="914126" rtl="0" eaLnBrk="1" latinLnBrk="0" hangingPunct="1">
                <a:lnSpc>
                  <a:spcPct val="100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•"/>
                <a:defRPr lang="en-US" sz="1799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3pPr>
              <a:lvl4pPr marL="685594" indent="-173684" algn="l" defTabSz="914126" rtl="0" eaLnBrk="1" latinLnBrk="0" hangingPunct="1">
                <a:lnSpc>
                  <a:spcPct val="100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◦"/>
                <a:defRPr sz="1799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4pPr>
              <a:lvl5pPr marL="0" indent="0" algn="l" defTabSz="914126" rtl="0" eaLnBrk="1" latinLnBrk="0" hangingPunct="1">
                <a:lnSpc>
                  <a:spcPct val="98000"/>
                </a:lnSpc>
                <a:spcBef>
                  <a:spcPts val="1799"/>
                </a:spcBef>
                <a:buClr>
                  <a:srgbClr val="595959"/>
                </a:buClr>
                <a:buFont typeface="Microsoft Sans Serif" panose="020B0604020202020204" pitchFamily="34" charset="0"/>
                <a:buChar char="​"/>
                <a:tabLst/>
                <a:defRPr sz="2799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5pPr>
              <a:lvl6pPr marL="0" indent="0" algn="l" defTabSz="914126" rtl="0" eaLnBrk="1" latinLnBrk="0" hangingPunct="1">
                <a:lnSpc>
                  <a:spcPct val="94000"/>
                </a:lnSpc>
                <a:spcBef>
                  <a:spcPts val="0"/>
                </a:spcBef>
                <a:buFont typeface="Microsoft Sans Serif" panose="020B0604020202020204" pitchFamily="34" charset="0"/>
                <a:buChar char="​"/>
                <a:defRPr sz="2399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0" indent="0" algn="l" defTabSz="914126" rtl="0" eaLnBrk="1" latinLnBrk="0" hangingPunct="1">
                <a:lnSpc>
                  <a:spcPct val="107000"/>
                </a:lnSpc>
                <a:spcBef>
                  <a:spcPts val="1200"/>
                </a:spcBef>
                <a:buFont typeface="Microsoft Sans Serif" panose="020B0604020202020204" pitchFamily="34" charset="0"/>
                <a:buChar char="​"/>
                <a:defRPr sz="2099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0" indent="0" algn="l" defTabSz="914126" rtl="0" eaLnBrk="1" latinLnBrk="0" hangingPunct="1">
                <a:lnSpc>
                  <a:spcPct val="86000"/>
                </a:lnSpc>
                <a:spcBef>
                  <a:spcPts val="1799"/>
                </a:spcBef>
                <a:buSzPct val="100000"/>
                <a:buFont typeface="Microsoft Sans Serif" panose="020B0604020202020204" pitchFamily="34" charset="0"/>
                <a:buChar char="​"/>
                <a:defRPr lang="en-US" sz="5498" kern="1200" baseline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0" indent="0" algn="l" defTabSz="914126" rtl="0" eaLnBrk="1" latinLnBrk="0" hangingPunct="1">
                <a:lnSpc>
                  <a:spcPct val="84000"/>
                </a:lnSpc>
                <a:spcBef>
                  <a:spcPts val="1799"/>
                </a:spcBef>
                <a:buFont typeface="Microsoft Sans Serif" panose="020B0604020202020204" pitchFamily="34" charset="0"/>
                <a:buChar char="​"/>
                <a:defRPr sz="6798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400" b="1" dirty="0"/>
                <a:t>AMP Uplink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F1B3AC6-4778-EC2B-F09D-DC9E2E909331}"/>
                </a:ext>
              </a:extLst>
            </p:cNvPr>
            <p:cNvSpPr/>
            <p:nvPr/>
          </p:nvSpPr>
          <p:spPr bwMode="auto">
            <a:xfrm>
              <a:off x="4604949" y="2253933"/>
              <a:ext cx="1901011" cy="1084453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AMP AP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5093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1AACD-C269-DA43-753E-FC3473077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46855"/>
            <a:ext cx="8288868" cy="643284"/>
          </a:xfrm>
        </p:spPr>
        <p:txBody>
          <a:bodyPr/>
          <a:lstStyle/>
          <a:p>
            <a:r>
              <a:rPr lang="en-US" sz="3200" dirty="0"/>
              <a:t>Separate Energizer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87C40-0C83-723A-76B4-46D2FB89D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467" y="4991989"/>
            <a:ext cx="9073333" cy="1866011"/>
          </a:xfrm>
        </p:spPr>
        <p:txBody>
          <a:bodyPr/>
          <a:lstStyle/>
          <a:p>
            <a:r>
              <a:rPr lang="en-US" sz="2000" dirty="0"/>
              <a:t>Here we have two separate devices to access the AMP STA</a:t>
            </a:r>
          </a:p>
          <a:p>
            <a:pPr lvl="1"/>
            <a:r>
              <a:rPr lang="en-US" sz="2000" dirty="0"/>
              <a:t>AMP AP (DL TX and UL RX) and a Separate AMP Energizer</a:t>
            </a:r>
          </a:p>
          <a:p>
            <a:pPr lvl="1"/>
            <a:r>
              <a:rPr lang="en-US" sz="2000" dirty="0"/>
              <a:t>This also includes the case where the energy source is different than RF (e.g., solar or thermal)</a:t>
            </a:r>
          </a:p>
          <a:p>
            <a:r>
              <a:rPr lang="en-US" sz="2000" dirty="0"/>
              <a:t>The wireless links are no longer constrained by the Energizer link budget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011EB1-EA5B-77B2-7AA9-946DD6F8BF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A7687-F573-ADF9-CCA0-A41053016C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Pooria Pakrooh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B79AE3-F6C6-D013-68A6-5AF03B4C88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CC74865-371E-270A-1180-B45AF9912725}"/>
              </a:ext>
            </a:extLst>
          </p:cNvPr>
          <p:cNvGrpSpPr/>
          <p:nvPr/>
        </p:nvGrpSpPr>
        <p:grpSpPr>
          <a:xfrm>
            <a:off x="1501213" y="1288982"/>
            <a:ext cx="6749482" cy="3511618"/>
            <a:chOff x="3429000" y="2488746"/>
            <a:chExt cx="6749482" cy="3511618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5A628420-CA51-97D8-A41A-28E38678B421}"/>
                </a:ext>
              </a:extLst>
            </p:cNvPr>
            <p:cNvSpPr/>
            <p:nvPr/>
          </p:nvSpPr>
          <p:spPr>
            <a:xfrm>
              <a:off x="9179726" y="3886200"/>
              <a:ext cx="998756" cy="1061174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AMP Energizer</a:t>
              </a:r>
            </a:p>
          </p:txBody>
        </p:sp>
        <p:sp>
          <p:nvSpPr>
            <p:cNvPr id="14" name="Arrow: Left 13">
              <a:extLst>
                <a:ext uri="{FF2B5EF4-FFF2-40B4-BE49-F238E27FC236}">
                  <a16:creationId xmlns:a16="http://schemas.microsoft.com/office/drawing/2014/main" id="{BBECA452-F015-D59D-344E-255411259BC4}"/>
                </a:ext>
              </a:extLst>
            </p:cNvPr>
            <p:cNvSpPr/>
            <p:nvPr/>
          </p:nvSpPr>
          <p:spPr>
            <a:xfrm rot="19320000">
              <a:off x="7889783" y="4757944"/>
              <a:ext cx="1280159" cy="384877"/>
            </a:xfrm>
            <a:prstGeom prst="leftArrow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RF Energy</a:t>
              </a:r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BD49890D-F4DD-83C6-804E-4269F4BF3F5B}"/>
                </a:ext>
              </a:extLst>
            </p:cNvPr>
            <p:cNvSpPr/>
            <p:nvPr/>
          </p:nvSpPr>
          <p:spPr>
            <a:xfrm>
              <a:off x="6952495" y="4954038"/>
              <a:ext cx="1244155" cy="1046326"/>
            </a:xfrm>
            <a:prstGeom prst="triangle">
              <a:avLst>
                <a:gd name="adj" fmla="val 48582"/>
              </a:avLst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AMP STA</a:t>
              </a:r>
            </a:p>
            <a:p>
              <a:pPr algn="ctr"/>
              <a:endParaRPr 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C840B62D-CE6C-E5B2-0B5D-1DD7A7125683}"/>
                </a:ext>
              </a:extLst>
            </p:cNvPr>
            <p:cNvCxnSpPr>
              <a:cxnSpLocks/>
            </p:cNvCxnSpPr>
            <p:nvPr/>
          </p:nvCxnSpPr>
          <p:spPr>
            <a:xfrm>
              <a:off x="5427631" y="3328368"/>
              <a:ext cx="1687365" cy="1551924"/>
            </a:xfrm>
            <a:prstGeom prst="straightConnector1">
              <a:avLst/>
            </a:prstGeom>
            <a:ln w="38100" cap="rnd">
              <a:solidFill>
                <a:srgbClr val="FF0000"/>
              </a:solidFill>
              <a:round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2FED9933-CB68-C44C-B61F-AD5D1F7AA41C}"/>
                </a:ext>
              </a:extLst>
            </p:cNvPr>
            <p:cNvCxnSpPr>
              <a:cxnSpLocks/>
            </p:cNvCxnSpPr>
            <p:nvPr/>
          </p:nvCxnSpPr>
          <p:spPr>
            <a:xfrm>
              <a:off x="4764930" y="3743855"/>
              <a:ext cx="2049108" cy="2057521"/>
            </a:xfrm>
            <a:prstGeom prst="straightConnector1">
              <a:avLst/>
            </a:prstGeom>
            <a:ln w="38100" cap="rnd">
              <a:solidFill>
                <a:srgbClr val="00B050"/>
              </a:solidFill>
              <a:round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ontent Placeholder 2">
              <a:extLst>
                <a:ext uri="{FF2B5EF4-FFF2-40B4-BE49-F238E27FC236}">
                  <a16:creationId xmlns:a16="http://schemas.microsoft.com/office/drawing/2014/main" id="{2EBC8001-31AC-F495-5836-D7FAF23BFBD8}"/>
                </a:ext>
              </a:extLst>
            </p:cNvPr>
            <p:cNvSpPr txBox="1">
              <a:spLocks/>
            </p:cNvSpPr>
            <p:nvPr/>
          </p:nvSpPr>
          <p:spPr>
            <a:xfrm rot="2640000">
              <a:off x="5693627" y="3705544"/>
              <a:ext cx="1202367" cy="316378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>
              <a:lvl1pPr marL="173684" indent="-173684" algn="l" defTabSz="914126" rtl="0" eaLnBrk="1" latinLnBrk="0" hangingPunct="1">
                <a:lnSpc>
                  <a:spcPct val="107000"/>
                </a:lnSpc>
                <a:spcBef>
                  <a:spcPts val="1200"/>
                </a:spcBef>
                <a:buClr>
                  <a:srgbClr val="3253DC"/>
                </a:buClr>
                <a:buFont typeface="Arial" panose="020B0604020202020204" pitchFamily="34" charset="0"/>
                <a:buChar char="•"/>
                <a:defRPr sz="2099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1pPr>
              <a:lvl2pPr marL="338227" indent="-174573" algn="l" defTabSz="914126" rtl="0" eaLnBrk="1" latinLnBrk="0" hangingPunct="1">
                <a:lnSpc>
                  <a:spcPct val="107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◦"/>
                <a:defRPr sz="2099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2pPr>
              <a:lvl3pPr marL="509435" indent="-161876" algn="l" defTabSz="914126" rtl="0" eaLnBrk="1" latinLnBrk="0" hangingPunct="1">
                <a:lnSpc>
                  <a:spcPct val="100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•"/>
                <a:defRPr lang="en-US" sz="1799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3pPr>
              <a:lvl4pPr marL="685594" indent="-173684" algn="l" defTabSz="914126" rtl="0" eaLnBrk="1" latinLnBrk="0" hangingPunct="1">
                <a:lnSpc>
                  <a:spcPct val="100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◦"/>
                <a:defRPr sz="1799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4pPr>
              <a:lvl5pPr marL="0" indent="0" algn="l" defTabSz="914126" rtl="0" eaLnBrk="1" latinLnBrk="0" hangingPunct="1">
                <a:lnSpc>
                  <a:spcPct val="98000"/>
                </a:lnSpc>
                <a:spcBef>
                  <a:spcPts val="1799"/>
                </a:spcBef>
                <a:buClr>
                  <a:srgbClr val="595959"/>
                </a:buClr>
                <a:buFont typeface="Microsoft Sans Serif" panose="020B0604020202020204" pitchFamily="34" charset="0"/>
                <a:buChar char="​"/>
                <a:tabLst/>
                <a:defRPr sz="2799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5pPr>
              <a:lvl6pPr marL="0" indent="0" algn="l" defTabSz="914126" rtl="0" eaLnBrk="1" latinLnBrk="0" hangingPunct="1">
                <a:lnSpc>
                  <a:spcPct val="94000"/>
                </a:lnSpc>
                <a:spcBef>
                  <a:spcPts val="0"/>
                </a:spcBef>
                <a:buFont typeface="Microsoft Sans Serif" panose="020B0604020202020204" pitchFamily="34" charset="0"/>
                <a:buChar char="​"/>
                <a:defRPr sz="2399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0" indent="0" algn="l" defTabSz="914126" rtl="0" eaLnBrk="1" latinLnBrk="0" hangingPunct="1">
                <a:lnSpc>
                  <a:spcPct val="107000"/>
                </a:lnSpc>
                <a:spcBef>
                  <a:spcPts val="1200"/>
                </a:spcBef>
                <a:buFont typeface="Microsoft Sans Serif" panose="020B0604020202020204" pitchFamily="34" charset="0"/>
                <a:buChar char="​"/>
                <a:defRPr sz="2099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0" indent="0" algn="l" defTabSz="914126" rtl="0" eaLnBrk="1" latinLnBrk="0" hangingPunct="1">
                <a:lnSpc>
                  <a:spcPct val="86000"/>
                </a:lnSpc>
                <a:spcBef>
                  <a:spcPts val="1799"/>
                </a:spcBef>
                <a:buSzPct val="100000"/>
                <a:buFont typeface="Microsoft Sans Serif" panose="020B0604020202020204" pitchFamily="34" charset="0"/>
                <a:buChar char="​"/>
                <a:defRPr lang="en-US" sz="5498" kern="1200" baseline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0" indent="0" algn="l" defTabSz="914126" rtl="0" eaLnBrk="1" latinLnBrk="0" hangingPunct="1">
                <a:lnSpc>
                  <a:spcPct val="84000"/>
                </a:lnSpc>
                <a:spcBef>
                  <a:spcPts val="1799"/>
                </a:spcBef>
                <a:buFont typeface="Microsoft Sans Serif" panose="020B0604020202020204" pitchFamily="34" charset="0"/>
                <a:buChar char="​"/>
                <a:defRPr sz="6798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400" b="1" dirty="0"/>
                <a:t>AMP Downlink</a:t>
              </a:r>
            </a:p>
          </p:txBody>
        </p:sp>
        <p:sp>
          <p:nvSpPr>
            <p:cNvPr id="21" name="Content Placeholder 2">
              <a:extLst>
                <a:ext uri="{FF2B5EF4-FFF2-40B4-BE49-F238E27FC236}">
                  <a16:creationId xmlns:a16="http://schemas.microsoft.com/office/drawing/2014/main" id="{C4CB4F86-7913-5CC8-1F32-F22FC8059DE0}"/>
                </a:ext>
              </a:extLst>
            </p:cNvPr>
            <p:cNvSpPr txBox="1">
              <a:spLocks/>
            </p:cNvSpPr>
            <p:nvPr/>
          </p:nvSpPr>
          <p:spPr>
            <a:xfrm rot="2760000">
              <a:off x="5040257" y="4723389"/>
              <a:ext cx="973546" cy="316378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>
              <a:lvl1pPr marL="173684" indent="-173684" algn="l" defTabSz="914126" rtl="0" eaLnBrk="1" latinLnBrk="0" hangingPunct="1">
                <a:lnSpc>
                  <a:spcPct val="107000"/>
                </a:lnSpc>
                <a:spcBef>
                  <a:spcPts val="1200"/>
                </a:spcBef>
                <a:buClr>
                  <a:srgbClr val="3253DC"/>
                </a:buClr>
                <a:buFont typeface="Arial" panose="020B0604020202020204" pitchFamily="34" charset="0"/>
                <a:buChar char="•"/>
                <a:defRPr sz="2099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1pPr>
              <a:lvl2pPr marL="338227" indent="-174573" algn="l" defTabSz="914126" rtl="0" eaLnBrk="1" latinLnBrk="0" hangingPunct="1">
                <a:lnSpc>
                  <a:spcPct val="107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◦"/>
                <a:defRPr sz="2099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2pPr>
              <a:lvl3pPr marL="509435" indent="-161876" algn="l" defTabSz="914126" rtl="0" eaLnBrk="1" latinLnBrk="0" hangingPunct="1">
                <a:lnSpc>
                  <a:spcPct val="100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•"/>
                <a:defRPr lang="en-US" sz="1799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3pPr>
              <a:lvl4pPr marL="685594" indent="-173684" algn="l" defTabSz="914126" rtl="0" eaLnBrk="1" latinLnBrk="0" hangingPunct="1">
                <a:lnSpc>
                  <a:spcPct val="100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◦"/>
                <a:defRPr sz="1799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4pPr>
              <a:lvl5pPr marL="0" indent="0" algn="l" defTabSz="914126" rtl="0" eaLnBrk="1" latinLnBrk="0" hangingPunct="1">
                <a:lnSpc>
                  <a:spcPct val="98000"/>
                </a:lnSpc>
                <a:spcBef>
                  <a:spcPts val="1799"/>
                </a:spcBef>
                <a:buClr>
                  <a:srgbClr val="595959"/>
                </a:buClr>
                <a:buFont typeface="Microsoft Sans Serif" panose="020B0604020202020204" pitchFamily="34" charset="0"/>
                <a:buChar char="​"/>
                <a:tabLst/>
                <a:defRPr sz="2799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5pPr>
              <a:lvl6pPr marL="0" indent="0" algn="l" defTabSz="914126" rtl="0" eaLnBrk="1" latinLnBrk="0" hangingPunct="1">
                <a:lnSpc>
                  <a:spcPct val="94000"/>
                </a:lnSpc>
                <a:spcBef>
                  <a:spcPts val="0"/>
                </a:spcBef>
                <a:buFont typeface="Microsoft Sans Serif" panose="020B0604020202020204" pitchFamily="34" charset="0"/>
                <a:buChar char="​"/>
                <a:defRPr sz="2399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0" indent="0" algn="l" defTabSz="914126" rtl="0" eaLnBrk="1" latinLnBrk="0" hangingPunct="1">
                <a:lnSpc>
                  <a:spcPct val="107000"/>
                </a:lnSpc>
                <a:spcBef>
                  <a:spcPts val="1200"/>
                </a:spcBef>
                <a:buFont typeface="Microsoft Sans Serif" panose="020B0604020202020204" pitchFamily="34" charset="0"/>
                <a:buChar char="​"/>
                <a:defRPr sz="2099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0" indent="0" algn="l" defTabSz="914126" rtl="0" eaLnBrk="1" latinLnBrk="0" hangingPunct="1">
                <a:lnSpc>
                  <a:spcPct val="86000"/>
                </a:lnSpc>
                <a:spcBef>
                  <a:spcPts val="1799"/>
                </a:spcBef>
                <a:buSzPct val="100000"/>
                <a:buFont typeface="Microsoft Sans Serif" panose="020B0604020202020204" pitchFamily="34" charset="0"/>
                <a:buChar char="​"/>
                <a:defRPr lang="en-US" sz="5498" kern="1200" baseline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0" indent="0" algn="l" defTabSz="914126" rtl="0" eaLnBrk="1" latinLnBrk="0" hangingPunct="1">
                <a:lnSpc>
                  <a:spcPct val="84000"/>
                </a:lnSpc>
                <a:spcBef>
                  <a:spcPts val="1799"/>
                </a:spcBef>
                <a:buFont typeface="Microsoft Sans Serif" panose="020B0604020202020204" pitchFamily="34" charset="0"/>
                <a:buChar char="​"/>
                <a:defRPr sz="6798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400" b="1" dirty="0"/>
                <a:t>AMP Uplink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95DE1F98-54C3-BCE6-F7E8-356B8C8A538E}"/>
                </a:ext>
              </a:extLst>
            </p:cNvPr>
            <p:cNvSpPr/>
            <p:nvPr/>
          </p:nvSpPr>
          <p:spPr bwMode="auto">
            <a:xfrm>
              <a:off x="3429000" y="2488746"/>
              <a:ext cx="1901011" cy="1084453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AMP AP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6461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5B296-1B52-C512-F632-9EFFD898E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609600"/>
          </a:xfrm>
        </p:spPr>
        <p:txBody>
          <a:bodyPr/>
          <a:lstStyle/>
          <a:p>
            <a:r>
              <a:rPr lang="en-US" sz="3200" dirty="0"/>
              <a:t>Link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0EFF3-890C-C728-781F-0CB1E6085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733" y="1209037"/>
            <a:ext cx="9203267" cy="5620388"/>
          </a:xfrm>
        </p:spPr>
        <p:txBody>
          <a:bodyPr/>
          <a:lstStyle/>
          <a:p>
            <a:r>
              <a:rPr lang="en-US" sz="2200" dirty="0"/>
              <a:t>Integrated Energizer</a:t>
            </a:r>
          </a:p>
          <a:p>
            <a:pPr lvl="1"/>
            <a:r>
              <a:rPr lang="en-US" sz="2000" dirty="0"/>
              <a:t>The Energizer link budget depends on the Energizer TX power and the required power level to harvest that energy at the AMP STA</a:t>
            </a:r>
          </a:p>
          <a:p>
            <a:pPr lvl="1"/>
            <a:r>
              <a:rPr lang="en-US" sz="2000" dirty="0"/>
              <a:t>As an example, if the TX power is 30 dBm and the required RX power to harvest energy is -25 dBm, then the Energizer Link is limited to around 55 dB</a:t>
            </a:r>
          </a:p>
          <a:p>
            <a:pPr lvl="1"/>
            <a:r>
              <a:rPr lang="en-US" sz="2000" dirty="0"/>
              <a:t>The DL/UL wireless links only need to meet the Energizer Link Budget or 8.5 dB more if operating in 2.4 GHz</a:t>
            </a:r>
          </a:p>
          <a:p>
            <a:pPr lvl="2"/>
            <a:r>
              <a:rPr lang="en-US" b="1" dirty="0"/>
              <a:t>Path Loss in 2.4 GHz is approximately 8.5 dB higher than in sub-1 GHz</a:t>
            </a:r>
          </a:p>
          <a:p>
            <a:r>
              <a:rPr lang="en-US" sz="2200" dirty="0"/>
              <a:t>Separate Energizer</a:t>
            </a:r>
          </a:p>
          <a:p>
            <a:pPr lvl="1"/>
            <a:r>
              <a:rPr lang="en-US" sz="2000" dirty="0"/>
              <a:t>If the AMP AP is separate from the Energizer, then the DL/UL Link Budgets are not limited by the Energizer Link Budget</a:t>
            </a:r>
          </a:p>
          <a:p>
            <a:pPr lvl="1"/>
            <a:r>
              <a:rPr lang="en-US" sz="2000" dirty="0"/>
              <a:t>Then the DL/UL Link Budgets can be much larger</a:t>
            </a:r>
          </a:p>
          <a:p>
            <a:pPr lvl="2"/>
            <a:r>
              <a:rPr lang="en-US" b="1" dirty="0"/>
              <a:t>For example, depending on the AMP STA capabilities, the DL/UL Link Budgets could be 100 dB or more.</a:t>
            </a:r>
          </a:p>
          <a:p>
            <a:pPr lvl="1"/>
            <a:r>
              <a:rPr lang="en-US" sz="2000" dirty="0"/>
              <a:t>One possibility in this case, the DL could be handled using 802.11ba and the UL could be handled using 802.11b/n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D4140F-1DA5-A49E-C012-EC9D0BD3A0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EADDE-7CD4-3090-3CEB-CC897604AE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Pooria Pakrooh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81E377-4B88-8CFB-AF86-968AE07A4B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324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5CB58-FEC3-250A-A5DD-816357C9C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dirty="0"/>
              <a:t>Possible PHY Modes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61352-AF9D-B8F7-D6C8-53A3137F2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905000"/>
            <a:ext cx="8288868" cy="4595709"/>
          </a:xfrm>
        </p:spPr>
        <p:txBody>
          <a:bodyPr/>
          <a:lstStyle/>
          <a:p>
            <a:r>
              <a:rPr lang="en-US" dirty="0"/>
              <a:t>There are many possible PHY Modes that could be specified in 802.11bp</a:t>
            </a:r>
          </a:p>
          <a:p>
            <a:pPr lvl="1"/>
            <a:r>
              <a:rPr lang="en-US" dirty="0"/>
              <a:t>AMP RF Energizer</a:t>
            </a:r>
          </a:p>
          <a:p>
            <a:pPr lvl="1"/>
            <a:r>
              <a:rPr lang="en-US" dirty="0"/>
              <a:t>AMP Downlink/WUR</a:t>
            </a:r>
          </a:p>
          <a:p>
            <a:pPr lvl="1"/>
            <a:r>
              <a:rPr lang="en-US" dirty="0"/>
              <a:t>AMP Active Uplink</a:t>
            </a:r>
          </a:p>
          <a:p>
            <a:pPr lvl="1"/>
            <a:r>
              <a:rPr lang="en-US" dirty="0"/>
              <a:t>AMP Backscatter</a:t>
            </a:r>
          </a:p>
          <a:p>
            <a:r>
              <a:rPr lang="en-US" dirty="0"/>
              <a:t>There are also different frequency bands to consider</a:t>
            </a:r>
          </a:p>
          <a:p>
            <a:pPr lvl="1"/>
            <a:r>
              <a:rPr lang="en-US" dirty="0"/>
              <a:t>2.4 GHz</a:t>
            </a:r>
          </a:p>
          <a:p>
            <a:pPr lvl="1"/>
            <a:r>
              <a:rPr lang="en-US" dirty="0"/>
              <a:t>Sub-1 GHz</a:t>
            </a:r>
          </a:p>
          <a:p>
            <a:r>
              <a:rPr lang="en-US" dirty="0"/>
              <a:t>It is important to understand which combinations are to be specified by the Task Group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981B2-BCE0-25D8-B2D3-1E359F03D4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C079F-453F-5179-BC3B-CE7854748D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Pooria Pakrooh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20B7E2-E3FE-928E-B951-323443101F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47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01A9A-B863-BB0F-BB56-B9B5AE459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PHY Modes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18F36D9C-9C32-843D-6F6B-7474357F50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7027196"/>
              </p:ext>
            </p:extLst>
          </p:nvPr>
        </p:nvGraphicFramePr>
        <p:xfrm>
          <a:off x="731838" y="2112963"/>
          <a:ext cx="8288337" cy="2255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62779">
                  <a:extLst>
                    <a:ext uri="{9D8B030D-6E8A-4147-A177-3AD203B41FA5}">
                      <a16:colId xmlns:a16="http://schemas.microsoft.com/office/drawing/2014/main" val="2866334276"/>
                    </a:ext>
                  </a:extLst>
                </a:gridCol>
                <a:gridCol w="2762779">
                  <a:extLst>
                    <a:ext uri="{9D8B030D-6E8A-4147-A177-3AD203B41FA5}">
                      <a16:colId xmlns:a16="http://schemas.microsoft.com/office/drawing/2014/main" val="3285320483"/>
                    </a:ext>
                  </a:extLst>
                </a:gridCol>
                <a:gridCol w="2762779">
                  <a:extLst>
                    <a:ext uri="{9D8B030D-6E8A-4147-A177-3AD203B41FA5}">
                      <a16:colId xmlns:a16="http://schemas.microsoft.com/office/drawing/2014/main" val="9264920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PHY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2.4 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Sub-1 GHz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85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AMP RF Energizer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361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AMP Downlink/WUR</a:t>
                      </a:r>
                      <a:endParaRPr lang="en-US" sz="22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203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AMP Active Uplink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136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AMP Backscatter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2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08477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0F0CA7-F16B-91A2-9180-8CB0E636AB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F8642-6AB8-2F32-B791-DD5A276DC5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Pooria Pakrooh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F54C54-DB66-52C3-F445-B708F88DC8F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C328D60-342F-1D8F-AF3F-D20CE8438826}"/>
              </a:ext>
            </a:extLst>
          </p:cNvPr>
          <p:cNvSpPr txBox="1">
            <a:spLocks/>
          </p:cNvSpPr>
          <p:nvPr/>
        </p:nvSpPr>
        <p:spPr bwMode="auto">
          <a:xfrm>
            <a:off x="731520" y="4724400"/>
            <a:ext cx="8288868" cy="17763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We would like to hear feedback from the Task Group on who is interested in developing these various PHY Modes</a:t>
            </a:r>
          </a:p>
          <a:p>
            <a:r>
              <a:rPr lang="en-US" kern="0" dirty="0"/>
              <a:t>Should the 802.11bp DL/WUR focus on the Integrated Energizer case, at (high /mid) SNR?</a:t>
            </a:r>
          </a:p>
        </p:txBody>
      </p:sp>
    </p:spTree>
    <p:extLst>
      <p:ext uri="{BB962C8B-B14F-4D97-AF65-F5344CB8AC3E}">
        <p14:creationId xmlns:p14="http://schemas.microsoft.com/office/powerpoint/2010/main" val="3448231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8279</TotalTime>
  <Words>1320</Words>
  <Application>Microsoft Office PowerPoint</Application>
  <PresentationFormat>Custom</PresentationFormat>
  <Paragraphs>214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Unicode MS</vt:lpstr>
      <vt:lpstr>Calibri</vt:lpstr>
      <vt:lpstr>Cambria Math</vt:lpstr>
      <vt:lpstr>Courier New</vt:lpstr>
      <vt:lpstr>Times New Roman</vt:lpstr>
      <vt:lpstr>Office Theme</vt:lpstr>
      <vt:lpstr>Thoughts and Questions on AMP PHY</vt:lpstr>
      <vt:lpstr>Introduction</vt:lpstr>
      <vt:lpstr>Outline</vt:lpstr>
      <vt:lpstr>Terminology (Used Here)</vt:lpstr>
      <vt:lpstr>Integrated Energizer</vt:lpstr>
      <vt:lpstr>Separate Energizer</vt:lpstr>
      <vt:lpstr>Link Budget</vt:lpstr>
      <vt:lpstr>Possible PHY Modes</vt:lpstr>
      <vt:lpstr>Possible PHY Modes</vt:lpstr>
      <vt:lpstr>Signal Bandwidth (2.4 GHz)</vt:lpstr>
      <vt:lpstr>Signal Bandwidth (sub-1 GHz)</vt:lpstr>
      <vt:lpstr>Clock Accuracy</vt:lpstr>
      <vt:lpstr>Backscatter Downlink Waveform</vt:lpstr>
      <vt:lpstr>Conclusions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Pooria Pakrooh</cp:lastModifiedBy>
  <cp:revision>529</cp:revision>
  <cp:lastPrinted>2017-11-22T00:49:17Z</cp:lastPrinted>
  <dcterms:created xsi:type="dcterms:W3CDTF">2014-10-30T17:06:39Z</dcterms:created>
  <dcterms:modified xsi:type="dcterms:W3CDTF">2024-05-15T03:03:23Z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