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9" r:id="rId4"/>
    <p:sldId id="267" r:id="rId5"/>
    <p:sldId id="268" r:id="rId6"/>
    <p:sldId id="270" r:id="rId7"/>
    <p:sldId id="262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5D2BEA-4E4B-4C64-B0E5-6A514132F3D1}" v="4" dt="2024-09-11T02:22:40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9" autoAdjust="0"/>
    <p:restoredTop sz="94660"/>
  </p:normalViewPr>
  <p:slideViewPr>
    <p:cSldViewPr>
      <p:cViewPr varScale="1">
        <p:scale>
          <a:sx n="110" d="100"/>
          <a:sy n="110" d="100"/>
        </p:scale>
        <p:origin x="272" y="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795E01A6-410C-4C29-A707-49FD60893925}"/>
    <pc:docChg chg="undo custSel delSld modSld modMainMaster">
      <pc:chgData name="Jiayi Zhang" userId="0b5fc417-5b02-48cb-ab13-a55777ac8eb1" providerId="ADAL" clId="{795E01A6-410C-4C29-A707-49FD60893925}" dt="2024-03-06T19:06:28.639" v="366" actId="20577"/>
      <pc:docMkLst>
        <pc:docMk/>
      </pc:docMkLst>
      <pc:sldChg chg="modSp mod">
        <pc:chgData name="Jiayi Zhang" userId="0b5fc417-5b02-48cb-ab13-a55777ac8eb1" providerId="ADAL" clId="{795E01A6-410C-4C29-A707-49FD60893925}" dt="2024-03-06T18:27:06.989" v="190" actId="20577"/>
        <pc:sldMkLst>
          <pc:docMk/>
          <pc:sldMk cId="0" sldId="256"/>
        </pc:sldMkLst>
        <pc:spChg chg="mod">
          <ac:chgData name="Jiayi Zhang" userId="0b5fc417-5b02-48cb-ab13-a55777ac8eb1" providerId="ADAL" clId="{795E01A6-410C-4C29-A707-49FD60893925}" dt="2024-03-06T18:27:06.989" v="1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795E01A6-410C-4C29-A707-49FD60893925}" dt="2024-03-06T18:19:20.612" v="3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795E01A6-410C-4C29-A707-49FD60893925}" dt="2024-03-06T18:34:31.480" v="330" actId="20577"/>
        <pc:sldMkLst>
          <pc:docMk/>
          <pc:sldMk cId="0" sldId="257"/>
        </pc:sldMkLst>
        <pc:spChg chg="mod">
          <ac:chgData name="Jiayi Zhang" userId="0b5fc417-5b02-48cb-ab13-a55777ac8eb1" providerId="ADAL" clId="{795E01A6-410C-4C29-A707-49FD60893925}" dt="2024-03-06T18:34:31.480" v="33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795E01A6-410C-4C29-A707-49FD60893925}" dt="2024-03-06T18:25:29.510" v="122" actId="113"/>
        <pc:sldMkLst>
          <pc:docMk/>
          <pc:sldMk cId="0" sldId="258"/>
        </pc:sldMkLst>
        <pc:spChg chg="mod">
          <ac:chgData name="Jiayi Zhang" userId="0b5fc417-5b02-48cb-ab13-a55777ac8eb1" providerId="ADAL" clId="{795E01A6-410C-4C29-A707-49FD60893925}" dt="2024-03-06T18:25:29.510" v="122" actId="113"/>
          <ac:spMkLst>
            <pc:docMk/>
            <pc:sldMk cId="0" sldId="258"/>
            <ac:spMk id="5122" creationId="{00000000-0000-0000-0000-000000000000}"/>
          </ac:spMkLst>
        </pc:spChg>
      </pc:sldChg>
      <pc:sldChg chg="del">
        <pc:chgData name="Jiayi Zhang" userId="0b5fc417-5b02-48cb-ab13-a55777ac8eb1" providerId="ADAL" clId="{795E01A6-410C-4C29-A707-49FD60893925}" dt="2024-03-06T18:25:44.628" v="123" actId="47"/>
        <pc:sldMkLst>
          <pc:docMk/>
          <pc:sldMk cId="0" sldId="259"/>
        </pc:sldMkLst>
      </pc:sldChg>
      <pc:sldChg chg="modSp mod">
        <pc:chgData name="Jiayi Zhang" userId="0b5fc417-5b02-48cb-ab13-a55777ac8eb1" providerId="ADAL" clId="{795E01A6-410C-4C29-A707-49FD60893925}" dt="2024-03-06T18:34:15.658" v="328" actId="20577"/>
        <pc:sldMkLst>
          <pc:docMk/>
          <pc:sldMk cId="0" sldId="262"/>
        </pc:sldMkLst>
        <pc:spChg chg="mod">
          <ac:chgData name="Jiayi Zhang" userId="0b5fc417-5b02-48cb-ab13-a55777ac8eb1" providerId="ADAL" clId="{795E01A6-410C-4C29-A707-49FD60893925}" dt="2024-03-06T18:34:15.658" v="328" actId="20577"/>
          <ac:spMkLst>
            <pc:docMk/>
            <pc:sldMk cId="0" sldId="262"/>
            <ac:spMk id="9218" creationId="{00000000-0000-0000-0000-000000000000}"/>
          </ac:spMkLst>
        </pc:spChg>
      </pc:sldChg>
      <pc:sldChg chg="del">
        <pc:chgData name="Jiayi Zhang" userId="0b5fc417-5b02-48cb-ab13-a55777ac8eb1" providerId="ADAL" clId="{795E01A6-410C-4C29-A707-49FD60893925}" dt="2024-03-06T18:34:40.480" v="331" actId="47"/>
        <pc:sldMkLst>
          <pc:docMk/>
          <pc:sldMk cId="0" sldId="263"/>
        </pc:sldMkLst>
      </pc:sldChg>
      <pc:sldChg chg="modSp mod">
        <pc:chgData name="Jiayi Zhang" userId="0b5fc417-5b02-48cb-ab13-a55777ac8eb1" providerId="ADAL" clId="{795E01A6-410C-4C29-A707-49FD60893925}" dt="2024-03-06T19:04:46.500" v="348"/>
        <pc:sldMkLst>
          <pc:docMk/>
          <pc:sldMk cId="0" sldId="264"/>
        </pc:sldMkLst>
        <pc:spChg chg="mod">
          <ac:chgData name="Jiayi Zhang" userId="0b5fc417-5b02-48cb-ab13-a55777ac8eb1" providerId="ADAL" clId="{795E01A6-410C-4C29-A707-49FD60893925}" dt="2024-03-06T19:04:46.500" v="348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Jiayi Zhang" userId="0b5fc417-5b02-48cb-ab13-a55777ac8eb1" providerId="ADAL" clId="{795E01A6-410C-4C29-A707-49FD60893925}" dt="2024-03-06T18:25:46.074" v="124" actId="47"/>
        <pc:sldMkLst>
          <pc:docMk/>
          <pc:sldMk cId="2425697724" sldId="266"/>
        </pc:sldMkLst>
      </pc:sldChg>
      <pc:sldChg chg="modSp mod">
        <pc:chgData name="Jiayi Zhang" userId="0b5fc417-5b02-48cb-ab13-a55777ac8eb1" providerId="ADAL" clId="{795E01A6-410C-4C29-A707-49FD60893925}" dt="2024-03-06T19:06:01.052" v="361" actId="20577"/>
        <pc:sldMkLst>
          <pc:docMk/>
          <pc:sldMk cId="3242594532" sldId="267"/>
        </pc:sldMkLst>
        <pc:spChg chg="mod">
          <ac:chgData name="Jiayi Zhang" userId="0b5fc417-5b02-48cb-ab13-a55777ac8eb1" providerId="ADAL" clId="{795E01A6-410C-4C29-A707-49FD60893925}" dt="2024-03-06T19:06:01.052" v="361" actId="20577"/>
          <ac:spMkLst>
            <pc:docMk/>
            <pc:sldMk cId="3242594532" sldId="267"/>
            <ac:spMk id="7" creationId="{80E183F0-51D7-809E-ED20-F43F39E920E8}"/>
          </ac:spMkLst>
        </pc:spChg>
        <pc:spChg chg="mod">
          <ac:chgData name="Jiayi Zhang" userId="0b5fc417-5b02-48cb-ab13-a55777ac8eb1" providerId="ADAL" clId="{795E01A6-410C-4C29-A707-49FD60893925}" dt="2024-03-06T18:27:22.639" v="191" actId="20578"/>
          <ac:spMkLst>
            <pc:docMk/>
            <pc:sldMk cId="3242594532" sldId="267"/>
            <ac:spMk id="6145" creationId="{00000000-0000-0000-0000-000000000000}"/>
          </ac:spMkLst>
        </pc:spChg>
        <pc:spChg chg="mod">
          <ac:chgData name="Jiayi Zhang" userId="0b5fc417-5b02-48cb-ab13-a55777ac8eb1" providerId="ADAL" clId="{795E01A6-410C-4C29-A707-49FD60893925}" dt="2024-03-06T18:29:36.153" v="234" actId="20577"/>
          <ac:spMkLst>
            <pc:docMk/>
            <pc:sldMk cId="3242594532" sldId="267"/>
            <ac:spMk id="6146" creationId="{00000000-0000-0000-0000-000000000000}"/>
          </ac:spMkLst>
        </pc:spChg>
      </pc:sldChg>
      <pc:sldChg chg="modSp mod">
        <pc:chgData name="Jiayi Zhang" userId="0b5fc417-5b02-48cb-ab13-a55777ac8eb1" providerId="ADAL" clId="{795E01A6-410C-4C29-A707-49FD60893925}" dt="2024-03-06T18:33:22.639" v="304" actId="6549"/>
        <pc:sldMkLst>
          <pc:docMk/>
          <pc:sldMk cId="720552951" sldId="268"/>
        </pc:sldMkLst>
        <pc:spChg chg="mod">
          <ac:chgData name="Jiayi Zhang" userId="0b5fc417-5b02-48cb-ab13-a55777ac8eb1" providerId="ADAL" clId="{795E01A6-410C-4C29-A707-49FD60893925}" dt="2024-03-06T18:33:22.639" v="304" actId="6549"/>
          <ac:spMkLst>
            <pc:docMk/>
            <pc:sldMk cId="720552951" sldId="268"/>
            <ac:spMk id="7" creationId="{80E183F0-51D7-809E-ED20-F43F39E920E8}"/>
          </ac:spMkLst>
        </pc:spChg>
        <pc:spChg chg="mod">
          <ac:chgData name="Jiayi Zhang" userId="0b5fc417-5b02-48cb-ab13-a55777ac8eb1" providerId="ADAL" clId="{795E01A6-410C-4C29-A707-49FD60893925}" dt="2024-03-06T18:27:42.202" v="192" actId="20578"/>
          <ac:spMkLst>
            <pc:docMk/>
            <pc:sldMk cId="720552951" sldId="268"/>
            <ac:spMk id="6145" creationId="{00000000-0000-0000-0000-000000000000}"/>
          </ac:spMkLst>
        </pc:spChg>
        <pc:picChg chg="mod">
          <ac:chgData name="Jiayi Zhang" userId="0b5fc417-5b02-48cb-ab13-a55777ac8eb1" providerId="ADAL" clId="{795E01A6-410C-4C29-A707-49FD60893925}" dt="2024-03-06T18:32:36.127" v="300" actId="14100"/>
          <ac:picMkLst>
            <pc:docMk/>
            <pc:sldMk cId="720552951" sldId="268"/>
            <ac:picMk id="10" creationId="{9EF8564A-EA6E-87BD-A9D0-AD028BC7E1D3}"/>
          </ac:picMkLst>
        </pc:picChg>
      </pc:sldChg>
      <pc:sldMasterChg chg="modSp mod">
        <pc:chgData name="Jiayi Zhang" userId="0b5fc417-5b02-48cb-ab13-a55777ac8eb1" providerId="ADAL" clId="{795E01A6-410C-4C29-A707-49FD60893925}" dt="2024-03-06T19:06:28.639" v="366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795E01A6-410C-4C29-A707-49FD60893925}" dt="2024-03-06T19:06:28.639" v="36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A95D2BEA-4E4B-4C64-B0E5-6A514132F3D1}"/>
    <pc:docChg chg="modSld modMainMaster">
      <pc:chgData name="Jiayi Zhang" userId="0b5fc417-5b02-48cb-ab13-a55777ac8eb1" providerId="ADAL" clId="{A95D2BEA-4E4B-4C64-B0E5-6A514132F3D1}" dt="2024-09-11T02:21:42.690" v="15" actId="20577"/>
      <pc:docMkLst>
        <pc:docMk/>
      </pc:docMkLst>
      <pc:sldChg chg="modSp mod">
        <pc:chgData name="Jiayi Zhang" userId="0b5fc417-5b02-48cb-ab13-a55777ac8eb1" providerId="ADAL" clId="{A95D2BEA-4E4B-4C64-B0E5-6A514132F3D1}" dt="2024-09-11T02:21:42.690" v="15" actId="20577"/>
        <pc:sldMkLst>
          <pc:docMk/>
          <pc:sldMk cId="0" sldId="256"/>
        </pc:sldMkLst>
        <pc:spChg chg="mod">
          <ac:chgData name="Jiayi Zhang" userId="0b5fc417-5b02-48cb-ab13-a55777ac8eb1" providerId="ADAL" clId="{A95D2BEA-4E4B-4C64-B0E5-6A514132F3D1}" dt="2024-09-11T02:21:42.690" v="1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A95D2BEA-4E4B-4C64-B0E5-6A514132F3D1}" dt="2024-09-11T02:18:40.169" v="3" actId="20577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Jiayi Zhang" userId="0b5fc417-5b02-48cb-ab13-a55777ac8eb1" providerId="ADAL" clId="{A95D2BEA-4E4B-4C64-B0E5-6A514132F3D1}" dt="2024-09-11T02:17:47.966" v="1" actId="6549"/>
        <pc:sldMasterMkLst>
          <pc:docMk/>
          <pc:sldMasterMk cId="0" sldId="2147483648"/>
        </pc:sldMasterMkLst>
        <pc:spChg chg="mod">
          <ac:chgData name="Jiayi Zhang" userId="0b5fc417-5b02-48cb-ab13-a55777ac8eb1" providerId="ADAL" clId="{A95D2BEA-4E4B-4C64-B0E5-6A514132F3D1}" dt="2024-09-11T02:17:47.96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2819F75D-6353-421F-AEB2-F1DF92902EC2}"/>
    <pc:docChg chg="undo redo custSel addSld delSld modSld sldOrd modMainMaster">
      <pc:chgData name="Jiayi Zhang" userId="0b5fc417-5b02-48cb-ab13-a55777ac8eb1" providerId="ADAL" clId="{2819F75D-6353-421F-AEB2-F1DF92902EC2}" dt="2024-01-10T20:30:33.643" v="4416" actId="13926"/>
      <pc:docMkLst>
        <pc:docMk/>
      </pc:docMkLst>
      <pc:sldChg chg="modSp mod">
        <pc:chgData name="Jiayi Zhang" userId="0b5fc417-5b02-48cb-ab13-a55777ac8eb1" providerId="ADAL" clId="{2819F75D-6353-421F-AEB2-F1DF92902EC2}" dt="2024-01-09T21:18:10.842" v="496" actId="20577"/>
        <pc:sldMkLst>
          <pc:docMk/>
          <pc:sldMk cId="0" sldId="256"/>
        </pc:sldMkLst>
        <pc:spChg chg="mod">
          <ac:chgData name="Jiayi Zhang" userId="0b5fc417-5b02-48cb-ab13-a55777ac8eb1" providerId="ADAL" clId="{2819F75D-6353-421F-AEB2-F1DF92902EC2}" dt="2024-01-09T21:18:10.842" v="49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09T18:04:50.79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2819F75D-6353-421F-AEB2-F1DF92902EC2}" dt="2024-01-10T17:26:38.858" v="2877" actId="20577"/>
        <pc:sldMkLst>
          <pc:docMk/>
          <pc:sldMk cId="0" sldId="257"/>
        </pc:sldMkLst>
        <pc:spChg chg="mod">
          <ac:chgData name="Jiayi Zhang" userId="0b5fc417-5b02-48cb-ab13-a55777ac8eb1" providerId="ADAL" clId="{2819F75D-6353-421F-AEB2-F1DF92902EC2}" dt="2024-01-10T17:26:38.858" v="287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iayi Zhang" userId="0b5fc417-5b02-48cb-ab13-a55777ac8eb1" providerId="ADAL" clId="{2819F75D-6353-421F-AEB2-F1DF92902EC2}" dt="2024-01-10T20:30:33.643" v="4416" actId="13926"/>
        <pc:sldMkLst>
          <pc:docMk/>
          <pc:sldMk cId="0" sldId="258"/>
        </pc:sldMkLst>
        <pc:spChg chg="mod">
          <ac:chgData name="Jiayi Zhang" userId="0b5fc417-5b02-48cb-ab13-a55777ac8eb1" providerId="ADAL" clId="{2819F75D-6353-421F-AEB2-F1DF92902EC2}" dt="2024-01-10T17:37:20.085" v="2919" actId="20577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20:30:33.643" v="4416" actId="13926"/>
          <ac:spMkLst>
            <pc:docMk/>
            <pc:sldMk cId="0" sldId="258"/>
            <ac:spMk id="5122" creationId="{00000000-0000-0000-0000-000000000000}"/>
          </ac:spMkLst>
        </pc:spChg>
      </pc:sldChg>
      <pc:sldChg chg="addSp delSp modSp mod">
        <pc:chgData name="Jiayi Zhang" userId="0b5fc417-5b02-48cb-ab13-a55777ac8eb1" providerId="ADAL" clId="{2819F75D-6353-421F-AEB2-F1DF92902EC2}" dt="2024-01-10T20:12:32.361" v="4227" actId="20577"/>
        <pc:sldMkLst>
          <pc:docMk/>
          <pc:sldMk cId="0" sldId="259"/>
        </pc:sldMkLst>
        <pc:spChg chg="add del mod">
          <ac:chgData name="Jiayi Zhang" userId="0b5fc417-5b02-48cb-ab13-a55777ac8eb1" providerId="ADAL" clId="{2819F75D-6353-421F-AEB2-F1DF92902EC2}" dt="2024-01-10T16:55:00.697" v="2185" actId="14100"/>
          <ac:spMkLst>
            <pc:docMk/>
            <pc:sldMk cId="0" sldId="259"/>
            <ac:spMk id="7" creationId="{80E183F0-51D7-809E-ED20-F43F39E920E8}"/>
          </ac:spMkLst>
        </pc:spChg>
        <pc:spChg chg="add del mod">
          <ac:chgData name="Jiayi Zhang" userId="0b5fc417-5b02-48cb-ab13-a55777ac8eb1" providerId="ADAL" clId="{2819F75D-6353-421F-AEB2-F1DF92902EC2}" dt="2024-01-10T16:12:28.446" v="1878" actId="478"/>
          <ac:spMkLst>
            <pc:docMk/>
            <pc:sldMk cId="0" sldId="259"/>
            <ac:spMk id="8" creationId="{EC301904-1BFB-39FF-D05D-4C355218514A}"/>
          </ac:spMkLst>
        </pc:spChg>
        <pc:spChg chg="mod">
          <ac:chgData name="Jiayi Zhang" userId="0b5fc417-5b02-48cb-ab13-a55777ac8eb1" providerId="ADAL" clId="{2819F75D-6353-421F-AEB2-F1DF92902EC2}" dt="2024-01-10T20:12:32.361" v="4227" actId="20577"/>
          <ac:spMkLst>
            <pc:docMk/>
            <pc:sldMk cId="0" sldId="259"/>
            <ac:spMk id="6145" creationId="{00000000-0000-0000-0000-000000000000}"/>
          </ac:spMkLst>
        </pc:spChg>
        <pc:spChg chg="add del mod">
          <ac:chgData name="Jiayi Zhang" userId="0b5fc417-5b02-48cb-ab13-a55777ac8eb1" providerId="ADAL" clId="{2819F75D-6353-421F-AEB2-F1DF92902EC2}" dt="2024-01-10T17:43:17.992" v="3082" actId="400"/>
          <ac:spMkLst>
            <pc:docMk/>
            <pc:sldMk cId="0" sldId="259"/>
            <ac:spMk id="6146" creationId="{00000000-0000-0000-0000-000000000000}"/>
          </ac:spMkLst>
        </pc:spChg>
        <pc:picChg chg="add mod">
          <ac:chgData name="Jiayi Zhang" userId="0b5fc417-5b02-48cb-ab13-a55777ac8eb1" providerId="ADAL" clId="{2819F75D-6353-421F-AEB2-F1DF92902EC2}" dt="2024-01-10T16:17:11.056" v="1927" actId="14100"/>
          <ac:picMkLst>
            <pc:docMk/>
            <pc:sldMk cId="0" sldId="259"/>
            <ac:picMk id="3" creationId="{E1174477-E3BB-CC84-5B19-9AB7BFB3BEC7}"/>
          </ac:picMkLst>
        </pc:picChg>
      </pc:sldChg>
      <pc:sldChg chg="addSp delSp modSp del mod">
        <pc:chgData name="Jiayi Zhang" userId="0b5fc417-5b02-48cb-ab13-a55777ac8eb1" providerId="ADAL" clId="{2819F75D-6353-421F-AEB2-F1DF92902EC2}" dt="2024-01-10T16:19:12.156" v="1942" actId="47"/>
        <pc:sldMkLst>
          <pc:docMk/>
          <pc:sldMk cId="0" sldId="260"/>
        </pc:sldMkLst>
        <pc:picChg chg="add del mod">
          <ac:chgData name="Jiayi Zhang" userId="0b5fc417-5b02-48cb-ab13-a55777ac8eb1" providerId="ADAL" clId="{2819F75D-6353-421F-AEB2-F1DF92902EC2}" dt="2024-01-09T22:12:37.031" v="852" actId="478"/>
          <ac:picMkLst>
            <pc:docMk/>
            <pc:sldMk cId="0" sldId="260"/>
            <ac:picMk id="3" creationId="{0CF2467E-21C9-BC57-762A-208BA96C3088}"/>
          </ac:picMkLst>
        </pc:picChg>
        <pc:picChg chg="add del mod">
          <ac:chgData name="Jiayi Zhang" userId="0b5fc417-5b02-48cb-ab13-a55777ac8eb1" providerId="ADAL" clId="{2819F75D-6353-421F-AEB2-F1DF92902EC2}" dt="2024-01-09T22:13:31.183" v="858" actId="21"/>
          <ac:picMkLst>
            <pc:docMk/>
            <pc:sldMk cId="0" sldId="260"/>
            <ac:picMk id="8" creationId="{AD31D8CB-3773-FF5E-59F8-83706BDE3B7B}"/>
          </ac:picMkLst>
        </pc:picChg>
      </pc:sldChg>
      <pc:sldChg chg="del">
        <pc:chgData name="Jiayi Zhang" userId="0b5fc417-5b02-48cb-ab13-a55777ac8eb1" providerId="ADAL" clId="{2819F75D-6353-421F-AEB2-F1DF92902EC2}" dt="2024-01-10T16:19:12.156" v="1942" actId="47"/>
        <pc:sldMkLst>
          <pc:docMk/>
          <pc:sldMk cId="0" sldId="261"/>
        </pc:sldMkLst>
      </pc:sldChg>
      <pc:sldChg chg="modSp mod">
        <pc:chgData name="Jiayi Zhang" userId="0b5fc417-5b02-48cb-ab13-a55777ac8eb1" providerId="ADAL" clId="{2819F75D-6353-421F-AEB2-F1DF92902EC2}" dt="2024-01-10T20:13:42.923" v="4280" actId="20577"/>
        <pc:sldMkLst>
          <pc:docMk/>
          <pc:sldMk cId="0" sldId="262"/>
        </pc:sldMkLst>
        <pc:spChg chg="mod">
          <ac:chgData name="Jiayi Zhang" userId="0b5fc417-5b02-48cb-ab13-a55777ac8eb1" providerId="ADAL" clId="{2819F75D-6353-421F-AEB2-F1DF92902EC2}" dt="2024-01-10T20:13:42.923" v="4280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20:13:32.738" v="4273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 ord">
        <pc:chgData name="Jiayi Zhang" userId="0b5fc417-5b02-48cb-ab13-a55777ac8eb1" providerId="ADAL" clId="{2819F75D-6353-421F-AEB2-F1DF92902EC2}" dt="2024-01-10T17:42:26.085" v="3079"/>
        <pc:sldMkLst>
          <pc:docMk/>
          <pc:sldMk cId="0" sldId="263"/>
        </pc:sldMkLst>
        <pc:spChg chg="mod">
          <ac:chgData name="Jiayi Zhang" userId="0b5fc417-5b02-48cb-ab13-a55777ac8eb1" providerId="ADAL" clId="{2819F75D-6353-421F-AEB2-F1DF92902EC2}" dt="2024-01-10T17:37:19.385" v="2918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Jiayi Zhang" userId="0b5fc417-5b02-48cb-ab13-a55777ac8eb1" providerId="ADAL" clId="{2819F75D-6353-421F-AEB2-F1DF92902EC2}" dt="2024-01-09T18:55:57.353" v="146"/>
        <pc:sldMkLst>
          <pc:docMk/>
          <pc:sldMk cId="0" sldId="264"/>
        </pc:sldMkLst>
        <pc:spChg chg="mod">
          <ac:chgData name="Jiayi Zhang" userId="0b5fc417-5b02-48cb-ab13-a55777ac8eb1" providerId="ADAL" clId="{2819F75D-6353-421F-AEB2-F1DF92902EC2}" dt="2024-01-09T18:55:57.353" v="146"/>
          <ac:spMkLst>
            <pc:docMk/>
            <pc:sldMk cId="0" sldId="264"/>
            <ac:spMk id="2" creationId="{00000000-0000-0000-0000-000000000000}"/>
          </ac:spMkLst>
        </pc:spChg>
      </pc:sldChg>
      <pc:sldChg chg="modSp add del mod">
        <pc:chgData name="Jiayi Zhang" userId="0b5fc417-5b02-48cb-ab13-a55777ac8eb1" providerId="ADAL" clId="{2819F75D-6353-421F-AEB2-F1DF92902EC2}" dt="2024-01-10T16:21:12.351" v="1949" actId="47"/>
        <pc:sldMkLst>
          <pc:docMk/>
          <pc:sldMk cId="1592432820" sldId="265"/>
        </pc:sldMkLst>
        <pc:spChg chg="mod">
          <ac:chgData name="Jiayi Zhang" userId="0b5fc417-5b02-48cb-ab13-a55777ac8eb1" providerId="ADAL" clId="{2819F75D-6353-421F-AEB2-F1DF92902EC2}" dt="2024-01-10T16:20:27.035" v="1946" actId="255"/>
          <ac:spMkLst>
            <pc:docMk/>
            <pc:sldMk cId="1592432820" sldId="265"/>
            <ac:spMk id="5122" creationId="{00000000-0000-0000-0000-000000000000}"/>
          </ac:spMkLst>
        </pc:spChg>
      </pc:sldChg>
      <pc:sldChg chg="addSp delSp modSp add mod">
        <pc:chgData name="Jiayi Zhang" userId="0b5fc417-5b02-48cb-ab13-a55777ac8eb1" providerId="ADAL" clId="{2819F75D-6353-421F-AEB2-F1DF92902EC2}" dt="2024-01-10T17:51:44.888" v="3100" actId="1076"/>
        <pc:sldMkLst>
          <pc:docMk/>
          <pc:sldMk cId="2425697724" sldId="266"/>
        </pc:sldMkLst>
        <pc:spChg chg="add del mod">
          <ac:chgData name="Jiayi Zhang" userId="0b5fc417-5b02-48cb-ab13-a55777ac8eb1" providerId="ADAL" clId="{2819F75D-6353-421F-AEB2-F1DF92902EC2}" dt="2024-01-10T16:13:40.985" v="1891" actId="478"/>
          <ac:spMkLst>
            <pc:docMk/>
            <pc:sldMk cId="2425697724" sldId="266"/>
            <ac:spMk id="3" creationId="{9E271B3F-BF3E-19FB-7101-5D8C4D68F759}"/>
          </ac:spMkLst>
        </pc:spChg>
        <pc:spChg chg="mod">
          <ac:chgData name="Jiayi Zhang" userId="0b5fc417-5b02-48cb-ab13-a55777ac8eb1" providerId="ADAL" clId="{2819F75D-6353-421F-AEB2-F1DF92902EC2}" dt="2024-01-10T17:45:50.088" v="3085" actId="14100"/>
          <ac:spMkLst>
            <pc:docMk/>
            <pc:sldMk cId="2425697724" sldId="266"/>
            <ac:spMk id="7" creationId="{80E183F0-51D7-809E-ED20-F43F39E920E8}"/>
          </ac:spMkLst>
        </pc:spChg>
        <pc:spChg chg="mod">
          <ac:chgData name="Jiayi Zhang" userId="0b5fc417-5b02-48cb-ab13-a55777ac8eb1" providerId="ADAL" clId="{2819F75D-6353-421F-AEB2-F1DF92902EC2}" dt="2024-01-10T17:00:34.275" v="2374" actId="20577"/>
          <ac:spMkLst>
            <pc:docMk/>
            <pc:sldMk cId="2425697724" sldId="266"/>
            <ac:spMk id="6145" creationId="{00000000-0000-0000-0000-000000000000}"/>
          </ac:spMkLst>
        </pc:spChg>
        <pc:spChg chg="add del mod">
          <ac:chgData name="Jiayi Zhang" userId="0b5fc417-5b02-48cb-ab13-a55777ac8eb1" providerId="ADAL" clId="{2819F75D-6353-421F-AEB2-F1DF92902EC2}" dt="2024-01-10T17:48:06.516" v="3097" actId="6549"/>
          <ac:spMkLst>
            <pc:docMk/>
            <pc:sldMk cId="2425697724" sldId="266"/>
            <ac:spMk id="6146" creationId="{00000000-0000-0000-0000-000000000000}"/>
          </ac:spMkLst>
        </pc:spChg>
        <pc:picChg chg="del">
          <ac:chgData name="Jiayi Zhang" userId="0b5fc417-5b02-48cb-ab13-a55777ac8eb1" providerId="ADAL" clId="{2819F75D-6353-421F-AEB2-F1DF92902EC2}" dt="2024-01-09T22:13:33.491" v="859" actId="478"/>
          <ac:picMkLst>
            <pc:docMk/>
            <pc:sldMk cId="2425697724" sldId="266"/>
            <ac:picMk id="3" creationId="{E1174477-E3BB-CC84-5B19-9AB7BFB3BEC7}"/>
          </ac:picMkLst>
        </pc:picChg>
        <pc:picChg chg="add del mod">
          <ac:chgData name="Jiayi Zhang" userId="0b5fc417-5b02-48cb-ab13-a55777ac8eb1" providerId="ADAL" clId="{2819F75D-6353-421F-AEB2-F1DF92902EC2}" dt="2024-01-10T17:51:38.922" v="3098" actId="478"/>
          <ac:picMkLst>
            <pc:docMk/>
            <pc:sldMk cId="2425697724" sldId="266"/>
            <ac:picMk id="8" creationId="{AD31D8CB-3773-FF5E-59F8-83706BDE3B7B}"/>
          </ac:picMkLst>
        </pc:picChg>
        <pc:picChg chg="add mod">
          <ac:chgData name="Jiayi Zhang" userId="0b5fc417-5b02-48cb-ab13-a55777ac8eb1" providerId="ADAL" clId="{2819F75D-6353-421F-AEB2-F1DF92902EC2}" dt="2024-01-10T17:51:44.888" v="3100" actId="1076"/>
          <ac:picMkLst>
            <pc:docMk/>
            <pc:sldMk cId="2425697724" sldId="266"/>
            <ac:picMk id="10" creationId="{084237F6-820D-5EFB-2028-22DF821A1A75}"/>
          </ac:picMkLst>
        </pc:picChg>
      </pc:sldChg>
      <pc:sldChg chg="addSp delSp modSp add mod">
        <pc:chgData name="Jiayi Zhang" userId="0b5fc417-5b02-48cb-ab13-a55777ac8eb1" providerId="ADAL" clId="{2819F75D-6353-421F-AEB2-F1DF92902EC2}" dt="2024-01-10T20:12:02.793" v="4225" actId="20577"/>
        <pc:sldMkLst>
          <pc:docMk/>
          <pc:sldMk cId="3242594532" sldId="267"/>
        </pc:sldMkLst>
        <pc:spChg chg="mod">
          <ac:chgData name="Jiayi Zhang" userId="0b5fc417-5b02-48cb-ab13-a55777ac8eb1" providerId="ADAL" clId="{2819F75D-6353-421F-AEB2-F1DF92902EC2}" dt="2024-01-10T17:02:26.486" v="2387" actId="6549"/>
          <ac:spMkLst>
            <pc:docMk/>
            <pc:sldMk cId="3242594532" sldId="267"/>
            <ac:spMk id="7" creationId="{80E183F0-51D7-809E-ED20-F43F39E920E8}"/>
          </ac:spMkLst>
        </pc:spChg>
        <pc:spChg chg="mod">
          <ac:chgData name="Jiayi Zhang" userId="0b5fc417-5b02-48cb-ab13-a55777ac8eb1" providerId="ADAL" clId="{2819F75D-6353-421F-AEB2-F1DF92902EC2}" dt="2024-01-10T20:12:02.793" v="4225" actId="20577"/>
          <ac:spMkLst>
            <pc:docMk/>
            <pc:sldMk cId="3242594532" sldId="267"/>
            <ac:spMk id="6145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16:55:36.826" v="2188" actId="14100"/>
          <ac:spMkLst>
            <pc:docMk/>
            <pc:sldMk cId="3242594532" sldId="267"/>
            <ac:spMk id="6146" creationId="{00000000-0000-0000-0000-000000000000}"/>
          </ac:spMkLst>
        </pc:spChg>
        <pc:picChg chg="del">
          <ac:chgData name="Jiayi Zhang" userId="0b5fc417-5b02-48cb-ab13-a55777ac8eb1" providerId="ADAL" clId="{2819F75D-6353-421F-AEB2-F1DF92902EC2}" dt="2024-01-10T16:47:50.589" v="2027" actId="478"/>
          <ac:picMkLst>
            <pc:docMk/>
            <pc:sldMk cId="3242594532" sldId="267"/>
            <ac:picMk id="3" creationId="{E1174477-E3BB-CC84-5B19-9AB7BFB3BEC7}"/>
          </ac:picMkLst>
        </pc:picChg>
        <pc:picChg chg="add del mod">
          <ac:chgData name="Jiayi Zhang" userId="0b5fc417-5b02-48cb-ab13-a55777ac8eb1" providerId="ADAL" clId="{2819F75D-6353-421F-AEB2-F1DF92902EC2}" dt="2024-01-10T17:02:04.437" v="2382" actId="478"/>
          <ac:picMkLst>
            <pc:docMk/>
            <pc:sldMk cId="3242594532" sldId="267"/>
            <ac:picMk id="8" creationId="{EA9B4E76-1669-60BE-0DE6-4C18F181B26C}"/>
          </ac:picMkLst>
        </pc:picChg>
        <pc:picChg chg="add mod">
          <ac:chgData name="Jiayi Zhang" userId="0b5fc417-5b02-48cb-ab13-a55777ac8eb1" providerId="ADAL" clId="{2819F75D-6353-421F-AEB2-F1DF92902EC2}" dt="2024-01-10T17:02:11.643" v="2385" actId="14100"/>
          <ac:picMkLst>
            <pc:docMk/>
            <pc:sldMk cId="3242594532" sldId="267"/>
            <ac:picMk id="10" creationId="{770FD92C-CE6A-C8B2-C7BB-97AFA7EE2E91}"/>
          </ac:picMkLst>
        </pc:picChg>
      </pc:sldChg>
      <pc:sldChg chg="addSp delSp modSp add mod">
        <pc:chgData name="Jiayi Zhang" userId="0b5fc417-5b02-48cb-ab13-a55777ac8eb1" providerId="ADAL" clId="{2819F75D-6353-421F-AEB2-F1DF92902EC2}" dt="2024-01-10T20:12:13.358" v="4226"/>
        <pc:sldMkLst>
          <pc:docMk/>
          <pc:sldMk cId="720552951" sldId="268"/>
        </pc:sldMkLst>
        <pc:spChg chg="mod">
          <ac:chgData name="Jiayi Zhang" userId="0b5fc417-5b02-48cb-ab13-a55777ac8eb1" providerId="ADAL" clId="{2819F75D-6353-421F-AEB2-F1DF92902EC2}" dt="2024-01-10T17:23:18.618" v="2831" actId="20577"/>
          <ac:spMkLst>
            <pc:docMk/>
            <pc:sldMk cId="720552951" sldId="268"/>
            <ac:spMk id="7" creationId="{80E183F0-51D7-809E-ED20-F43F39E920E8}"/>
          </ac:spMkLst>
        </pc:spChg>
        <pc:spChg chg="mod">
          <ac:chgData name="Jiayi Zhang" userId="0b5fc417-5b02-48cb-ab13-a55777ac8eb1" providerId="ADAL" clId="{2819F75D-6353-421F-AEB2-F1DF92902EC2}" dt="2024-01-10T20:12:13.358" v="4226"/>
          <ac:spMkLst>
            <pc:docMk/>
            <pc:sldMk cId="720552951" sldId="268"/>
            <ac:spMk id="6145" creationId="{00000000-0000-0000-0000-000000000000}"/>
          </ac:spMkLst>
        </pc:spChg>
        <pc:spChg chg="mod">
          <ac:chgData name="Jiayi Zhang" userId="0b5fc417-5b02-48cb-ab13-a55777ac8eb1" providerId="ADAL" clId="{2819F75D-6353-421F-AEB2-F1DF92902EC2}" dt="2024-01-10T17:22:33.427" v="2818" actId="20577"/>
          <ac:spMkLst>
            <pc:docMk/>
            <pc:sldMk cId="720552951" sldId="268"/>
            <ac:spMk id="6146" creationId="{00000000-0000-0000-0000-000000000000}"/>
          </ac:spMkLst>
        </pc:spChg>
        <pc:picChg chg="add del mod">
          <ac:chgData name="Jiayi Zhang" userId="0b5fc417-5b02-48cb-ab13-a55777ac8eb1" providerId="ADAL" clId="{2819F75D-6353-421F-AEB2-F1DF92902EC2}" dt="2024-01-10T17:14:47.564" v="2391" actId="478"/>
          <ac:picMkLst>
            <pc:docMk/>
            <pc:sldMk cId="720552951" sldId="268"/>
            <ac:picMk id="3" creationId="{97CA11AD-0A79-D7D3-2C6E-3BFD84BF153D}"/>
          </ac:picMkLst>
        </pc:picChg>
        <pc:picChg chg="del">
          <ac:chgData name="Jiayi Zhang" userId="0b5fc417-5b02-48cb-ab13-a55777ac8eb1" providerId="ADAL" clId="{2819F75D-6353-421F-AEB2-F1DF92902EC2}" dt="2024-01-10T17:01:27.117" v="2381" actId="478"/>
          <ac:picMkLst>
            <pc:docMk/>
            <pc:sldMk cId="720552951" sldId="268"/>
            <ac:picMk id="8" creationId="{EA9B4E76-1669-60BE-0DE6-4C18F181B26C}"/>
          </ac:picMkLst>
        </pc:picChg>
        <pc:picChg chg="add mod">
          <ac:chgData name="Jiayi Zhang" userId="0b5fc417-5b02-48cb-ab13-a55777ac8eb1" providerId="ADAL" clId="{2819F75D-6353-421F-AEB2-F1DF92902EC2}" dt="2024-01-10T17:15:02.099" v="2395" actId="14100"/>
          <ac:picMkLst>
            <pc:docMk/>
            <pc:sldMk cId="720552951" sldId="268"/>
            <ac:picMk id="10" creationId="{9EF8564A-EA6E-87BD-A9D0-AD028BC7E1D3}"/>
          </ac:picMkLst>
        </pc:picChg>
      </pc:sldChg>
      <pc:sldMasterChg chg="modSp mod">
        <pc:chgData name="Jiayi Zhang" userId="0b5fc417-5b02-48cb-ab13-a55777ac8eb1" providerId="ADAL" clId="{2819F75D-6353-421F-AEB2-F1DF92902EC2}" dt="2024-01-09T18:05:12.508" v="33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2819F75D-6353-421F-AEB2-F1DF92902EC2}" dt="2024-01-09T18:05:12.508" v="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iayi Zhang" userId="0b5fc417-5b02-48cb-ab13-a55777ac8eb1" providerId="ADAL" clId="{5C63E14E-DF88-4CB3-9710-3B4118A1B7D7}"/>
    <pc:docChg chg="undo redo custSel addSld delSld modSld modMainMaster">
      <pc:chgData name="Jiayi Zhang" userId="0b5fc417-5b02-48cb-ab13-a55777ac8eb1" providerId="ADAL" clId="{5C63E14E-DF88-4CB3-9710-3B4118A1B7D7}" dt="2024-05-10T04:58:26.004" v="4542" actId="20578"/>
      <pc:docMkLst>
        <pc:docMk/>
      </pc:docMkLst>
      <pc:sldChg chg="modSp mod">
        <pc:chgData name="Jiayi Zhang" userId="0b5fc417-5b02-48cb-ab13-a55777ac8eb1" providerId="ADAL" clId="{5C63E14E-DF88-4CB3-9710-3B4118A1B7D7}" dt="2024-05-10T04:23:28.897" v="4022" actId="6549"/>
        <pc:sldMkLst>
          <pc:docMk/>
          <pc:sldMk cId="0" sldId="256"/>
        </pc:sldMkLst>
        <pc:spChg chg="mod">
          <ac:chgData name="Jiayi Zhang" userId="0b5fc417-5b02-48cb-ab13-a55777ac8eb1" providerId="ADAL" clId="{5C63E14E-DF88-4CB3-9710-3B4118A1B7D7}" dt="2024-05-07T18:42:15.206" v="3965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iayi Zhang" userId="0b5fc417-5b02-48cb-ab13-a55777ac8eb1" providerId="ADAL" clId="{5C63E14E-DF88-4CB3-9710-3B4118A1B7D7}" dt="2024-05-10T04:23:28.897" v="4022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iayi Zhang" userId="0b5fc417-5b02-48cb-ab13-a55777ac8eb1" providerId="ADAL" clId="{5C63E14E-DF88-4CB3-9710-3B4118A1B7D7}" dt="2024-05-10T04:23:36.651" v="4023" actId="6549"/>
        <pc:sldMkLst>
          <pc:docMk/>
          <pc:sldMk cId="0" sldId="257"/>
        </pc:sldMkLst>
        <pc:spChg chg="mod">
          <ac:chgData name="Jiayi Zhang" userId="0b5fc417-5b02-48cb-ab13-a55777ac8eb1" providerId="ADAL" clId="{5C63E14E-DF88-4CB3-9710-3B4118A1B7D7}" dt="2024-05-10T04:23:36.651" v="4023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del mod">
        <pc:chgData name="Jiayi Zhang" userId="0b5fc417-5b02-48cb-ab13-a55777ac8eb1" providerId="ADAL" clId="{5C63E14E-DF88-4CB3-9710-3B4118A1B7D7}" dt="2024-05-06T20:01:39.480" v="1411" actId="47"/>
        <pc:sldMkLst>
          <pc:docMk/>
          <pc:sldMk cId="0" sldId="258"/>
        </pc:sldMkLst>
        <pc:spChg chg="mod">
          <ac:chgData name="Jiayi Zhang" userId="0b5fc417-5b02-48cb-ab13-a55777ac8eb1" providerId="ADAL" clId="{5C63E14E-DF88-4CB3-9710-3B4118A1B7D7}" dt="2024-03-06T19:14:23.282" v="187" actId="20577"/>
          <ac:spMkLst>
            <pc:docMk/>
            <pc:sldMk cId="0" sldId="258"/>
            <ac:spMk id="5122" creationId="{00000000-0000-0000-0000-000000000000}"/>
          </ac:spMkLst>
        </pc:spChg>
      </pc:sldChg>
      <pc:sldChg chg="modSp mod">
        <pc:chgData name="Jiayi Zhang" userId="0b5fc417-5b02-48cb-ab13-a55777ac8eb1" providerId="ADAL" clId="{5C63E14E-DF88-4CB3-9710-3B4118A1B7D7}" dt="2024-05-10T04:58:26.004" v="4542" actId="20578"/>
        <pc:sldMkLst>
          <pc:docMk/>
          <pc:sldMk cId="0" sldId="262"/>
        </pc:sldMkLst>
        <pc:spChg chg="mod">
          <ac:chgData name="Jiayi Zhang" userId="0b5fc417-5b02-48cb-ab13-a55777ac8eb1" providerId="ADAL" clId="{5C63E14E-DF88-4CB3-9710-3B4118A1B7D7}" dt="2024-05-10T04:58:26.004" v="4542" actId="20578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Jiayi Zhang" userId="0b5fc417-5b02-48cb-ab13-a55777ac8eb1" providerId="ADAL" clId="{5C63E14E-DF88-4CB3-9710-3B4118A1B7D7}" dt="2024-05-06T16:05:40.532" v="1291" actId="20577"/>
        <pc:sldMkLst>
          <pc:docMk/>
          <pc:sldMk cId="0" sldId="264"/>
        </pc:sldMkLst>
        <pc:spChg chg="mod">
          <ac:chgData name="Jiayi Zhang" userId="0b5fc417-5b02-48cb-ab13-a55777ac8eb1" providerId="ADAL" clId="{5C63E14E-DF88-4CB3-9710-3B4118A1B7D7}" dt="2024-05-06T16:05:40.532" v="1291" actId="20577"/>
          <ac:spMkLst>
            <pc:docMk/>
            <pc:sldMk cId="0" sldId="264"/>
            <ac:spMk id="2" creationId="{00000000-0000-0000-0000-000000000000}"/>
          </ac:spMkLst>
        </pc:spChg>
      </pc:sldChg>
      <pc:sldChg chg="addSp delSp modSp mod">
        <pc:chgData name="Jiayi Zhang" userId="0b5fc417-5b02-48cb-ab13-a55777ac8eb1" providerId="ADAL" clId="{5C63E14E-DF88-4CB3-9710-3B4118A1B7D7}" dt="2024-05-07T18:44:14.646" v="3969" actId="20577"/>
        <pc:sldMkLst>
          <pc:docMk/>
          <pc:sldMk cId="3242594532" sldId="267"/>
        </pc:sldMkLst>
        <pc:spChg chg="mod">
          <ac:chgData name="Jiayi Zhang" userId="0b5fc417-5b02-48cb-ab13-a55777ac8eb1" providerId="ADAL" clId="{5C63E14E-DF88-4CB3-9710-3B4118A1B7D7}" dt="2024-05-07T15:21:21.694" v="2903" actId="20577"/>
          <ac:spMkLst>
            <pc:docMk/>
            <pc:sldMk cId="3242594532" sldId="267"/>
            <ac:spMk id="7" creationId="{80E183F0-51D7-809E-ED20-F43F39E920E8}"/>
          </ac:spMkLst>
        </pc:spChg>
        <pc:spChg chg="mod">
          <ac:chgData name="Jiayi Zhang" userId="0b5fc417-5b02-48cb-ab13-a55777ac8eb1" providerId="ADAL" clId="{5C63E14E-DF88-4CB3-9710-3B4118A1B7D7}" dt="2024-05-06T20:18:16.499" v="1836" actId="20577"/>
          <ac:spMkLst>
            <pc:docMk/>
            <pc:sldMk cId="3242594532" sldId="267"/>
            <ac:spMk id="6145" creationId="{00000000-0000-0000-0000-000000000000}"/>
          </ac:spMkLst>
        </pc:spChg>
        <pc:spChg chg="mod">
          <ac:chgData name="Jiayi Zhang" userId="0b5fc417-5b02-48cb-ab13-a55777ac8eb1" providerId="ADAL" clId="{5C63E14E-DF88-4CB3-9710-3B4118A1B7D7}" dt="2024-05-07T18:44:14.646" v="3969" actId="20577"/>
          <ac:spMkLst>
            <pc:docMk/>
            <pc:sldMk cId="3242594532" sldId="267"/>
            <ac:spMk id="6146" creationId="{00000000-0000-0000-0000-000000000000}"/>
          </ac:spMkLst>
        </pc:spChg>
        <pc:picChg chg="add del mod">
          <ac:chgData name="Jiayi Zhang" userId="0b5fc417-5b02-48cb-ab13-a55777ac8eb1" providerId="ADAL" clId="{5C63E14E-DF88-4CB3-9710-3B4118A1B7D7}" dt="2024-03-08T19:32:31.751" v="594" actId="478"/>
          <ac:picMkLst>
            <pc:docMk/>
            <pc:sldMk cId="3242594532" sldId="267"/>
            <ac:picMk id="2" creationId="{5A172722-0178-1ABB-C220-22DACA2F7091}"/>
          </ac:picMkLst>
        </pc:picChg>
        <pc:picChg chg="add mod">
          <ac:chgData name="Jiayi Zhang" userId="0b5fc417-5b02-48cb-ab13-a55777ac8eb1" providerId="ADAL" clId="{5C63E14E-DF88-4CB3-9710-3B4118A1B7D7}" dt="2024-05-06T20:20:13.990" v="1957" actId="1076"/>
          <ac:picMkLst>
            <pc:docMk/>
            <pc:sldMk cId="3242594532" sldId="267"/>
            <ac:picMk id="3" creationId="{9CC206EB-8A06-55C7-0ED6-3C7B0897395D}"/>
          </ac:picMkLst>
        </pc:picChg>
        <pc:picChg chg="del">
          <ac:chgData name="Jiayi Zhang" userId="0b5fc417-5b02-48cb-ab13-a55777ac8eb1" providerId="ADAL" clId="{5C63E14E-DF88-4CB3-9710-3B4118A1B7D7}" dt="2024-03-06T19:15:45.772" v="229" actId="478"/>
          <ac:picMkLst>
            <pc:docMk/>
            <pc:sldMk cId="3242594532" sldId="267"/>
            <ac:picMk id="10" creationId="{770FD92C-CE6A-C8B2-C7BB-97AFA7EE2E91}"/>
          </ac:picMkLst>
        </pc:picChg>
      </pc:sldChg>
      <pc:sldChg chg="addSp delSp modSp mod">
        <pc:chgData name="Jiayi Zhang" userId="0b5fc417-5b02-48cb-ab13-a55777ac8eb1" providerId="ADAL" clId="{5C63E14E-DF88-4CB3-9710-3B4118A1B7D7}" dt="2024-05-10T04:32:36.106" v="4106" actId="1076"/>
        <pc:sldMkLst>
          <pc:docMk/>
          <pc:sldMk cId="720552951" sldId="268"/>
        </pc:sldMkLst>
        <pc:spChg chg="mod">
          <ac:chgData name="Jiayi Zhang" userId="0b5fc417-5b02-48cb-ab13-a55777ac8eb1" providerId="ADAL" clId="{5C63E14E-DF88-4CB3-9710-3B4118A1B7D7}" dt="2024-05-07T18:52:51.192" v="3994" actId="20577"/>
          <ac:spMkLst>
            <pc:docMk/>
            <pc:sldMk cId="720552951" sldId="268"/>
            <ac:spMk id="7" creationId="{80E183F0-51D7-809E-ED20-F43F39E920E8}"/>
          </ac:spMkLst>
        </pc:spChg>
        <pc:spChg chg="mod">
          <ac:chgData name="Jiayi Zhang" userId="0b5fc417-5b02-48cb-ab13-a55777ac8eb1" providerId="ADAL" clId="{5C63E14E-DF88-4CB3-9710-3B4118A1B7D7}" dt="2024-05-07T18:51:15.603" v="3982" actId="6549"/>
          <ac:spMkLst>
            <pc:docMk/>
            <pc:sldMk cId="720552951" sldId="268"/>
            <ac:spMk id="6145" creationId="{00000000-0000-0000-0000-000000000000}"/>
          </ac:spMkLst>
        </pc:spChg>
        <pc:spChg chg="mod">
          <ac:chgData name="Jiayi Zhang" userId="0b5fc417-5b02-48cb-ab13-a55777ac8eb1" providerId="ADAL" clId="{5C63E14E-DF88-4CB3-9710-3B4118A1B7D7}" dt="2024-05-10T04:31:17.576" v="4100" actId="20577"/>
          <ac:spMkLst>
            <pc:docMk/>
            <pc:sldMk cId="720552951" sldId="268"/>
            <ac:spMk id="6146" creationId="{00000000-0000-0000-0000-000000000000}"/>
          </ac:spMkLst>
        </pc:spChg>
        <pc:picChg chg="add del mod">
          <ac:chgData name="Jiayi Zhang" userId="0b5fc417-5b02-48cb-ab13-a55777ac8eb1" providerId="ADAL" clId="{5C63E14E-DF88-4CB3-9710-3B4118A1B7D7}" dt="2024-05-10T04:32:18.597" v="4101" actId="478"/>
          <ac:picMkLst>
            <pc:docMk/>
            <pc:sldMk cId="720552951" sldId="268"/>
            <ac:picMk id="2" creationId="{FB627EEA-72A4-52C0-F7AE-C2D1F8AA6C4D}"/>
          </ac:picMkLst>
        </pc:picChg>
        <pc:picChg chg="add mod">
          <ac:chgData name="Jiayi Zhang" userId="0b5fc417-5b02-48cb-ab13-a55777ac8eb1" providerId="ADAL" clId="{5C63E14E-DF88-4CB3-9710-3B4118A1B7D7}" dt="2024-05-10T04:32:36.106" v="4106" actId="1076"/>
          <ac:picMkLst>
            <pc:docMk/>
            <pc:sldMk cId="720552951" sldId="268"/>
            <ac:picMk id="8" creationId="{38B77516-3785-EDEE-FF6C-761F781D2662}"/>
          </ac:picMkLst>
        </pc:picChg>
        <pc:picChg chg="del">
          <ac:chgData name="Jiayi Zhang" userId="0b5fc417-5b02-48cb-ab13-a55777ac8eb1" providerId="ADAL" clId="{5C63E14E-DF88-4CB3-9710-3B4118A1B7D7}" dt="2024-03-06T19:19:23.568" v="243" actId="478"/>
          <ac:picMkLst>
            <pc:docMk/>
            <pc:sldMk cId="720552951" sldId="268"/>
            <ac:picMk id="10" creationId="{9EF8564A-EA6E-87BD-A9D0-AD028BC7E1D3}"/>
          </ac:picMkLst>
        </pc:picChg>
      </pc:sldChg>
      <pc:sldChg chg="addSp modSp add mod">
        <pc:chgData name="Jiayi Zhang" userId="0b5fc417-5b02-48cb-ab13-a55777ac8eb1" providerId="ADAL" clId="{5C63E14E-DF88-4CB3-9710-3B4118A1B7D7}" dt="2024-05-07T15:22:42.626" v="2921" actId="14100"/>
        <pc:sldMkLst>
          <pc:docMk/>
          <pc:sldMk cId="2686350595" sldId="269"/>
        </pc:sldMkLst>
        <pc:spChg chg="add mod">
          <ac:chgData name="Jiayi Zhang" userId="0b5fc417-5b02-48cb-ab13-a55777ac8eb1" providerId="ADAL" clId="{5C63E14E-DF88-4CB3-9710-3B4118A1B7D7}" dt="2024-05-07T15:22:42.626" v="2921" actId="14100"/>
          <ac:spMkLst>
            <pc:docMk/>
            <pc:sldMk cId="2686350595" sldId="269"/>
            <ac:spMk id="7" creationId="{2B9D0B61-B6F5-2D7A-A8D8-42F07743BCDF}"/>
          </ac:spMkLst>
        </pc:spChg>
        <pc:spChg chg="mod">
          <ac:chgData name="Jiayi Zhang" userId="0b5fc417-5b02-48cb-ab13-a55777ac8eb1" providerId="ADAL" clId="{5C63E14E-DF88-4CB3-9710-3B4118A1B7D7}" dt="2024-05-06T20:28:41.767" v="2391" actId="20577"/>
          <ac:spMkLst>
            <pc:docMk/>
            <pc:sldMk cId="2686350595" sldId="269"/>
            <ac:spMk id="5122" creationId="{2C2C4669-5920-DBDB-37AF-2CA6A4FB025E}"/>
          </ac:spMkLst>
        </pc:spChg>
        <pc:picChg chg="add mod">
          <ac:chgData name="Jiayi Zhang" userId="0b5fc417-5b02-48cb-ab13-a55777ac8eb1" providerId="ADAL" clId="{5C63E14E-DF88-4CB3-9710-3B4118A1B7D7}" dt="2024-05-06T20:23:05.662" v="2094" actId="14100"/>
          <ac:picMkLst>
            <pc:docMk/>
            <pc:sldMk cId="2686350595" sldId="269"/>
            <ac:picMk id="3" creationId="{9B51D12C-EFEE-F89C-58EA-5F36F790C19C}"/>
          </ac:picMkLst>
        </pc:picChg>
      </pc:sldChg>
      <pc:sldChg chg="addSp delSp modSp add mod">
        <pc:chgData name="Jiayi Zhang" userId="0b5fc417-5b02-48cb-ab13-a55777ac8eb1" providerId="ADAL" clId="{5C63E14E-DF88-4CB3-9710-3B4118A1B7D7}" dt="2024-05-10T04:56:22.180" v="4511" actId="404"/>
        <pc:sldMkLst>
          <pc:docMk/>
          <pc:sldMk cId="649156832" sldId="270"/>
        </pc:sldMkLst>
        <pc:spChg chg="mod">
          <ac:chgData name="Jiayi Zhang" userId="0b5fc417-5b02-48cb-ab13-a55777ac8eb1" providerId="ADAL" clId="{5C63E14E-DF88-4CB3-9710-3B4118A1B7D7}" dt="2024-05-10T04:56:05.548" v="4506" actId="21"/>
          <ac:spMkLst>
            <pc:docMk/>
            <pc:sldMk cId="649156832" sldId="270"/>
            <ac:spMk id="7" creationId="{907A9A41-D36F-FA31-3FF7-02533599AD33}"/>
          </ac:spMkLst>
        </pc:spChg>
        <pc:spChg chg="mod">
          <ac:chgData name="Jiayi Zhang" userId="0b5fc417-5b02-48cb-ab13-a55777ac8eb1" providerId="ADAL" clId="{5C63E14E-DF88-4CB3-9710-3B4118A1B7D7}" dt="2024-05-07T18:51:18.650" v="3983" actId="6549"/>
          <ac:spMkLst>
            <pc:docMk/>
            <pc:sldMk cId="649156832" sldId="270"/>
            <ac:spMk id="6145" creationId="{DF630578-94DB-F667-2E9D-71DA2D5FCDD5}"/>
          </ac:spMkLst>
        </pc:spChg>
        <pc:spChg chg="mod">
          <ac:chgData name="Jiayi Zhang" userId="0b5fc417-5b02-48cb-ab13-a55777ac8eb1" providerId="ADAL" clId="{5C63E14E-DF88-4CB3-9710-3B4118A1B7D7}" dt="2024-05-10T04:56:22.180" v="4511" actId="404"/>
          <ac:spMkLst>
            <pc:docMk/>
            <pc:sldMk cId="649156832" sldId="270"/>
            <ac:spMk id="6146" creationId="{3F841C37-54A5-2EE8-C23E-83562D9D14C4}"/>
          </ac:spMkLst>
        </pc:spChg>
        <pc:picChg chg="del">
          <ac:chgData name="Jiayi Zhang" userId="0b5fc417-5b02-48cb-ab13-a55777ac8eb1" providerId="ADAL" clId="{5C63E14E-DF88-4CB3-9710-3B4118A1B7D7}" dt="2024-03-06T19:35:01.903" v="350" actId="478"/>
          <ac:picMkLst>
            <pc:docMk/>
            <pc:sldMk cId="649156832" sldId="270"/>
            <ac:picMk id="2" creationId="{FC8E38BF-7F9A-2F43-94B2-F8C944257225}"/>
          </ac:picMkLst>
        </pc:picChg>
        <pc:picChg chg="add del mod">
          <ac:chgData name="Jiayi Zhang" userId="0b5fc417-5b02-48cb-ab13-a55777ac8eb1" providerId="ADAL" clId="{5C63E14E-DF88-4CB3-9710-3B4118A1B7D7}" dt="2024-05-07T17:25:51.979" v="3801" actId="478"/>
          <ac:picMkLst>
            <pc:docMk/>
            <pc:sldMk cId="649156832" sldId="270"/>
            <ac:picMk id="3" creationId="{BAE12EB3-D153-41AA-FFD2-1DC62C7E6528}"/>
          </ac:picMkLst>
        </pc:picChg>
        <pc:picChg chg="add mod">
          <ac:chgData name="Jiayi Zhang" userId="0b5fc417-5b02-48cb-ab13-a55777ac8eb1" providerId="ADAL" clId="{5C63E14E-DF88-4CB3-9710-3B4118A1B7D7}" dt="2024-05-10T04:40:19.678" v="4111" actId="14100"/>
          <ac:picMkLst>
            <pc:docMk/>
            <pc:sldMk cId="649156832" sldId="270"/>
            <ac:picMk id="3" creationId="{C695AA19-2228-239D-6888-067E3A148C32}"/>
          </ac:picMkLst>
        </pc:picChg>
        <pc:picChg chg="add del mod">
          <ac:chgData name="Jiayi Zhang" userId="0b5fc417-5b02-48cb-ab13-a55777ac8eb1" providerId="ADAL" clId="{5C63E14E-DF88-4CB3-9710-3B4118A1B7D7}" dt="2024-05-10T04:40:07.073" v="4107" actId="478"/>
          <ac:picMkLst>
            <pc:docMk/>
            <pc:sldMk cId="649156832" sldId="270"/>
            <ac:picMk id="8" creationId="{4D502FD4-D955-80D8-9C92-FDFFB0BE9FBA}"/>
          </ac:picMkLst>
        </pc:picChg>
      </pc:sldChg>
      <pc:sldMasterChg chg="modSp mod">
        <pc:chgData name="Jiayi Zhang" userId="0b5fc417-5b02-48cb-ab13-a55777ac8eb1" providerId="ADAL" clId="{5C63E14E-DF88-4CB3-9710-3B4118A1B7D7}" dt="2024-05-03T18:51:06.840" v="609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5C63E14E-DF88-4CB3-9710-3B4118A1B7D7}" dt="2024-05-03T18:51:00.892" v="605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Jiayi Zhang" userId="0b5fc417-5b02-48cb-ab13-a55777ac8eb1" providerId="ADAL" clId="{5C63E14E-DF88-4CB3-9710-3B4118A1B7D7}" dt="2024-05-03T18:51:06.840" v="60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802.11-24/0866r1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802.11-24/0866r1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5664F1-D761-E7C3-807D-3F3673295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4F86B5E-0733-D324-6C7E-B1BEBFE5B21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90F050-CF4B-4B84-E4BB-37A238A03DD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4356B-BB43-19DC-2EDB-A369D83E8D2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BED8E9-5EEC-29F4-DDBE-9E6E39E0D5B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5C5ACD7-B15A-FBF8-48B2-34EED4A482D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07F1E4E-0301-6A73-47B6-04AD39CEC3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78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2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58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D69214-DD5D-4F20-48B9-84FE75EE8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351D855-5017-30FA-7418-726A918B7F8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8417CFB-1203-4527-C453-DCE7E4386FA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8A8378-7CAA-0FE9-87F0-1A83E24D195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9B29620-38C7-17E7-16A5-AD9892D0211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67127F1F-78BD-FCEC-5EED-3488F70DF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3E2C5A0-A19F-C214-7A8B-BA63C964275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83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802.11-24/0866r1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802.11-24/0866r1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Preemption</a:t>
            </a:r>
            <a:r>
              <a:rPr lang="en-GB" dirty="0"/>
              <a:t> for Coordinated TDMA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574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67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559DA66-9785-8D0F-E642-654DB7A84E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062083"/>
              </p:ext>
            </p:extLst>
          </p:nvPr>
        </p:nvGraphicFramePr>
        <p:xfrm>
          <a:off x="1598613" y="3124200"/>
          <a:ext cx="9517062" cy="284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08522" imgH="2429369" progId="Word.Document.8">
                  <p:embed/>
                </p:oleObj>
              </mc:Choice>
              <mc:Fallback>
                <p:oleObj name="Document" r:id="rId3" imgW="8108522" imgH="2429369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559DA66-9785-8D0F-E642-654DB7A84E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3124200"/>
                        <a:ext cx="9517062" cy="284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PAR of P802.11bn, the Ultra High Reliability (UHR) capability has been defined to improve Rate-vs-Range enhancement, reduce latency, and reduce power consumption for AP, compared to Extremely High Throughput (EHT) MAC/PHY operation [1].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Coordinated time-division multiple-access (C-TDMA) has been discussed [2-8] as one of the candidate schemes of multi-AP operation (aka. Multi-AP coordination/transmission) to meet the requirement of UHR capability.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Meanwhile, </a:t>
            </a:r>
            <a:r>
              <a:rPr lang="en-GB" sz="2000" b="0" dirty="0" err="1"/>
              <a:t>preemption</a:t>
            </a:r>
            <a:r>
              <a:rPr lang="en-GB" sz="2000" b="0" dirty="0"/>
              <a:t> have been proposed as a general solution to solve the problem of large delays when a large PPDU is transmitted in a TXOP [9-16].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/>
              <a:t>In this contribution, we discuss some methods of </a:t>
            </a:r>
            <a:r>
              <a:rPr lang="en-GB" sz="2000" dirty="0" err="1"/>
              <a:t>preemption</a:t>
            </a:r>
            <a:r>
              <a:rPr lang="en-GB" sz="2000" dirty="0"/>
              <a:t> for C-TDMA.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6A2C0-B4AF-9708-7595-591813C25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9412B4C-00AB-D51D-70F6-B1552886B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2C2C4669-5920-DBDB-37AF-2CA6A4FB02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3" y="2590801"/>
            <a:ext cx="4491038" cy="3933824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MU-RTS triggered TXOP sharing (TXS) has been proposed for use in C-TDMA to allow the sharing AP to share an allocation duration of the TXOP to the shared AP.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CF-end may be used by the shared AP to return the remaining allocation duration to the sharing AP.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7B937-6C30-D6FA-A172-808A0F660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04F1A-168A-1EE9-76C9-E1306D771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573B7-D260-7B08-74E8-062181FF2D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51D12C-EFEE-F89C-58EA-5F36F790C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8152" y="2590800"/>
            <a:ext cx="6081632" cy="3781766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2B9D0B61-B6F5-2D7A-A8D8-42F07743B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1974633"/>
            <a:ext cx="10661123" cy="692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In C-TDMA, a sharing AP (e.g., AP1 ) that is TXOP owner coordinate with one or more shared APs (e.g., AP2 that is an OBSS AP) by sharing a portion of TXOP for use of transmission.  </a:t>
            </a:r>
          </a:p>
        </p:txBody>
      </p:sp>
    </p:spTree>
    <p:extLst>
      <p:ext uri="{BB962C8B-B14F-4D97-AF65-F5344CB8AC3E}">
        <p14:creationId xmlns:p14="http://schemas.microsoft.com/office/powerpoint/2010/main" val="2686350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Low-Latency Traffic in C-TDMA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4"/>
            <a:ext cx="10661123" cy="93909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In </a:t>
            </a:r>
            <a:r>
              <a:rPr lang="en-US" sz="1800" b="0" dirty="0"/>
              <a:t>C-</a:t>
            </a:r>
            <a:r>
              <a:rPr lang="en-US" sz="1800" b="0" kern="0" dirty="0"/>
              <a:t>TDMA, </a:t>
            </a:r>
            <a:r>
              <a:rPr lang="en-US" sz="1800" b="0" dirty="0"/>
              <a:t>the sharing AP (</a:t>
            </a:r>
            <a:r>
              <a:rPr lang="en-US" sz="1800" b="0" kern="0" dirty="0"/>
              <a:t>AP1) owns TXOP and shares a period of TXOP to the shared AP (AP2).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When implementing preemption in C-TDMA, AP2 may allow preemption within its own BSS (e.g., allow AP2 or STA2 to preempt) the on-going transmission if necessary.</a:t>
            </a:r>
            <a:endParaRPr lang="en-US" sz="1800" b="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2913723"/>
            <a:ext cx="4567238" cy="3448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However, when AP1 has a low latency(LL) traffic arriving during the period shared with AP2, </a:t>
            </a:r>
            <a:r>
              <a:rPr lang="en-US" sz="1800" b="0" dirty="0"/>
              <a:t>AP2 doesn’t allow AP1 to preempt. </a:t>
            </a:r>
            <a:endParaRPr lang="en-US" sz="1800" b="0" kern="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As a result, AP1 has to wait until the end of the shared period to send a data frame of LL traffic to STA1.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C206EB-8A06-55C7-0ED6-3C7B089739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8884" y="2913723"/>
            <a:ext cx="6378754" cy="344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94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Preemption</a:t>
            </a:r>
            <a:r>
              <a:rPr lang="en-GB" dirty="0"/>
              <a:t> for C-TDMA - Method 1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3"/>
            <a:ext cx="10661123" cy="1987767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AP1 sends to AP2 an MU-RTS TXS trigger (MRTT) frame specifying an allocation duration and recommending,  a preference of AP1 for the allowance of preemption within the allocation duration.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 preemption is allowed by the AP1 only, and disallowed by a non-AP STA.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3048000"/>
            <a:ext cx="4567238" cy="3314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After responding a CTS to MRTT, AP2 decides that whether allow preemption based on the preference.  For example,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AP2 allows the preemption: AP2 transmits short PPDUs and set preemption is allowed in the PPDU.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dirty="0"/>
              <a:t>AP2 doesn't allow the preemption</a:t>
            </a:r>
            <a:r>
              <a:rPr lang="en-US" sz="1600" dirty="0"/>
              <a:t>: AP1 can not preempt</a:t>
            </a:r>
            <a:r>
              <a:rPr lang="en-US" sz="1600" b="0" dirty="0"/>
              <a:t> (not shown).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B77516-3785-EDEE-FF6C-761F781D2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113650"/>
            <a:ext cx="6635750" cy="31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52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A9595-EB33-CB70-D253-8A9CEEDC0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F630578-94DB-F667-2E9D-71DA2D5FC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Preemption</a:t>
            </a:r>
            <a:r>
              <a:rPr lang="en-GB" dirty="0"/>
              <a:t> for C-TDMA - Method 2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3F841C37-54A5-2EE8-C23E-83562D9D1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4362" y="1974633"/>
            <a:ext cx="10661123" cy="1987767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AP1 sends to AP2 a request frame requesting AP2 to allow preemption.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 preemption is allowed by the AP1 only, and disallowed by a non-AP STA.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AP2 decides that whether AP2 allows preemption or not, and responds to AP1.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3CC9C-5EF6-AE59-528A-B5625F970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424B0-4C07-31A7-6604-536F9202F6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ABF37-84BA-5B0F-5798-1F871F11E4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07A9A41-D36F-FA31-3FF7-02533599A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3048000"/>
            <a:ext cx="4719638" cy="33146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Based on the response of AP2, AP1 sends a MRTT to AP2 and decides the allocation duration to AP2. For example: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If </a:t>
            </a:r>
            <a:r>
              <a:rPr lang="en-US" sz="1600" b="0" dirty="0"/>
              <a:t>AP2 accepts the request, AP1 sets the allocation duration to be larger than a value and so that the allocation duration is sufficiently long for AP2 to participate in C-TDMA with preemption.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If </a:t>
            </a:r>
            <a:r>
              <a:rPr lang="en-US" sz="1600" b="0" dirty="0"/>
              <a:t>AP2 rejects the request, AP1 sets the allocation duration to be shorter than the value </a:t>
            </a:r>
            <a:r>
              <a:rPr lang="en-US" sz="1600" dirty="0"/>
              <a:t>(not shown)</a:t>
            </a:r>
            <a:r>
              <a:rPr lang="en-US" sz="1600" b="0" dirty="0"/>
              <a:t>.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95AA19-2228-239D-6888-067E3A148C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4652" y="3124200"/>
            <a:ext cx="6453798" cy="323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56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400" dirty="0"/>
              <a:t>In this contribution, we shared some thoughts of </a:t>
            </a:r>
            <a:r>
              <a:rPr lang="en-GB" sz="2400" dirty="0" err="1"/>
              <a:t>preemption</a:t>
            </a:r>
            <a:r>
              <a:rPr lang="en-GB" sz="2400" dirty="0"/>
              <a:t> for C-TDMA.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MRTT with a preference/recommendation of </a:t>
            </a:r>
            <a:r>
              <a:rPr lang="en-GB" dirty="0" err="1"/>
              <a:t>preemption</a:t>
            </a:r>
            <a:r>
              <a:rPr lang="en-GB" dirty="0"/>
              <a:t> allowance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 request/response of </a:t>
            </a:r>
            <a:r>
              <a:rPr lang="en-GB" dirty="0" err="1"/>
              <a:t>preemption</a:t>
            </a:r>
            <a:r>
              <a:rPr lang="en-GB" dirty="0"/>
              <a:t> allowance frame exchange before MRTT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200" b="0" dirty="0"/>
              <a:t>23/0480, UHR proposed PAR, Laurent </a:t>
            </a:r>
            <a:r>
              <a:rPr lang="en-GB" sz="1200" b="0" dirty="0" err="1"/>
              <a:t>Cariou</a:t>
            </a:r>
            <a:r>
              <a:rPr lang="en-GB" sz="1200" b="0" dirty="0"/>
              <a:t> (Intel)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23/0041, </a:t>
            </a:r>
            <a:r>
              <a:rPr lang="en-GB" sz="1200" b="0" dirty="0" err="1"/>
              <a:t>Yanjun</a:t>
            </a:r>
            <a:r>
              <a:rPr lang="en-GB" sz="1200" b="0" dirty="0"/>
              <a:t> Sun (Qualcomm), Considerations on Coordinated TDMA (C-TDMA), 2023-01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23/0261, Dibakar Das (Intel), C-TDMA procedure in UHR, 2023-01-25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23/0739r1, </a:t>
            </a:r>
            <a:r>
              <a:rPr lang="en-GB" sz="1200" b="0" dirty="0" err="1"/>
              <a:t>Yanjun</a:t>
            </a:r>
            <a:r>
              <a:rPr lang="en-GB" sz="1200" b="0" dirty="0"/>
              <a:t> Sun (Qualcomm), Follow-up on Coordinated TDMA (C-TDMA), 2023-05-15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23/1085, </a:t>
            </a:r>
            <a:r>
              <a:rPr lang="en-GB" sz="1200" b="0" dirty="0" err="1"/>
              <a:t>Geonhwan</a:t>
            </a:r>
            <a:r>
              <a:rPr lang="en-GB" sz="1200" b="0" dirty="0"/>
              <a:t> Kim (LG Electronics), Thoughts on Coordinated TDMA, 2023-08-07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23/1327, Si-Chan Noh (</a:t>
            </a:r>
            <a:r>
              <a:rPr lang="en-GB" sz="1200" b="0" dirty="0" err="1"/>
              <a:t>Newracom</a:t>
            </a:r>
            <a:r>
              <a:rPr lang="en-GB" sz="1200" b="0" dirty="0"/>
              <a:t>), Considerations on Return TXOP between multiple APs, 2023-08-07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24/0382, Serhat Erkucuk (</a:t>
            </a:r>
            <a:r>
              <a:rPr lang="en-GB" sz="1200" b="0" dirty="0" err="1"/>
              <a:t>Ofinno</a:t>
            </a:r>
            <a:r>
              <a:rPr lang="en-GB" sz="1200" b="0" dirty="0"/>
              <a:t>), </a:t>
            </a:r>
            <a:r>
              <a:rPr lang="en-US" sz="1200" b="0" dirty="0"/>
              <a:t>Further Considerations on Coordinated TDMA, 2024-02-28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24/0512, </a:t>
            </a:r>
            <a:r>
              <a:rPr lang="en-US" sz="1200" b="0" dirty="0" err="1"/>
              <a:t>Rubayet</a:t>
            </a:r>
            <a:r>
              <a:rPr lang="en-US" sz="1200" b="0" dirty="0"/>
              <a:t> </a:t>
            </a:r>
            <a:r>
              <a:rPr lang="en-US" sz="1200" b="0" dirty="0" err="1"/>
              <a:t>Shafin</a:t>
            </a:r>
            <a:r>
              <a:rPr lang="en-US" sz="1200" b="0" dirty="0"/>
              <a:t> (Samsung Electronics), Considerations for Coordinated TDMA, 2024-04-28</a:t>
            </a:r>
            <a:endParaRPr lang="en-GB" sz="1200" b="0" dirty="0"/>
          </a:p>
          <a:p>
            <a:pPr>
              <a:buFont typeface="+mj-lt"/>
              <a:buAutoNum type="arabicPeriod"/>
            </a:pPr>
            <a:r>
              <a:rPr lang="en-GB" sz="1200" b="0" dirty="0"/>
              <a:t>23/1229r1, Juan Feng (Intel), </a:t>
            </a:r>
            <a:r>
              <a:rPr lang="en-GB" sz="1200" b="0" dirty="0" err="1"/>
              <a:t>Preemption</a:t>
            </a:r>
            <a:r>
              <a:rPr lang="en-GB" sz="1200" b="0" dirty="0"/>
              <a:t> for Low Latency Application, 2023-08-10, (23/0092, follow up, 2023-03-13)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22/0018r1, Kiseon Ryu (NXP), Low Latency Support in UHR, 2023-02-05, (23/1174, follow up, 2023-07-06)</a:t>
            </a:r>
          </a:p>
          <a:p>
            <a:pPr>
              <a:buFont typeface="+mj-lt"/>
              <a:buAutoNum type="arabicPeriod"/>
            </a:pPr>
            <a:r>
              <a:rPr lang="en-GB" sz="1200" b="0" dirty="0"/>
              <a:t>23/1886, Giovanni </a:t>
            </a:r>
            <a:r>
              <a:rPr lang="en-GB" sz="1200" b="0" dirty="0" err="1"/>
              <a:t>Chisci</a:t>
            </a:r>
            <a:r>
              <a:rPr lang="en-GB" sz="1200" b="0" dirty="0"/>
              <a:t> (Qualcomm), </a:t>
            </a:r>
            <a:r>
              <a:rPr lang="en-US" sz="1200" b="0" dirty="0"/>
              <a:t>Preemption techniques to meet low-latency (LL) targets, 2024-01-10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23/1950, Leonardo Lanante (</a:t>
            </a:r>
            <a:r>
              <a:rPr lang="en-US" sz="1200" b="0" dirty="0" err="1"/>
              <a:t>Ofinno</a:t>
            </a:r>
            <a:r>
              <a:rPr lang="en-US" sz="1200" b="0" dirty="0"/>
              <a:t>), Considerations on Preemption Request, 2023-11-13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24/0131, </a:t>
            </a:r>
            <a:r>
              <a:rPr lang="en-US" sz="1200" b="0" dirty="0" err="1"/>
              <a:t>Insun</a:t>
            </a:r>
            <a:r>
              <a:rPr lang="en-US" sz="1200" b="0" dirty="0"/>
              <a:t> Jang (LG Electronics), Signaling of Preemption, 2024-03-11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24/0389, Mohamed </a:t>
            </a:r>
            <a:r>
              <a:rPr lang="en-US" sz="1200" b="0" dirty="0" err="1"/>
              <a:t>Abouelseoud</a:t>
            </a:r>
            <a:r>
              <a:rPr lang="en-US" sz="1200" b="0" dirty="0"/>
              <a:t> (Apple), Preemption for Low Latency, 2024-04-10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24/0390, </a:t>
            </a:r>
            <a:r>
              <a:rPr lang="en-US" sz="1200" b="0" dirty="0" err="1"/>
              <a:t>Yunbo</a:t>
            </a:r>
            <a:r>
              <a:rPr lang="en-US" sz="1200" b="0" dirty="0"/>
              <a:t> Li (Huawei), A Uniform Procedure for Preemption, 2024-02-08</a:t>
            </a:r>
          </a:p>
          <a:p>
            <a:pPr>
              <a:buFont typeface="+mj-lt"/>
              <a:buAutoNum type="arabicPeriod"/>
            </a:pPr>
            <a:r>
              <a:rPr lang="en-US" sz="1200" b="0" dirty="0"/>
              <a:t>24/0391, </a:t>
            </a:r>
            <a:r>
              <a:rPr lang="en-US" sz="1200" b="0" dirty="0" err="1"/>
              <a:t>Yunbo</a:t>
            </a:r>
            <a:r>
              <a:rPr lang="en-US" sz="1200" b="0" dirty="0"/>
              <a:t> Li (Huawei), Legacy STA and OBSS Issues for Preemption, 2024-02-18</a:t>
            </a:r>
          </a:p>
          <a:p>
            <a:pPr>
              <a:buFont typeface="+mj-lt"/>
              <a:buAutoNum type="arabicPeriod"/>
            </a:pPr>
            <a:endParaRPr lang="en-US" sz="1200" b="0" dirty="0"/>
          </a:p>
          <a:p>
            <a:pPr>
              <a:buFont typeface="+mj-lt"/>
              <a:buAutoNum type="arabicPeriod"/>
            </a:pPr>
            <a:endParaRPr lang="en-GB" sz="1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11-24-xxxx-map-sta-transfer</Template>
  <TotalTime>857</TotalTime>
  <Words>1025</Words>
  <Application>Microsoft Office PowerPoint</Application>
  <PresentationFormat>Widescreen</PresentationFormat>
  <Paragraphs>107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Document</vt:lpstr>
      <vt:lpstr>Preemption for Coordinated TDMA</vt:lpstr>
      <vt:lpstr>Abstract</vt:lpstr>
      <vt:lpstr>Background</vt:lpstr>
      <vt:lpstr>Low-Latency Traffic in C-TDMA</vt:lpstr>
      <vt:lpstr>Preemption for C-TDMA - Method 1</vt:lpstr>
      <vt:lpstr>Preemption for C-TDMA - Method 2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Preemption for Coordinated TDMA</dc:title>
  <dc:creator>Jiayi Zhang</dc:creator>
  <cp:lastModifiedBy>Jiayi Zhang</cp:lastModifiedBy>
  <cp:revision>2</cp:revision>
  <cp:lastPrinted>1601-01-01T00:00:00Z</cp:lastPrinted>
  <dcterms:created xsi:type="dcterms:W3CDTF">2024-01-09T17:54:35Z</dcterms:created>
  <dcterms:modified xsi:type="dcterms:W3CDTF">2024-09-11T02:22:44Z</dcterms:modified>
</cp:coreProperties>
</file>