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1236" r:id="rId3"/>
    <p:sldId id="5975" r:id="rId4"/>
    <p:sldId id="5976" r:id="rId5"/>
    <p:sldId id="5977" r:id="rId6"/>
    <p:sldId id="5974" r:id="rId7"/>
    <p:sldId id="5978" r:id="rId8"/>
    <p:sldId id="1244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802.11-24/0860r1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Coexistence considerations of AMP data communication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03001"/>
              </p:ext>
            </p:extLst>
          </p:nvPr>
        </p:nvGraphicFramePr>
        <p:xfrm>
          <a:off x="1066800" y="2792846"/>
          <a:ext cx="7391400" cy="1401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There are still many topics in AMP SG are not clear. For example, power storage, channel access mechanism, wake-up mechanism, bandwidth of the AMP PPDU, or synchronize patterns designs.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our previous contribution [1] in AMP SG. We strongly suggested that the </a:t>
            </a:r>
            <a:r>
              <a:rPr lang="en-GB" sz="1600" dirty="0"/>
              <a:t>amendment shall provide coexistence with deployed devices compliant with IEEE802.11.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will review some contributions from AMP SG and discuss our thought on coexistence with IEEE802.11 STAs operating at 2.4GHz.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9A348-3598-B9AF-DBA2-3A3BDBB621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+mn-ea"/>
                <a:cs typeface="+mn-cs"/>
              </a:rPr>
              <a:t>Operation in sub-1 Gigahertz (GHz) and 2.4 GHz is defined. Specifically, at least one mode of data communication in the sub-1 GHz band is defined and </a:t>
            </a:r>
            <a:r>
              <a:rPr lang="en-US" sz="1600" b="1" dirty="0">
                <a:ea typeface="+mn-ea"/>
                <a:cs typeface="+mn-cs"/>
              </a:rPr>
              <a:t>at least one mode of data communication in the 2.4 GHz band with the AMP communication access category (AC) being set to AC_BK (background) is defined</a:t>
            </a:r>
            <a:r>
              <a:rPr lang="en-US" sz="1600" dirty="0">
                <a:ea typeface="+mn-ea"/>
                <a:cs typeface="+mn-cs"/>
              </a:rPr>
              <a:t>. At least one mode of wireless power transfer in the sub-1 GHz band is defined to support RF energy harvesting.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+mn-ea"/>
                <a:cs typeface="+mn-cs"/>
              </a:rPr>
              <a:t>This amendment defines mechanisms for the coexistence of an AMP STA and deployed STAs compliant with IEEE Std 802.11™-2020 that operate in the same radio frequency band as the AMP STA.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Wireless power transfer is out of 2.4GHz. However, the PAR language of 2.4GHz data communication is still very broad.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AMP PAR [2]</a:t>
            </a:r>
          </a:p>
        </p:txBody>
      </p:sp>
    </p:spTree>
    <p:extLst>
      <p:ext uri="{BB962C8B-B14F-4D97-AF65-F5344CB8AC3E}">
        <p14:creationId xmlns:p14="http://schemas.microsoft.com/office/powerpoint/2010/main" val="262036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related to spoofing preamble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[3], DL/UL are using the existing IEEE802.11 standards</a:t>
            </a:r>
            <a:r>
              <a:rPr lang="en-US" sz="1600" dirty="0">
                <a:ea typeface="+mn-ea"/>
                <a:cs typeface="+mn-cs"/>
              </a:rPr>
              <a:t>, e.g., 11b/n. Additional wake up link </a:t>
            </a:r>
            <a:r>
              <a:rPr lang="en-US" sz="1600" dirty="0"/>
              <a:t>need to be standardized.</a:t>
            </a:r>
          </a:p>
          <a:p>
            <a:r>
              <a:rPr lang="en-US" sz="1600" dirty="0"/>
              <a:t>In [4], DL applies IEEE802.11ba-like design and UL applies OOK/PSK/FSP/DSSS.</a:t>
            </a:r>
          </a:p>
          <a:p>
            <a:r>
              <a:rPr lang="en-US" sz="1600" dirty="0"/>
              <a:t>In [5], DL using 11b/OFDM waveforms, which are more like an energy (or carrier) source for backscattering signal. </a:t>
            </a:r>
          </a:p>
          <a:p>
            <a:r>
              <a:rPr lang="en-US" sz="1600" dirty="0"/>
              <a:t>WUR PHY was reviewed in [6,7].</a:t>
            </a:r>
          </a:p>
          <a:p>
            <a:r>
              <a:rPr lang="en-US" sz="1600" dirty="0"/>
              <a:t>In [8], AMP Reader PPDU and Reader to Tag PPDU both have legacy preamble. </a:t>
            </a:r>
          </a:p>
          <a:p>
            <a:r>
              <a:rPr lang="en-US" sz="1600" dirty="0"/>
              <a:t>Waveform options were summarized in [9]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Under current discussions, consensus seems can be reached is that </a:t>
            </a:r>
            <a:r>
              <a:rPr lang="en-US" altLang="zh-TW" sz="1600" dirty="0"/>
              <a:t>DL</a:t>
            </a:r>
            <a:r>
              <a:rPr lang="zh-TW" altLang="en-US" sz="1600" dirty="0"/>
              <a:t> </a:t>
            </a:r>
            <a:r>
              <a:rPr lang="en-US" altLang="zh-TW" sz="1600" dirty="0"/>
              <a:t>PPDU</a:t>
            </a:r>
            <a:r>
              <a:rPr lang="zh-TW" altLang="en-US" sz="1600" dirty="0"/>
              <a:t> </a:t>
            </a:r>
            <a:r>
              <a:rPr lang="en-US" altLang="zh-TW" sz="1600" dirty="0"/>
              <a:t>needs to includes a </a:t>
            </a:r>
            <a:r>
              <a:rPr lang="en-US" altLang="en-US" sz="1600" dirty="0"/>
              <a:t>spoofing preamble.</a:t>
            </a:r>
          </a:p>
          <a:p>
            <a:r>
              <a:rPr lang="en-US" altLang="en-US" sz="1600" dirty="0"/>
              <a:t>For DL data communication, we suggest </a:t>
            </a:r>
            <a:r>
              <a:rPr lang="en-US" sz="1600" dirty="0"/>
              <a:t>IEEE802.11ba</a:t>
            </a:r>
            <a:r>
              <a:rPr lang="en-US" altLang="en-US" sz="1600" dirty="0"/>
              <a:t>-like PPDU as well.</a:t>
            </a:r>
          </a:p>
          <a:p>
            <a:r>
              <a:rPr lang="en-US" sz="1600" dirty="0"/>
              <a:t>For UL, we also suggest that IEEE802.11bp transmissions at 2.4GHz carry a backward compatible preamble.</a:t>
            </a: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3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4BAA-2DBD-3B57-AABF-52F5B494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58D3-56DF-A831-2A5D-8122327A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review some AMP contributions and proposed our prefer schemes for a better coexistence in 2.4GHz.</a:t>
            </a:r>
          </a:p>
          <a:p>
            <a:r>
              <a:rPr lang="en-US" sz="1600" dirty="0"/>
              <a:t>DL waveforms should include spoofing preamble. For data communication in 2.4GHz, we suggest a IEEE802.11ba-like PPDU.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We suggest to apply the existing IEEE802.11 standards</a:t>
            </a:r>
            <a:r>
              <a:rPr lang="en-US" sz="1600" dirty="0">
                <a:ea typeface="+mn-ea"/>
                <a:cs typeface="+mn-cs"/>
              </a:rPr>
              <a:t>, e.g., 11b/n, for </a:t>
            </a:r>
            <a:r>
              <a:rPr lang="en-US" sz="1600" dirty="0"/>
              <a:t>UL data communication as a starting point.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D27FE-6A8A-662A-2BBA-FDA99F42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AF3-4F3D-EDE2-15FC-2E7D5D573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2E0699-5020-6A2B-D543-DBA69015E44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5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define a IEEE802.11ba-like PPDU as the AMP DL PPDU for data communication? </a:t>
            </a:r>
          </a:p>
          <a:p>
            <a:pPr lvl="1"/>
            <a:r>
              <a:rPr lang="en-US" sz="1400" dirty="0"/>
              <a:t>IEEE802.11ba-like PPDU consists of a 20MHz spoofing preamble, and a narrow band portion using OOK.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35AC81-3D81-8A64-42D7-615A7E5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7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that IEEE802.11bp UL transmissions at 2.4GHz also carry a backward compatible preamble?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35AC81-3D81-8A64-42D7-615A7E5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6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 11-23/1534r1, Discussion on </a:t>
            </a:r>
            <a:r>
              <a:rPr lang="en-US" altLang="zh-CN" sz="1600" dirty="0"/>
              <a:t>AMP IoT PAR</a:t>
            </a:r>
            <a:r>
              <a:rPr lang="en-US" altLang="en-US" sz="1600" dirty="0"/>
              <a:t>, You-Wei Chen, et al. </a:t>
            </a:r>
          </a:p>
          <a:p>
            <a:pPr marL="0" indent="0">
              <a:buNone/>
            </a:pPr>
            <a:r>
              <a:rPr lang="en-US" sz="1600" dirty="0"/>
              <a:t>[2] p802.11bp-PAR</a:t>
            </a:r>
          </a:p>
          <a:p>
            <a:pPr marL="0" indent="0">
              <a:buNone/>
            </a:pPr>
            <a:r>
              <a:rPr lang="en-US" sz="1600" dirty="0"/>
              <a:t>[3] 11-23/1195r0, </a:t>
            </a:r>
            <a:r>
              <a:rPr lang="en-GB" altLang="en-US" sz="1600" dirty="0"/>
              <a:t>Thoughts on AMP IOT and PAR, Bin Tian and Steve </a:t>
            </a:r>
            <a:r>
              <a:rPr lang="en-GB" altLang="en-US" sz="1600" dirty="0" err="1"/>
              <a:t>Shellhammer</a:t>
            </a:r>
            <a:r>
              <a:rPr lang="en-GB" altLang="en-US" sz="1600" dirty="0"/>
              <a:t>.</a:t>
            </a:r>
          </a:p>
          <a:p>
            <a:pPr marL="0" indent="0">
              <a:buNone/>
            </a:pPr>
            <a:r>
              <a:rPr lang="en-US" altLang="zh-TW" sz="1600" dirty="0"/>
              <a:t>[4]</a:t>
            </a:r>
            <a:r>
              <a:rPr lang="zh-TW" altLang="en-US" sz="1600" dirty="0"/>
              <a:t> </a:t>
            </a:r>
            <a:r>
              <a:rPr lang="en-US" altLang="zh-CN" sz="1600" dirty="0"/>
              <a:t>11-23/1190r4, </a:t>
            </a:r>
            <a:r>
              <a:rPr lang="en-GB" altLang="zh-CN" sz="1600" dirty="0"/>
              <a:t>Further Discussion on AMP PAR, Yinan Qi and </a:t>
            </a:r>
            <a:r>
              <a:rPr lang="en-GB" altLang="zh-CN" sz="1600" dirty="0" err="1"/>
              <a:t>Weijie</a:t>
            </a:r>
            <a:r>
              <a:rPr lang="en-GB" altLang="zh-CN" sz="1600" dirty="0"/>
              <a:t> Xu.</a:t>
            </a:r>
          </a:p>
          <a:p>
            <a:pPr marL="0" indent="0">
              <a:buNone/>
            </a:pPr>
            <a:r>
              <a:rPr lang="en-GB" altLang="zh-CN" sz="1600" dirty="0"/>
              <a:t>[5] 11-24/537r0, </a:t>
            </a:r>
            <a:r>
              <a:rPr lang="en-US" sz="1600" dirty="0"/>
              <a:t>Close-range AMP </a:t>
            </a:r>
            <a:r>
              <a:rPr lang="en-US" sz="1600" dirty="0" err="1"/>
              <a:t>WiFi</a:t>
            </a:r>
            <a:r>
              <a:rPr lang="en-US" sz="1600" dirty="0"/>
              <a:t> Reader Feasibility Study, Rui Cao, et al.</a:t>
            </a:r>
            <a:endParaRPr lang="en-GB" altLang="zh-CN" sz="1600" dirty="0"/>
          </a:p>
          <a:p>
            <a:pPr marL="0" indent="0">
              <a:buNone/>
            </a:pPr>
            <a:r>
              <a:rPr lang="en-US" sz="1600" dirty="0"/>
              <a:t>[6] 11-24/0452r0, </a:t>
            </a:r>
            <a:r>
              <a:rPr lang="en-GB" sz="1600" dirty="0"/>
              <a:t>Overview of the 802.11ba PHY</a:t>
            </a:r>
            <a:r>
              <a:rPr lang="en-US" sz="1600" dirty="0"/>
              <a:t>, Steve </a:t>
            </a:r>
            <a:r>
              <a:rPr lang="en-US" sz="1600" dirty="0" err="1"/>
              <a:t>Shellhammer</a:t>
            </a:r>
            <a:r>
              <a:rPr lang="en-US" sz="1600" dirty="0"/>
              <a:t> et al.</a:t>
            </a:r>
          </a:p>
          <a:p>
            <a:pPr marL="0" indent="0">
              <a:buNone/>
            </a:pPr>
            <a:r>
              <a:rPr lang="en-GB" sz="1600" dirty="0"/>
              <a:t>[7] 11-24/56r0, </a:t>
            </a:r>
            <a:r>
              <a:rPr lang="en-GB" sz="1600" dirty="0">
                <a:cs typeface="Calibri" panose="020F0502020204030204" pitchFamily="34" charset="0"/>
              </a:rPr>
              <a:t>How 802.11ba Handled SNR, </a:t>
            </a:r>
            <a:r>
              <a:rPr lang="en-US" sz="1600" dirty="0"/>
              <a:t>Steve </a:t>
            </a:r>
            <a:r>
              <a:rPr lang="en-US" sz="1600" dirty="0" err="1"/>
              <a:t>Shellhammer</a:t>
            </a:r>
            <a:r>
              <a:rPr lang="en-US" sz="1600" dirty="0"/>
              <a:t> et al.</a:t>
            </a:r>
          </a:p>
          <a:p>
            <a:pPr marL="0" indent="0">
              <a:buNone/>
            </a:pPr>
            <a:r>
              <a:rPr lang="en-US" sz="1600" dirty="0"/>
              <a:t>[8] 11-24/798r0, Close-range AMP </a:t>
            </a:r>
            <a:r>
              <a:rPr lang="en-US" sz="1600" dirty="0" err="1"/>
              <a:t>WiFi</a:t>
            </a:r>
            <a:r>
              <a:rPr lang="en-US" sz="1600" dirty="0"/>
              <a:t> Reader Feasibility Study Follow up, Rui Cao, et al.</a:t>
            </a:r>
          </a:p>
          <a:p>
            <a:pPr marL="0" indent="0">
              <a:buNone/>
            </a:pPr>
            <a:r>
              <a:rPr lang="en-US" sz="1600" dirty="0"/>
              <a:t>[9] 11-24/849r1, </a:t>
            </a:r>
            <a:r>
              <a:rPr lang="en-US" altLang="zh-CN" sz="1600" dirty="0"/>
              <a:t>Harmonization of Waveform, Yinan Qi, et al.</a:t>
            </a:r>
            <a:endParaRPr lang="en-GB" sz="1600" dirty="0"/>
          </a:p>
          <a:p>
            <a:pPr marL="0" indent="0">
              <a:buNone/>
            </a:pPr>
            <a:endParaRPr lang="en-GB" alt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2B5FC79-7AE5-31EF-8D86-83F9B49D8A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122766</TotalTime>
  <Words>777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Coexistence considerations of AMP data communication</vt:lpstr>
      <vt:lpstr>Introduction</vt:lpstr>
      <vt:lpstr>Recap: AMP PAR [2]</vt:lpstr>
      <vt:lpstr>Contributions related to spoofing preamble </vt:lpstr>
      <vt:lpstr>Summary</vt:lpstr>
      <vt:lpstr>SP1</vt:lpstr>
      <vt:lpstr>SP2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701</cp:revision>
  <cp:lastPrinted>1998-02-10T13:28:06Z</cp:lastPrinted>
  <dcterms:created xsi:type="dcterms:W3CDTF">2007-05-21T21:00:37Z</dcterms:created>
  <dcterms:modified xsi:type="dcterms:W3CDTF">2024-05-16T03:57:33Z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