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3"/>
  </p:notesMasterIdLst>
  <p:handoutMasterIdLst>
    <p:handoutMasterId r:id="rId14"/>
  </p:handoutMasterIdLst>
  <p:sldIdLst>
    <p:sldId id="269" r:id="rId4"/>
    <p:sldId id="484" r:id="rId5"/>
    <p:sldId id="497" r:id="rId6"/>
    <p:sldId id="532" r:id="rId7"/>
    <p:sldId id="513" r:id="rId8"/>
    <p:sldId id="533" r:id="rId9"/>
    <p:sldId id="534" r:id="rId10"/>
    <p:sldId id="498" r:id="rId11"/>
    <p:sldId id="53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5/10/2024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5/10/2024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5/10/2024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5/10/2024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5/10/2024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5/10/2024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5/10/2024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5/10/2024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5/10/2024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5/10/2024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0858</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5/10/2024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5/10/2024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and Virtual AP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Virtual AP</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sz="2000" dirty="0"/>
              <a:t>An AP device can include multiple virtual APs belonging to one multiple BSSID set.</a:t>
            </a:r>
          </a:p>
          <a:p>
            <a:pPr lvl="1"/>
            <a:r>
              <a:rPr lang="en-US" dirty="0"/>
              <a:t>All the APs belonging to a multiple BSSID set share the same operating class, channel, receive/transmit antenna connector </a:t>
            </a:r>
          </a:p>
          <a:p>
            <a:pPr lvl="1"/>
            <a:r>
              <a:rPr lang="en-US" dirty="0"/>
              <a:t>Only the AP with transmitted BSSID transmits the Beacon frames.</a:t>
            </a:r>
          </a:p>
          <a:p>
            <a:pPr lvl="1"/>
            <a:r>
              <a:rPr lang="en-US" dirty="0"/>
              <a:t>All the virtual APs have the same primary channel.</a:t>
            </a:r>
          </a:p>
          <a:p>
            <a:r>
              <a:rPr lang="en-US" dirty="0"/>
              <a:t>11ax defines the co-hosted APs in an AP device by co-hosted BSSID set.</a:t>
            </a:r>
          </a:p>
          <a:p>
            <a:pPr lvl="1"/>
            <a:r>
              <a:rPr lang="en-US" dirty="0"/>
              <a:t>All the APs belonging to a co-hosted BSSID set share the same operating class, channel, receive/transmit antenna connector</a:t>
            </a:r>
          </a:p>
          <a:p>
            <a:pPr lvl="1"/>
            <a:r>
              <a:rPr lang="en-US" dirty="0"/>
              <a:t>Each co-host AP broadcasts its Beacon.</a:t>
            </a:r>
          </a:p>
          <a:p>
            <a:pPr lvl="1"/>
            <a:r>
              <a:rPr lang="en-US" dirty="0"/>
              <a:t>All co-hosted APs have the same primary channel. </a:t>
            </a:r>
          </a:p>
          <a:p>
            <a:pPr lvl="1"/>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dirty="0"/>
              <a:t>Recap: NPCA</a:t>
            </a:r>
            <a:endParaRPr lang="en-US" sz="2800" b="0" dirty="0"/>
          </a:p>
        </p:txBody>
      </p:sp>
      <p:sp>
        <p:nvSpPr>
          <p:cNvPr id="3" name="Content Placeholder 2"/>
          <p:cNvSpPr>
            <a:spLocks noGrp="1"/>
          </p:cNvSpPr>
          <p:nvPr>
            <p:ph idx="1"/>
          </p:nvPr>
        </p:nvSpPr>
        <p:spPr>
          <a:xfrm>
            <a:off x="0" y="1194631"/>
            <a:ext cx="9144000" cy="5280782"/>
          </a:xfrm>
        </p:spPr>
        <p:txBody>
          <a:bodyPr/>
          <a:lstStyle/>
          <a:p>
            <a:r>
              <a:rPr lang="en-US" sz="2000" dirty="0"/>
              <a:t>An AP enabling NPCA announces the NPCA primary channel where when the primary channel becomes busy because of the OBSS activity, the AP and its associated STA switch to the NPCA primary channel to do the frame exchanges until the end of the OBSS activity.</a:t>
            </a:r>
          </a:p>
          <a:p>
            <a:r>
              <a:rPr lang="en-US" sz="2000" dirty="0"/>
              <a:t>The AP may announce the threshold so that when the duration of the OBSS activity is smaller than the announced threshold, the AP and its associated STAs will not switch to the NPCA primary channel to do the frame exchanges.</a:t>
            </a:r>
          </a:p>
          <a:p>
            <a:pPr marL="0" indent="0">
              <a:buNone/>
            </a:pPr>
            <a:endParaRPr lang="en-US" sz="2000" dirty="0"/>
          </a:p>
          <a:p>
            <a:pPr marL="0" indent="0">
              <a:buNone/>
            </a:pP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96167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NPCA Primary Channel and Multiple BSSID</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sz="2000" dirty="0"/>
              <a:t>The APs that belong to a multiple BSSID set and enable NPCA need to have the same NPCA primary channel</a:t>
            </a:r>
            <a:r>
              <a:rPr lang="en-US" dirty="0"/>
              <a:t>.</a:t>
            </a:r>
          </a:p>
          <a:p>
            <a:pPr lvl="1"/>
            <a:r>
              <a:rPr lang="en-US" dirty="0"/>
              <a:t>This is because that all such APs share the same receive/transmit antenna connector.</a:t>
            </a:r>
          </a:p>
          <a:p>
            <a:endParaRPr lang="en-US" dirty="0"/>
          </a:p>
          <a:p>
            <a:pPr lvl="1"/>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157976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NPCA Operation and Multiple BSSID</a:t>
            </a:r>
            <a:endParaRPr lang="en-US" b="0" dirty="0"/>
          </a:p>
        </p:txBody>
      </p:sp>
      <p:sp>
        <p:nvSpPr>
          <p:cNvPr id="3" name="Content Placeholder 2"/>
          <p:cNvSpPr>
            <a:spLocks noGrp="1"/>
          </p:cNvSpPr>
          <p:nvPr>
            <p:ph idx="1"/>
          </p:nvPr>
        </p:nvSpPr>
        <p:spPr>
          <a:xfrm>
            <a:off x="0" y="1295401"/>
            <a:ext cx="9144000" cy="3200400"/>
          </a:xfrm>
        </p:spPr>
        <p:txBody>
          <a:bodyPr/>
          <a:lstStyle/>
          <a:p>
            <a:r>
              <a:rPr lang="en-US" dirty="0"/>
              <a:t>The criteria to switch from the primary channel to NPCA primary channel need to be same for all APs that belong to a multiple BSSID set and support the switch, e.g.</a:t>
            </a:r>
          </a:p>
          <a:p>
            <a:pPr lvl="1"/>
            <a:r>
              <a:rPr lang="en-US" sz="2400" dirty="0"/>
              <a:t>OBSS activity threshold for the switch.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232426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NPCA Primary Channel and Co-Hosted APs</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sz="2000" dirty="0"/>
              <a:t>The APs that belong to a co-hosted BSSID set and enable NPCA need to have the same NPCA primary channel</a:t>
            </a:r>
            <a:r>
              <a:rPr lang="en-US" dirty="0"/>
              <a:t>.</a:t>
            </a:r>
          </a:p>
          <a:p>
            <a:pPr lvl="1"/>
            <a:r>
              <a:rPr lang="en-US" dirty="0"/>
              <a:t>This is because that all such APs share the same receive/transmit antenna connector.</a:t>
            </a:r>
          </a:p>
          <a:p>
            <a:endParaRPr lang="en-US" dirty="0"/>
          </a:p>
          <a:p>
            <a:pPr lvl="1"/>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7632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NPCA Operation and Co-Hosted APs</a:t>
            </a:r>
            <a:endParaRPr lang="en-US" b="0" dirty="0"/>
          </a:p>
        </p:txBody>
      </p:sp>
      <p:sp>
        <p:nvSpPr>
          <p:cNvPr id="3" name="Content Placeholder 2"/>
          <p:cNvSpPr>
            <a:spLocks noGrp="1"/>
          </p:cNvSpPr>
          <p:nvPr>
            <p:ph idx="1"/>
          </p:nvPr>
        </p:nvSpPr>
        <p:spPr>
          <a:xfrm>
            <a:off x="0" y="1295401"/>
            <a:ext cx="9144000" cy="3200400"/>
          </a:xfrm>
        </p:spPr>
        <p:txBody>
          <a:bodyPr/>
          <a:lstStyle/>
          <a:p>
            <a:r>
              <a:rPr lang="en-US" dirty="0"/>
              <a:t>The criteria to switch from the primary channel to NPCA primary channel need to be same for all APs that belong to a co-hosted BSSID set and support the switch, e.g.</a:t>
            </a:r>
          </a:p>
          <a:p>
            <a:pPr lvl="1"/>
            <a:r>
              <a:rPr lang="en-US" sz="2400" dirty="0"/>
              <a:t>OBSS activity threshold for the switch.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00764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Summary</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dirty="0"/>
              <a:t>The NPCA primary channel announced by the APs belong to a multiple BSSID set and a co-hosted BSSID set needs to be same.</a:t>
            </a:r>
          </a:p>
          <a:p>
            <a:r>
              <a:rPr lang="en-US" dirty="0"/>
              <a:t>The criteria announced by the APs belong to a multiple BSSID set and a co-hosted BSSID set needs to be same.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49238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SP 1</a:t>
            </a:r>
            <a:endParaRPr lang="en-US" sz="2400" b="0" dirty="0"/>
          </a:p>
        </p:txBody>
      </p:sp>
      <p:sp>
        <p:nvSpPr>
          <p:cNvPr id="3" name="Content Placeholder 2"/>
          <p:cNvSpPr>
            <a:spLocks noGrp="1"/>
          </p:cNvSpPr>
          <p:nvPr>
            <p:ph idx="1"/>
          </p:nvPr>
        </p:nvSpPr>
        <p:spPr>
          <a:xfrm>
            <a:off x="0" y="1143000"/>
            <a:ext cx="9144000" cy="4572000"/>
          </a:xfrm>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Do you support that all the APs in a multiple BSSID set that enable NPCA announce the same NPCA primary channel?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822150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592</Words>
  <Application>Microsoft Office PowerPoint</Application>
  <PresentationFormat>On-screen Show (4:3)</PresentationFormat>
  <Paragraphs>81</Paragraphs>
  <Slides>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Times New Roman</vt:lpstr>
      <vt:lpstr>Wingdings</vt:lpstr>
      <vt:lpstr>802-11-Submission</vt:lpstr>
      <vt:lpstr>1_Custom Design</vt:lpstr>
      <vt:lpstr>Custom Design</vt:lpstr>
      <vt:lpstr>NPCA and Virtual AP</vt:lpstr>
      <vt:lpstr>Recap: Virtual AP</vt:lpstr>
      <vt:lpstr>Recap: NPCA</vt:lpstr>
      <vt:lpstr>NPCA Primary Channel and Multiple BSSID</vt:lpstr>
      <vt:lpstr>NPCA Operation and Multiple BSSID</vt:lpstr>
      <vt:lpstr>NPCA Primary Channel and Co-Hosted APs</vt:lpstr>
      <vt:lpstr>NPCA Operation and Co-Hosted APs</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2105</cp:revision>
  <cp:lastPrinted>1998-02-10T13:28:06Z</cp:lastPrinted>
  <dcterms:created xsi:type="dcterms:W3CDTF">2007-05-21T21:00:37Z</dcterms:created>
  <dcterms:modified xsi:type="dcterms:W3CDTF">2024-05-10T23:22:26Z</dcterms:modified>
  <cp:category>Submission</cp:category>
</cp:coreProperties>
</file>