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585" r:id="rId4"/>
    <p:sldId id="597" r:id="rId5"/>
    <p:sldId id="593" r:id="rId6"/>
    <p:sldId id="598" r:id="rId7"/>
    <p:sldId id="599" r:id="rId8"/>
    <p:sldId id="600" r:id="rId9"/>
    <p:sldId id="588" r:id="rId10"/>
    <p:sldId id="50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136" d="100"/>
          <a:sy n="136" d="100"/>
        </p:scale>
        <p:origin x="54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802.11-yy/0851r0r0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13EAF7-0E30-FCE3-F7EE-7E4C8348FE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19135926-CA60-542E-C024-AD8D5B9E20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9211933-60F7-DFC9-E1F1-B8121B4BBF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C061BC3-8DA8-F5FE-1A23-89D49C8DD6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4964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7573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9A3B31-5ACA-25E8-E5B9-8529FD9196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B326216-16E7-B9D6-3B8D-4759A976A8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2FEC060-B679-4F6F-E011-B733FE1C6F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FDB3E70-F2DF-B3C5-FCD3-1390D307C6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2991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90B5DC-5DD2-D820-CF9A-9EF0FA117C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18754C78-FEB9-E512-5D14-C7E1A352A4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E4E4E30-2979-1CE5-D80A-B768CB8222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E1F82EB-4D6B-1FAE-460B-569CC08AAD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855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6043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8347211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Uplink FDM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2024-05-13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566832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802.11-24/0851r0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/>
            <a:r>
              <a:rPr lang="en-GB" altLang="zh-CN" sz="1600" dirty="0">
                <a:latin typeface="+mn-lt"/>
              </a:rPr>
              <a:t>[1] </a:t>
            </a:r>
            <a:r>
              <a:rPr lang="en-GB" altLang="zh-CN" sz="1600" dirty="0" err="1">
                <a:latin typeface="+mn-lt"/>
              </a:rPr>
              <a:t>Youngboo</a:t>
            </a:r>
            <a:r>
              <a:rPr lang="en-GB" altLang="zh-CN" sz="1600" dirty="0">
                <a:latin typeface="+mn-lt"/>
              </a:rPr>
              <a:t> Kim, Lam Kwon, and Eun-Chan Park, “OFDMA Backoff Control Scheme for Improving Channel Efficiency in the Dynamic Network Environment of IEEE 802.11ax WLANs,” available at </a:t>
            </a:r>
            <a:r>
              <a:rPr lang="en-GB" altLang="zh-CN" sz="1600" dirty="0">
                <a:latin typeface="+mn-lt"/>
                <a:hlinkClick r:id="rId3"/>
              </a:rPr>
              <a:t>https://www.ncbi.nlm.nih.gov/pmc/articles/PMC8347211/</a:t>
            </a:r>
            <a:endParaRPr lang="en-GB" altLang="zh-CN" sz="1600" dirty="0">
              <a:latin typeface="+mn-lt"/>
            </a:endParaRPr>
          </a:p>
          <a:p>
            <a:pPr marL="0" indent="0"/>
            <a:endParaRPr lang="en-GB" altLang="zh-CN" sz="1600" dirty="0">
              <a:latin typeface="+mn-lt"/>
            </a:endParaRPr>
          </a:p>
          <a:p>
            <a:pPr marL="0" indent="0"/>
            <a:r>
              <a:rPr lang="en-GB" altLang="zh-CN" sz="1600" dirty="0">
                <a:latin typeface="+mn-lt"/>
              </a:rPr>
              <a:t>[2] 11-23-1140-00-0amp-considerations-for-amp-devices</a:t>
            </a: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802.11-24/0851r0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</a:t>
            </a:r>
            <a:r>
              <a:rPr lang="en-GB" altLang="zh-CN" dirty="0" err="1"/>
              <a:t>FDMed</a:t>
            </a:r>
            <a:r>
              <a:rPr lang="en-GB" altLang="zh-CN" dirty="0"/>
              <a:t> channel access for AMP devices to enhance the channel access efficiency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802.11-24/0851r0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9688" y="1282312"/>
            <a:ext cx="8610600" cy="341632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The number of AMP devices might be large in some use cases, e.g., warehouse or smart factory inventory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For example, a few hundreds of AMP devices could be associated to the same AP and all these AMP devices need to be addressed in a very short time.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Channel access efficiency needs to be enhanced to allow more AMP devices to access channel simultaneously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TDM/CDM as the baseline for multiplexing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FDM can be supported for active transmission in 20MHz </a:t>
            </a:r>
            <a:r>
              <a:rPr lang="en-GB" sz="2000" dirty="0" err="1">
                <a:cs typeface="Times New Roman" panose="02020603050405020304" pitchFamily="18" charset="0"/>
              </a:rPr>
              <a:t>WiFi</a:t>
            </a:r>
            <a:r>
              <a:rPr lang="en-GB" sz="2000" dirty="0">
                <a:cs typeface="Times New Roman" panose="02020603050405020304" pitchFamily="18" charset="0"/>
              </a:rPr>
              <a:t> Channel.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802.11-24/0851r0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00B2D1-A093-95FE-398C-B2F01638B4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253D5627-3CC9-CCDB-6E84-8C91C53E3A4B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0FE8CE52-30FE-1D1C-F89C-4E893C990D86}"/>
              </a:ext>
            </a:extLst>
          </p:cNvPr>
          <p:cNvSpPr txBox="1"/>
          <p:nvPr/>
        </p:nvSpPr>
        <p:spPr>
          <a:xfrm>
            <a:off x="44353" y="1447800"/>
            <a:ext cx="4835525" cy="449353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In 802.11ax, UORA is proposed as a new feature for random channel access in wireless local area networks (WLANs) [1].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UORA specifically addresses the challenge of efficiently handling random access requests from a large number of devices in crowded wireless environments.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Similar to the legacy random access scheme in WLANs, UORA performs the OFDMA backoff (OBO) procedure.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476C7105-AD5E-C938-61E6-A617B42BEA3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1EBDB62-AB44-E538-9E48-68543C34C04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FD5465F-504F-95EA-3085-CEA6767703A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802.11-24/0851r0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C9D6367-F285-F299-4EC0-A64A068D773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780FE0C-859D-4A4D-75AE-A37146FC3B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7579" y="1760712"/>
            <a:ext cx="3863675" cy="306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797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Possible FDM Solutions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408556"/>
            <a:ext cx="8269288" cy="201593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One 20 MHz channel can be </a:t>
            </a:r>
            <a:r>
              <a:rPr lang="en-GB" sz="2000" dirty="0" err="1">
                <a:cs typeface="Times New Roman" panose="02020603050405020304" pitchFamily="18" charset="0"/>
              </a:rPr>
              <a:t>FDMed</a:t>
            </a:r>
            <a:r>
              <a:rPr lang="en-GB" sz="2000" dirty="0">
                <a:cs typeface="Times New Roman" panose="02020603050405020304" pitchFamily="18" charset="0"/>
              </a:rPr>
              <a:t> into 2 sub-channels, each with 10MHz bandwidth, and the number of AMP devices accessing the channel at the same time can be doubled.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In each sub-channel, the AMP frame can occupy only a part of the entire bandwidth of each sub-channel and can be placed in the middle of the sub-channel to reduce adjacent channel interference.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802.11-24/0851r0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C0610F6-195D-6398-ADBA-E0DB49123E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544939"/>
            <a:ext cx="7923757" cy="2659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26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99BE1E-C8F4-24C4-FA43-1C1992E7D3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816F9D81-0E62-158C-1EAE-6F1FB665ED29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Possible FDM Solutions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5FAE094-4ED8-1681-348D-4881F10F6833}"/>
              </a:ext>
            </a:extLst>
          </p:cNvPr>
          <p:cNvSpPr txBox="1"/>
          <p:nvPr/>
        </p:nvSpPr>
        <p:spPr>
          <a:xfrm>
            <a:off x="381000" y="1408556"/>
            <a:ext cx="8269288" cy="272382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However, FDM is limited by many factors and one of the most important factors is AMP clock accuracy.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For example, if the AMP clock can only achieve 1000ppm accuracy as aforementioned, the maximum frequency shift can be up to 2.4 MHz in each direction [2].</a:t>
            </a:r>
            <a:r>
              <a:rPr lang="en-GB" sz="2000" dirty="0">
                <a:cs typeface="Times New Roman" panose="02020603050405020304" pitchFamily="18" charset="0"/>
              </a:rPr>
              <a:t>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In such worst case, the AMP frame of one UL transmission can generate severe interference to adjacent UL transmission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EACF6E21-40C9-2F3C-D8C5-E15E3FD459D6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68CAC4D-3A41-FC29-2EE6-77AD716A5740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6884C90-44FF-DFA4-E7CC-CD5C6996058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802.11-24/0851r0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0247FBD-3223-81C0-F566-442E6593D81E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63A163F-F490-DDF0-E4A6-67BDA050D8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7777" y="3733800"/>
            <a:ext cx="4484646" cy="2598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02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67A923-5FF5-7C93-7C92-3BAA9FA55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4080BA20-51F3-A84F-A79F-70E4EF461A3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Possible FDM Solutions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8A5EBB5-954B-0F69-44C7-90D996E54EA4}"/>
              </a:ext>
            </a:extLst>
          </p:cNvPr>
          <p:cNvSpPr txBox="1"/>
          <p:nvPr/>
        </p:nvSpPr>
        <p:spPr>
          <a:xfrm>
            <a:off x="381000" y="1408556"/>
            <a:ext cx="8269288" cy="255454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The maximum number of FDM UL transmission can be limited by the equation below,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000" dirty="0">
                <a:cs typeface="Times New Roman" panose="02020603050405020304" pitchFamily="18" charset="0"/>
              </a:rPr>
              <a:t>where B</a:t>
            </a:r>
            <a:r>
              <a:rPr lang="en-GB" sz="2000" baseline="-25000" dirty="0">
                <a:cs typeface="Times New Roman" panose="02020603050405020304" pitchFamily="18" charset="0"/>
              </a:rPr>
              <a:t>AMP</a:t>
            </a:r>
            <a:r>
              <a:rPr lang="en-GB" sz="2000" dirty="0">
                <a:cs typeface="Times New Roman" panose="02020603050405020304" pitchFamily="18" charset="0"/>
              </a:rPr>
              <a:t> is the bandwidth of AMP frame and </a:t>
            </a:r>
            <a:r>
              <a:rPr lang="en-GB" sz="2000" dirty="0" err="1">
                <a:cs typeface="Times New Roman" panose="02020603050405020304" pitchFamily="18" charset="0"/>
              </a:rPr>
              <a:t>f</a:t>
            </a:r>
            <a:r>
              <a:rPr lang="en-GB" sz="2000" baseline="-25000" dirty="0" err="1">
                <a:cs typeface="Times New Roman" panose="02020603050405020304" pitchFamily="18" charset="0"/>
              </a:rPr>
              <a:t>Δ</a:t>
            </a:r>
            <a:r>
              <a:rPr lang="en-GB" sz="2000" dirty="0">
                <a:cs typeface="Times New Roman" panose="02020603050405020304" pitchFamily="18" charset="0"/>
              </a:rPr>
              <a:t> is the maximum frequency shift caused by clock inaccuracy.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7A39B2A7-4F03-EA4F-330B-4FCC9C0CF7FD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69CF3D31-3306-D298-42B1-74BA5C3288AE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B352B51-9A90-692D-6A25-2F1D2825B47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802.11-24/0851r0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9CFB04B-467C-8A88-E999-9000603E61B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8444C0A-416D-822B-20A0-03031E28CD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8238" y="2374777"/>
            <a:ext cx="2726762" cy="714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089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Discussions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424372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1800" dirty="0">
                <a:cs typeface="Times New Roman" panose="02020603050405020304" pitchFamily="18" charset="0"/>
              </a:rPr>
              <a:t>UORA is expected to be inefficient due to collision especially due to the massive amount of AMP devices:</a:t>
            </a:r>
          </a:p>
          <a:p>
            <a:pPr marL="742950" lvl="2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1800" dirty="0">
                <a:cs typeface="Times New Roman" panose="02020603050405020304" pitchFamily="18" charset="0"/>
              </a:rPr>
              <a:t>Each AMP device randomly chooses one RU</a:t>
            </a:r>
          </a:p>
          <a:p>
            <a:pPr marL="742950" lvl="2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1800" dirty="0">
                <a:cs typeface="Times New Roman" panose="02020603050405020304" pitchFamily="18" charset="0"/>
              </a:rPr>
              <a:t>When collision happens, AMP devices need to backoff and more energy can be consumed</a:t>
            </a:r>
          </a:p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1800" dirty="0">
                <a:cs typeface="Times New Roman" panose="02020603050405020304" pitchFamily="18" charset="0"/>
              </a:rPr>
              <a:t>Scheduled access by AP via </a:t>
            </a:r>
            <a:r>
              <a:rPr lang="en-US" altLang="zh-CN" sz="1800" dirty="0" err="1">
                <a:cs typeface="Times New Roman" panose="02020603050405020304" pitchFamily="18" charset="0"/>
              </a:rPr>
              <a:t>FDMed</a:t>
            </a:r>
            <a:r>
              <a:rPr lang="en-US" altLang="zh-CN" sz="1800" dirty="0">
                <a:cs typeface="Times New Roman" panose="02020603050405020304" pitchFamily="18" charset="0"/>
              </a:rPr>
              <a:t> sub-channels, i.e., RUs</a:t>
            </a:r>
          </a:p>
          <a:p>
            <a:pPr marL="742950" lvl="2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1800" dirty="0">
                <a:cs typeface="Times New Roman" panose="02020603050405020304" pitchFamily="18" charset="0"/>
              </a:rPr>
              <a:t>No collision thus no need to do backoff</a:t>
            </a:r>
          </a:p>
          <a:p>
            <a:pPr marL="742950" lvl="2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1800" dirty="0">
                <a:cs typeface="Times New Roman" panose="02020603050405020304" pitchFamily="18" charset="0"/>
              </a:rPr>
              <a:t>TF needs to carry FDM configuration</a:t>
            </a:r>
          </a:p>
          <a:p>
            <a:pPr marL="742950" lvl="2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1800" dirty="0">
                <a:cs typeface="Times New Roman" panose="02020603050405020304" pitchFamily="18" charset="0"/>
              </a:rPr>
              <a:t>More suitable for sensors in the case that AP knows associated AMP devices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802.11-24/0851r0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02782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249921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UL FDM for AMP devices is discussed. We have the following observations and conclusions:</a:t>
            </a:r>
          </a:p>
          <a:p>
            <a:pPr marL="742950" lvl="2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FDM can enhance the channel access efficiency by allowing more AMP devices to access the channel simultaneously</a:t>
            </a:r>
          </a:p>
          <a:p>
            <a:pPr marL="742950" lvl="2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UL FDM may be limited by the clock inaccuracy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802.11-24/0851r0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747</Words>
  <Application>Microsoft Office PowerPoint</Application>
  <PresentationFormat>On-screen Show (4:3)</PresentationFormat>
  <Paragraphs>113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ACcord Submission Template</vt:lpstr>
      <vt:lpstr>Uplink FDM for AMP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1909</cp:revision>
  <cp:lastPrinted>1998-02-10T13:28:00Z</cp:lastPrinted>
  <dcterms:created xsi:type="dcterms:W3CDTF">2009-12-02T19:05:00Z</dcterms:created>
  <dcterms:modified xsi:type="dcterms:W3CDTF">2024-05-10T09:09:37Z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