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1" r:id="rId2"/>
    <p:sldId id="910" r:id="rId3"/>
    <p:sldId id="952" r:id="rId4"/>
    <p:sldId id="957" r:id="rId5"/>
    <p:sldId id="951" r:id="rId6"/>
    <p:sldId id="953" r:id="rId7"/>
    <p:sldId id="958" r:id="rId8"/>
    <p:sldId id="954" r:id="rId9"/>
    <p:sldId id="947" r:id="rId10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6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5/10/2024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zh-CN" sz="1800" b="1" dirty="0" smtClean="0"/>
              <a:t>0847</a:t>
            </a:r>
            <a:r>
              <a:rPr lang="en-GB" altLang="en-US" sz="1800" b="1" dirty="0" smtClean="0"/>
              <a:t>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Initial Thoughts on 2.4 GHz </a:t>
            </a:r>
            <a:r>
              <a:rPr lang="en-US" altLang="zh-CN" dirty="0" smtClean="0"/>
              <a:t>Downlink </a:t>
            </a:r>
            <a:r>
              <a:rPr lang="en-US" altLang="zh-CN" dirty="0"/>
              <a:t>AMP PPDU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06266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altLang="zh-CN" sz="1800" dirty="0"/>
              <a:t>This contribution intends to trigger the discussion on the AMP DL PPDU format in the 2.4 GHz frequency band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9651" y="1905000"/>
            <a:ext cx="8363349" cy="2971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We think 11ba WUR PPDU format is a good starting point for designing the AMP DL PPDU in the 2.4 GHz frequency band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/>
              <a:t>AMP STAs are required to operate with very low power consumption since they are typically battery less </a:t>
            </a:r>
            <a:r>
              <a:rPr lang="en-US" altLang="zh-CN" sz="1400" dirty="0"/>
              <a:t>[1].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400" dirty="0"/>
              <a:t>11ba WUR (Wake-Up Radio) PPDU is designed to enable a WUR receiver to operate with very low power consumption (e.g. &lt; 1mW) in 2.4/5 GHz </a:t>
            </a:r>
            <a:r>
              <a:rPr lang="en-US" altLang="zh-CN" sz="1400" dirty="0"/>
              <a:t>frequency </a:t>
            </a:r>
            <a:r>
              <a:rPr lang="en-US" sz="1400" dirty="0"/>
              <a:t>band [2].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sz="1600" dirty="0"/>
              <a:t>Like WUR PPDU, we think AMP DL PPDU consists of the OFDM based wideband (WB) portion and the Multicarrier On-Off Keying (MC-OOK) based narrowband (</a:t>
            </a:r>
            <a:r>
              <a:rPr lang="en-US" altLang="zh-CN" sz="1600" dirty="0"/>
              <a:t>NB)</a:t>
            </a:r>
            <a:r>
              <a:rPr lang="en-US" sz="1600" dirty="0"/>
              <a:t> </a:t>
            </a:r>
            <a:r>
              <a:rPr lang="en-US" altLang="zh-CN" sz="1600" dirty="0"/>
              <a:t>portion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General Structure of AMP DL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5257800"/>
            <a:ext cx="4352193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2606" y="1981200"/>
            <a:ext cx="8078787" cy="1981200"/>
          </a:xfrm>
        </p:spPr>
        <p:txBody>
          <a:bodyPr/>
          <a:lstStyle/>
          <a:p>
            <a:pPr algn="just">
              <a:lnSpc>
                <a:spcPct val="160000"/>
              </a:lnSpc>
              <a:buFont typeface="Wingdings" panose="05000000000000000000" pitchFamily="2" charset="2"/>
              <a:buChar char="n"/>
            </a:pPr>
            <a:r>
              <a:rPr lang="en-US" sz="1600" dirty="0"/>
              <a:t>We think that the WB portion of AMP DL PPDU is exactly the same as </a:t>
            </a:r>
            <a:r>
              <a:rPr lang="en-US" altLang="zh-CN" sz="1600" dirty="0"/>
              <a:t>the non-WUR portion of WUR basic PPDU for better coexistence with legacy STAs</a:t>
            </a:r>
            <a:endParaRPr lang="en-US" sz="1600" dirty="0"/>
          </a:p>
          <a:p>
            <a:pPr lvl="1"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sz="1400" dirty="0"/>
              <a:t>The non-WUR portion of WUR basic PPDU has a 20 MHz bandwidth and comprises of </a:t>
            </a:r>
            <a:r>
              <a:rPr lang="en-US" altLang="zh-CN" sz="1400" dirty="0"/>
              <a:t>L-STF, L-LTF, L-SIG, BPSK-Mark1, and BPSK-Mark2 fields, which </a:t>
            </a:r>
            <a:r>
              <a:rPr lang="en-US" sz="1400" dirty="0"/>
              <a:t>appears to the third-party STAs as an 802.11a PPDU [2]</a:t>
            </a:r>
            <a:r>
              <a:rPr lang="en-US" altLang="zh-CN" sz="1200" dirty="0"/>
              <a:t> 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WB Portion of AMP DL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5689" y="4189413"/>
            <a:ext cx="6419048" cy="14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15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1352" y="1828800"/>
            <a:ext cx="7806849" cy="4191000"/>
          </a:xfrm>
        </p:spPr>
        <p:txBody>
          <a:bodyPr/>
          <a:lstStyle/>
          <a:p>
            <a:pPr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We think that the NB portion of AMP DL PPDU has a similar bandwidth (e.g., 4 MHz) to the WUR portion of the WUR basic PPDU</a:t>
            </a:r>
          </a:p>
          <a:p>
            <a:pPr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n"/>
            </a:pPr>
            <a:r>
              <a:rPr lang="en-US" altLang="zh-CN" sz="1600" dirty="0"/>
              <a:t>We think that the NB portion of AMP DL PPDU includes an AMP-Sync field at the beginning for NB synchronization purpose</a:t>
            </a:r>
          </a:p>
          <a:p>
            <a:pPr lvl="1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/>
              <a:t>The AMP-Sync field can also be used to differentiate AMP DL PPDU from WUR PPDU in order to minimize power consumption of both AMP STAs and WUR receivers</a:t>
            </a:r>
          </a:p>
          <a:p>
            <a:pPr lvl="2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/>
              <a:t>AMP STA is able to recognize the received WUR PPDU as early as possible and stop decoding remaining WUR PPDU</a:t>
            </a:r>
          </a:p>
          <a:p>
            <a:pPr lvl="2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AMP-Sync </a:t>
            </a:r>
            <a:r>
              <a:rPr lang="en-US" altLang="zh-CN" sz="1400" dirty="0"/>
              <a:t>field can prevent a WUR receiver from determining a received AMP DL PPDU as a WUR PPDU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09600"/>
            <a:ext cx="7772402" cy="115508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NB Portion of AMP DL PPDU (1/2)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784" y="5638800"/>
            <a:ext cx="6528857" cy="6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03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8053" y="1752600"/>
            <a:ext cx="7875871" cy="4267200"/>
          </a:xfrm>
        </p:spPr>
        <p:txBody>
          <a:bodyPr/>
          <a:lstStyle/>
          <a:p>
            <a:pPr algn="just">
              <a:lnSpc>
                <a:spcPct val="14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WUR portion of WUR PPDU has no SIG field</a:t>
            </a:r>
          </a:p>
          <a:p>
            <a:pPr lvl="1" algn="just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WUR-Sync field carries data rate information</a:t>
            </a:r>
          </a:p>
          <a:p>
            <a:pPr lvl="1" algn="just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WUR-Data length is indicated in MAC header, which incurs cross-layer violation [2]</a:t>
            </a:r>
          </a:p>
          <a:p>
            <a:pPr algn="just">
              <a:lnSpc>
                <a:spcPct val="14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We slightly prefer that the NB portion of AMP DL PPDU includes an AMP-SIG field to carry future proof control signaling which can help AMP STA’s power saving and avoid cross-layer violation</a:t>
            </a:r>
            <a:endParaRPr lang="en-US" sz="1600" dirty="0"/>
          </a:p>
          <a:p>
            <a:pPr lvl="1" algn="just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Example of AMP-SIG content</a:t>
            </a:r>
          </a:p>
          <a:p>
            <a:pPr lvl="2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PHY version identifier, UL/DL, BSS color, AMP data length, data rate</a:t>
            </a:r>
          </a:p>
          <a:p>
            <a:pPr lvl="1" algn="just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Transmission scheme of AMP-SIG is TBD</a:t>
            </a:r>
          </a:p>
          <a:p>
            <a:pPr lvl="2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The AMP-SIG field should be more robust than the AMP-Data field </a:t>
            </a:r>
          </a:p>
          <a:p>
            <a:pPr lvl="2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The AMP-SIG field could have similar receiver sensitivity as the AMP-Sync field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NB Portion of AMP DL PPDU (2/2)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964" y="5700025"/>
            <a:ext cx="7076048" cy="63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79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8053" y="1981200"/>
            <a:ext cx="7875871" cy="4114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AMP-Data field may use a similar transmission scheme as the WUR data field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MC-OOK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Manchester encoding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Data rate options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Option 1: Reuse WUR data rates, i.e., Low data rate (62.5 kbps) and high data rate (250 kbps)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Option 2: Besides WUR data rates, include some additional date rates 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There are different types of AMP STAs [4]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Compared to WUR, AMP DL needs to contain more types of information, e.g., trigger, control, scheduling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Higher data rate leads to shorter PPDU duration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/>
              <a:t>Lower data rate could be used to compensate the DL-UL imbalance shown in [3]</a:t>
            </a: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Consideration on AMP-Data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274876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8382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We propose our initial thoughts on the AMP DL PPDU format in the 2.4 GHz frequency band for further discussion in the group 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B1D9F89B-1CB4-49EE-83BF-2859AD812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7604"/>
            <a:ext cx="7847013" cy="140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11-23-2203-01-0amp-updated-technical-report-on-support-of-amp-iot-devices-in-wlan</a:t>
            </a:r>
          </a:p>
          <a:p>
            <a:pPr marL="0" indent="0">
              <a:buNone/>
            </a:pPr>
            <a:r>
              <a:rPr lang="en-US" altLang="zh-CN" sz="2000" dirty="0"/>
              <a:t>[2] 11-24-0452-00-0amp-overview-of-the-802-11ba-phy</a:t>
            </a:r>
          </a:p>
          <a:p>
            <a:pPr marL="0" indent="0">
              <a:buNone/>
            </a:pPr>
            <a:r>
              <a:rPr lang="en-US" altLang="zh-CN" sz="2000" dirty="0"/>
              <a:t>[3] 11-24-0075-00-0amp-follow-up-on-amp-link-budgets</a:t>
            </a:r>
          </a:p>
          <a:p>
            <a:pPr marL="0" indent="0">
              <a:buNone/>
            </a:pPr>
            <a:r>
              <a:rPr lang="en-US" altLang="zh-CN" sz="2000" dirty="0"/>
              <a:t>[4] 11-24-0482-01-0amp-amp-terminology</a:t>
            </a:r>
            <a:endParaRPr lang="zh-CN" altLang="en-US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102410</TotalTime>
  <Words>759</Words>
  <Application>Microsoft Office PowerPoint</Application>
  <PresentationFormat>全屏显示(4:3)</PresentationFormat>
  <Paragraphs>96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Initial Thoughts on 2.4 GHz Downlink AMP PPDU Design</vt:lpstr>
      <vt:lpstr>Abstract</vt:lpstr>
      <vt:lpstr>Consideration on General Structure of AMP DL PPDU</vt:lpstr>
      <vt:lpstr>Consideration on WB Portion of AMP DL PPDU</vt:lpstr>
      <vt:lpstr>Consideration on NB Portion of AMP DL PPDU (1/2)</vt:lpstr>
      <vt:lpstr>Consideration on NB Portion of AMP DL PPDU (2/2)</vt:lpstr>
      <vt:lpstr>Consideration on AMP-Data field</vt:lpstr>
      <vt:lpstr>Summary</vt:lpstr>
      <vt:lpstr>References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2107</cp:revision>
  <cp:lastPrinted>1998-02-10T13:28:06Z</cp:lastPrinted>
  <dcterms:created xsi:type="dcterms:W3CDTF">2004-12-02T14:01:45Z</dcterms:created>
  <dcterms:modified xsi:type="dcterms:W3CDTF">2024-05-10T07:22:02Z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(3)93zMY1dywNH2djJlugOlfyzuAs8WB0XaAYdPJlGvFF65ZYWQC6CySHhuKsKCqbLRgvebDQaw
JbJCqMjCeW9hQ43Aq4U6be4X2xyMuKhWRJCqJ9DM4fWrYlg/PNYTUEtdYuAi2op5EgfMrqzI
ftGCHiAmt/+uagEj0IQOnS/IsQdCfPUSAviHuMXPmsQxuHS1VvZiSLRfCwhzqz4DL/Qj0f7Q
OShdJ+yk/+Ojtzq3+2</vt:lpwstr>
  </property>
  <property fmtid="{D5CDD505-2E9C-101B-9397-08002B2CF9AE}" pid="4" name="_2015_ms_pID_7253431">
    <vt:lpwstr>uvq46y1sTZZPIN4h7G3FmE8kXmLcfGB6vyKYIyiN5/Oc4w5ScaNtHJ
6K/2IUOrsqV6ycPiWwhOJHz5rUfuelK/JAKt0dWQMGN91/oYI12yILVmwTKC300gTRU0SWq2
zxbZ+M/cjcnvmqwyKzSGEd3ZnRN0LStW4NRY4vYZGxl8LD4pzPqD37jTN+cnaP7KS7pUJ0TI
YWTJu7IqivJV0lA35Bz2QfFiPNqqhUEntgKG</vt:lpwstr>
  </property>
  <property fmtid="{D5CDD505-2E9C-101B-9397-08002B2CF9AE}" pid="5" name="_2015_ms_pID_7253432">
    <vt:lpwstr>lP8aehCCm3IwnXoUA+03M7s=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