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244" r:id="rId2"/>
    <p:sldId id="1343" r:id="rId3"/>
    <p:sldId id="1357" r:id="rId4"/>
    <p:sldId id="1345" r:id="rId5"/>
    <p:sldId id="1346" r:id="rId6"/>
    <p:sldId id="1347" r:id="rId7"/>
    <p:sldId id="1358" r:id="rId8"/>
    <p:sldId id="1359" r:id="rId9"/>
    <p:sldId id="1350" r:id="rId10"/>
    <p:sldId id="1338" r:id="rId11"/>
    <p:sldId id="1355" r:id="rId12"/>
    <p:sldId id="1356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42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CC3300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6" autoAdjust="0"/>
    <p:restoredTop sz="93612" autoAdjust="0"/>
  </p:normalViewPr>
  <p:slideViewPr>
    <p:cSldViewPr>
      <p:cViewPr varScale="1">
        <p:scale>
          <a:sx n="241" d="100"/>
          <a:sy n="241" d="100"/>
        </p:scale>
        <p:origin x="324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77" d="100"/>
          <a:sy n="177" d="100"/>
        </p:scale>
        <p:origin x="192" y="200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103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0" u="none" baseline="0" dirty="0" smtClean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7961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0" u="none" baseline="0" dirty="0" smtClean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3700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8784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1283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068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2723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7063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9011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40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106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996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802.11-24/0843r0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Some details on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2024-07-15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170495"/>
              </p:ext>
            </p:extLst>
          </p:nvPr>
        </p:nvGraphicFramePr>
        <p:xfrm>
          <a:off x="685800" y="274320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602867654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3856192264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915429874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25602118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983055396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283036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73807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8210422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61475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541593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312126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71264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56658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55498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84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</a:t>
            </a:r>
            <a:r>
              <a:rPr lang="en-US" altLang="ko-KR" sz="1600" dirty="0" smtClean="0">
                <a:ea typeface="굴림" panose="020B0600000101010101" pitchFamily="50" charset="-127"/>
              </a:rPr>
              <a:t>1] </a:t>
            </a:r>
            <a:r>
              <a:rPr lang="en-US" altLang="ko-KR" sz="1600" dirty="0">
                <a:ea typeface="굴림" panose="020B0600000101010101" pitchFamily="50" charset="-127"/>
              </a:rPr>
              <a:t>23/0739r1, “Follow-up on Coordinated TDMA (C-TDMA</a:t>
            </a:r>
            <a:r>
              <a:rPr lang="en-US" altLang="ko-KR" sz="1600" dirty="0" smtClean="0">
                <a:ea typeface="굴림" panose="020B0600000101010101" pitchFamily="50" charset="-127"/>
              </a:rPr>
              <a:t>)”</a:t>
            </a:r>
          </a:p>
          <a:p>
            <a:pPr marL="0" indent="0">
              <a:buNone/>
            </a:pPr>
            <a:r>
              <a:rPr lang="en-US" altLang="ko-KR" sz="1600" dirty="0" smtClean="0">
                <a:ea typeface="굴림" panose="020B0600000101010101" pitchFamily="50" charset="-127"/>
              </a:rPr>
              <a:t>[2] 23/1895r2, “Coordinated TDMA (C-TDMA) Follow-up”</a:t>
            </a:r>
            <a:endParaRPr lang="en-US" altLang="ko-KR" sz="16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ea typeface="굴림" panose="020B0600000101010101" pitchFamily="50" charset="-127"/>
              </a:rPr>
              <a:t>[3] </a:t>
            </a:r>
            <a:r>
              <a:rPr lang="en-US" altLang="zh-CN" sz="1600" dirty="0"/>
              <a:t>23/1912r1, “Coordinated TDMA Procedure</a:t>
            </a:r>
            <a:r>
              <a:rPr lang="en-US" altLang="zh-CN" sz="1600" dirty="0" smtClean="0"/>
              <a:t>”</a:t>
            </a:r>
          </a:p>
          <a:p>
            <a:pPr marL="0" indent="0">
              <a:buNone/>
            </a:pPr>
            <a:r>
              <a:rPr lang="en-US" altLang="zh-CN" sz="1600" dirty="0" smtClean="0"/>
              <a:t>[4] 23/0249r1, “Extended TXOP Sharing”</a:t>
            </a:r>
          </a:p>
          <a:p>
            <a:pPr marL="0" indent="0">
              <a:buNone/>
            </a:pPr>
            <a:r>
              <a:rPr lang="en-US" altLang="zh-CN" sz="1600" dirty="0" smtClean="0"/>
              <a:t>[5] 23/0093r2, “C-TDMA Follow-up”</a:t>
            </a:r>
          </a:p>
          <a:p>
            <a:pPr marL="0" indent="0">
              <a:buNone/>
            </a:pPr>
            <a:r>
              <a:rPr lang="en-US" altLang="zh-CN" sz="1600" dirty="0" smtClean="0"/>
              <a:t>[6] 23/1910r1, “Coordinated TDMA (Follow up)”</a:t>
            </a:r>
          </a:p>
          <a:p>
            <a:pPr marL="0" indent="0">
              <a:buNone/>
            </a:pPr>
            <a:r>
              <a:rPr lang="en-US" altLang="zh-CN" sz="1600" dirty="0" smtClean="0"/>
              <a:t>[7] 24/0227r1, “TXOP Protection in C-TDMA”</a:t>
            </a:r>
          </a:p>
          <a:p>
            <a:pPr marL="0" indent="0">
              <a:buNone/>
            </a:pPr>
            <a:r>
              <a:rPr lang="en-US" altLang="zh-CN" sz="1600" dirty="0" smtClean="0"/>
              <a:t>[8] 24/0842r0, “Multi-AP set configuration for C-TDMA”</a:t>
            </a:r>
          </a:p>
          <a:p>
            <a:pPr marL="0" indent="0">
              <a:buNone/>
            </a:pPr>
            <a:r>
              <a:rPr lang="en-US" altLang="zh-CN" sz="1600" dirty="0" smtClean="0"/>
              <a:t>[9] 24/0411r0, “TXOP Return in C-TDMA”</a:t>
            </a:r>
          </a:p>
          <a:p>
            <a:pPr marL="0" indent="0">
              <a:buNone/>
            </a:pPr>
            <a:r>
              <a:rPr lang="en-US" altLang="zh-CN" sz="1600" dirty="0"/>
              <a:t>[10</a:t>
            </a:r>
            <a:r>
              <a:rPr lang="en-US" altLang="zh-CN" sz="1600" dirty="0" smtClean="0"/>
              <a:t>] 24/834r0, “Some Details on In-Device Coexistence</a:t>
            </a:r>
            <a:r>
              <a:rPr lang="en-US" altLang="zh-CN" sz="1600" dirty="0" smtClean="0"/>
              <a:t>”</a:t>
            </a:r>
            <a:endParaRPr lang="en-US" altLang="zh-CN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742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As part of the C-TDMA procedure, a sharing AP shall send a MU-RTS TXS Trigger frame to another AP to share a time portion of its TXOP.</a:t>
            </a:r>
            <a:endParaRPr lang="en-US" altLang="ko-KR" dirty="0"/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5541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As part of the C-TDMA procedure, TGbn defines a mechanism for an AP, that received a time portion of a TXOP from a sharing AP, to return the remainder of the allocated time (if any) back to the sharing AP.</a:t>
            </a:r>
            <a:endParaRPr lang="en-US" altLang="ko-KR" dirty="0"/>
          </a:p>
          <a:p>
            <a:pPr lvl="2"/>
            <a:r>
              <a:rPr lang="en-US" altLang="ko-KR" dirty="0" smtClean="0"/>
              <a:t>Signaling details are </a:t>
            </a:r>
            <a:r>
              <a:rPr lang="en-US" altLang="ko-KR" dirty="0"/>
              <a:t>TBD.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26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In UHR SG and TGbn, specific or rough procedures for C-TDMA have been presented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[1–3].</a:t>
            </a:r>
          </a:p>
          <a:p>
            <a:pPr lvl="1"/>
            <a:r>
              <a:rPr lang="en-US" altLang="ko-KR" sz="1600" dirty="0" smtClean="0"/>
              <a:t>There are several phases in this procedure that are considered either essential or optional.</a:t>
            </a:r>
          </a:p>
          <a:p>
            <a:pPr lvl="1"/>
            <a:r>
              <a:rPr lang="en-US" altLang="ko-KR" sz="1600" dirty="0" smtClean="0"/>
              <a:t>Since each phase has a different role/purpose, there needs to be a discussion about the appropriate frame type for each phase.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Especially, some frames may be usable not only for C-TDMA but also for other Multi-AP coordination (MAPC) based schemes (e.g., C-SR, C-BF, etc.).</a:t>
            </a:r>
          </a:p>
          <a:p>
            <a:pPr lvl="1"/>
            <a:r>
              <a:rPr lang="en-US" altLang="ko-KR" sz="1600" dirty="0" smtClean="0"/>
              <a:t>We need to consider selecting or defining an optimal frame with diversity for MAPC.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r>
              <a:rPr lang="en-US" altLang="ko-KR" sz="1800" dirty="0"/>
              <a:t>In this </a:t>
            </a:r>
            <a:r>
              <a:rPr lang="en-US" altLang="ko-KR" sz="1800" dirty="0" smtClean="0"/>
              <a:t>contribution, </a:t>
            </a:r>
            <a:r>
              <a:rPr lang="en-US" altLang="ko-KR" sz="1800" dirty="0"/>
              <a:t>we discuss in detail the types of frames each AP can </a:t>
            </a:r>
            <a:r>
              <a:rPr lang="en-US" altLang="ko-KR" sz="1800" dirty="0" smtClean="0"/>
              <a:t>send </a:t>
            </a:r>
            <a:r>
              <a:rPr lang="en-US" altLang="ko-KR" sz="1800" dirty="0"/>
              <a:t>in the </a:t>
            </a:r>
            <a:r>
              <a:rPr lang="en-US" altLang="ko-KR" sz="1800" dirty="0" smtClean="0"/>
              <a:t>C-TDMA procedure </a:t>
            </a:r>
            <a:r>
              <a:rPr lang="en-US" altLang="ko-KR" sz="1800" dirty="0"/>
              <a:t>and what needs to be considered to transmit them.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TXOP sharing (or </a:t>
            </a:r>
            <a:r>
              <a:rPr lang="en-US" altLang="ko-KR" sz="1600" u="sng" dirty="0" smtClean="0"/>
              <a:t>Coordination triggering</a:t>
            </a:r>
            <a:r>
              <a:rPr lang="en-US" altLang="ko-KR" sz="1600" dirty="0" smtClean="0"/>
              <a:t>)</a:t>
            </a:r>
          </a:p>
          <a:p>
            <a:pPr lvl="1"/>
            <a:r>
              <a:rPr lang="en-US" altLang="ko-KR" sz="1600" dirty="0" smtClean="0"/>
              <a:t>TXOP return</a:t>
            </a:r>
          </a:p>
          <a:p>
            <a:pPr lvl="1"/>
            <a:r>
              <a:rPr lang="en-US" altLang="ko-KR" sz="1600" dirty="0" smtClean="0"/>
              <a:t>Coordination announcement (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Multi-AP selection [3</a:t>
            </a:r>
            <a:r>
              <a:rPr lang="en-US" altLang="ko-KR" sz="1600" dirty="0" smtClean="0"/>
              <a:t>])</a:t>
            </a:r>
            <a:endParaRPr lang="en-US" altLang="ko-KR" sz="1600" dirty="0"/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6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Frame exchanges between APs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For Multi-AP negotiation, Management frames (defined as </a:t>
            </a:r>
            <a:r>
              <a:rPr lang="en-US" altLang="ko-KR" sz="1800" i="1" dirty="0" smtClean="0"/>
              <a:t>Class 1</a:t>
            </a:r>
            <a:r>
              <a:rPr lang="en-US" altLang="ko-KR" sz="1800" dirty="0" smtClean="0"/>
              <a:t>) may be exchanged between “unassociated” APs.</a:t>
            </a:r>
          </a:p>
          <a:p>
            <a:pPr lvl="1"/>
            <a:r>
              <a:rPr lang="en-US" altLang="ko-KR" sz="1600" dirty="0" smtClean="0"/>
              <a:t>By </a:t>
            </a:r>
            <a:r>
              <a:rPr lang="en-US" altLang="ko-KR" sz="1600" dirty="0"/>
              <a:t>receiving beacon frames, each AP obtains information of </a:t>
            </a:r>
            <a:r>
              <a:rPr lang="en-US" altLang="ko-KR" sz="1600" dirty="0" smtClean="0"/>
              <a:t>neighboring </a:t>
            </a:r>
            <a:r>
              <a:rPr lang="en-US" altLang="ko-KR" sz="1600" dirty="0"/>
              <a:t>APs.</a:t>
            </a:r>
          </a:p>
          <a:p>
            <a:pPr lvl="2"/>
            <a:r>
              <a:rPr lang="en-US" altLang="ko-KR" sz="1600" dirty="0" smtClean="0"/>
              <a:t>Including MAPC capabilities and </a:t>
            </a:r>
            <a:r>
              <a:rPr lang="en-US" altLang="ko-KR" sz="1600" dirty="0"/>
              <a:t>MAPC</a:t>
            </a:r>
            <a:r>
              <a:rPr lang="en-US" altLang="ko-KR" sz="1600" dirty="0" smtClean="0"/>
              <a:t> related information</a:t>
            </a:r>
          </a:p>
          <a:p>
            <a:pPr lvl="1"/>
            <a:r>
              <a:rPr lang="en-US" altLang="ko-KR" sz="1600" dirty="0" smtClean="0"/>
              <a:t>Based </a:t>
            </a:r>
            <a:r>
              <a:rPr lang="en-US" altLang="ko-KR" sz="1600" dirty="0"/>
              <a:t>on information obtained from beacon frames, a </a:t>
            </a:r>
            <a:r>
              <a:rPr lang="en-US" altLang="ko-KR" sz="1600" dirty="0" smtClean="0"/>
              <a:t>Public Action frame (newly defined) may </a:t>
            </a:r>
            <a:r>
              <a:rPr lang="en-US" altLang="ko-KR" sz="1600" dirty="0"/>
              <a:t>be used to initiate the </a:t>
            </a:r>
            <a:r>
              <a:rPr lang="en-US" altLang="ko-KR" sz="1600" u="sng" dirty="0"/>
              <a:t>Multi-AP set configuration (i.e. negotiation) procedure</a:t>
            </a:r>
            <a:r>
              <a:rPr lang="en-US" altLang="ko-KR" sz="1600" dirty="0"/>
              <a:t> [3].</a:t>
            </a:r>
          </a:p>
          <a:p>
            <a:endParaRPr lang="en-US" altLang="ko-KR" sz="1000" dirty="0" smtClean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In addition, several </a:t>
            </a:r>
            <a:r>
              <a:rPr lang="en-US" altLang="ko-KR" sz="1800" dirty="0"/>
              <a:t>frames should be exchanged </a:t>
            </a:r>
            <a:r>
              <a:rPr lang="en-US" altLang="ko-KR" sz="1800" dirty="0" smtClean="0"/>
              <a:t>btw </a:t>
            </a:r>
            <a:r>
              <a:rPr lang="en-US" altLang="ko-KR" sz="1800" dirty="0"/>
              <a:t>APs for </a:t>
            </a:r>
            <a:r>
              <a:rPr lang="en-US" altLang="ko-KR" sz="1800" dirty="0" smtClean="0"/>
              <a:t>MAPC-based </a:t>
            </a:r>
            <a:r>
              <a:rPr lang="en-US" altLang="ko-KR" sz="1800" dirty="0" err="1" smtClean="0"/>
              <a:t>Tx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However, it appears that there is no suitable </a:t>
            </a:r>
            <a:r>
              <a:rPr lang="en-US" altLang="ko-KR" sz="1600" i="1" dirty="0" smtClean="0"/>
              <a:t>Class 1</a:t>
            </a:r>
            <a:r>
              <a:rPr lang="en-US" altLang="ko-KR" sz="1600" dirty="0" smtClean="0"/>
              <a:t> frame that can be used as control frames in the MAPC scheme-specific procedures.</a:t>
            </a:r>
          </a:p>
          <a:p>
            <a:pPr lvl="1"/>
            <a:r>
              <a:rPr lang="en-US" altLang="ko-KR" sz="1600" dirty="0" smtClean="0"/>
              <a:t>Because the APs participating in MAPC </a:t>
            </a:r>
            <a:r>
              <a:rPr lang="en-US" altLang="ko-KR" sz="1600" u="sng" dirty="0" smtClean="0"/>
              <a:t>are unassociated with each other</a:t>
            </a:r>
            <a:r>
              <a:rPr lang="en-US" altLang="ko-KR" sz="1600" dirty="0" smtClean="0"/>
              <a:t>.</a:t>
            </a:r>
          </a:p>
          <a:p>
            <a:endParaRPr lang="en-US" altLang="ko-KR" sz="1000" dirty="0"/>
          </a:p>
          <a:p>
            <a:r>
              <a:rPr lang="en-US" altLang="ko-KR" sz="1800" dirty="0" smtClean="0"/>
              <a:t>Therefore</a:t>
            </a:r>
            <a:r>
              <a:rPr lang="en-US" altLang="ko-KR" sz="1800" dirty="0"/>
              <a:t>, for efficient MAPC operation </a:t>
            </a:r>
            <a:r>
              <a:rPr lang="en-US" altLang="ko-KR" sz="1800" dirty="0" smtClean="0"/>
              <a:t>btw </a:t>
            </a:r>
            <a:r>
              <a:rPr lang="en-US" altLang="ko-KR" sz="1800" dirty="0"/>
              <a:t>APs, </a:t>
            </a:r>
            <a:r>
              <a:rPr lang="en-US" altLang="ko-KR" sz="1800" u="sng" dirty="0"/>
              <a:t>exceptions are required for some T</a:t>
            </a:r>
            <a:r>
              <a:rPr lang="en-US" altLang="ko-KR" sz="1800" u="sng" dirty="0" smtClean="0"/>
              <a:t>rigger </a:t>
            </a:r>
            <a:r>
              <a:rPr lang="en-US" altLang="ko-KR" sz="1800" u="sng" dirty="0"/>
              <a:t>frames</a:t>
            </a:r>
            <a:r>
              <a:rPr lang="en-US" altLang="ko-KR" sz="1800" dirty="0"/>
              <a:t> classified as </a:t>
            </a:r>
            <a:r>
              <a:rPr lang="en-US" altLang="ko-KR" sz="1800" i="1" dirty="0"/>
              <a:t>Class </a:t>
            </a:r>
            <a:r>
              <a:rPr lang="en-US" altLang="ko-KR" sz="1800" i="1" dirty="0" smtClean="0"/>
              <a:t>3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(e.g. MU-RTS TXS TF, BSRP TF).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enable transmission to unassociated AP(s) based on specific conditions or state.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898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TXOP sharing in C-TDMA (1/2)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C-TDMA is an extension of EHT’s TXOP sharing (TXS) protocol.</a:t>
            </a:r>
          </a:p>
          <a:p>
            <a:pPr lvl="1"/>
            <a:r>
              <a:rPr lang="en-US" altLang="ko-KR" sz="1600" dirty="0" smtClean="0"/>
              <a:t>In EHT’s TXS, MU-RTS TXS TF is used as a frame for time allocation to STA.</a:t>
            </a:r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400" dirty="0" smtClean="0"/>
          </a:p>
          <a:p>
            <a:r>
              <a:rPr lang="en-US" altLang="ko-KR" sz="1800" dirty="0" smtClean="0"/>
              <a:t>Although MU-RTS TXS TF cannot be transmitted to unassociated STAs, it seems to be the best and simplest way to allocate time to the negotiated AP </a:t>
            </a:r>
            <a:r>
              <a:rPr lang="en-US" altLang="ko-KR" sz="1800" u="sng" dirty="0" smtClean="0"/>
              <a:t>by reusing MU-RTS TXS TF in C-TDMA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600" dirty="0" smtClean="0"/>
              <a:t>11bn </a:t>
            </a:r>
            <a:r>
              <a:rPr lang="en-US" altLang="ko-KR" sz="1600" b="1" u="sng" dirty="0" smtClean="0"/>
              <a:t>shall define an exception rule</a:t>
            </a:r>
            <a:r>
              <a:rPr lang="en-US" altLang="ko-KR" sz="1600" dirty="0" smtClean="0"/>
              <a:t> that allows it to be transmitted to the negotiated AP.</a:t>
            </a:r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This exception allows the sharing AP to send MU-RTS TXS TF to a shared AP.</a:t>
            </a:r>
          </a:p>
          <a:p>
            <a:pPr lvl="1"/>
            <a:r>
              <a:rPr lang="en-US" altLang="ko-KR" sz="1600" dirty="0" smtClean="0"/>
              <a:t>In addition to the exception rule, </a:t>
            </a:r>
            <a:r>
              <a:rPr lang="en-US" altLang="ko-KR" sz="1600" u="sng" dirty="0" smtClean="0"/>
              <a:t>the format (e.g., signaling details) of the MU-RTS TXS TF</a:t>
            </a:r>
            <a:r>
              <a:rPr lang="en-US" altLang="ko-KR" sz="1600" dirty="0" smtClean="0"/>
              <a:t> should be considered for C-TDMA based transmission.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928" y="2438400"/>
            <a:ext cx="3948145" cy="147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0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TXOP sharing in C-TDMA (2/2)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i="1" dirty="0" smtClean="0"/>
              <a:t>Duration/ID field</a:t>
            </a:r>
            <a:endParaRPr lang="en-US" altLang="ko-KR" sz="1800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 smtClean="0"/>
              <a:t>This is important for protection issues and has been discussed in several contributions [4–7].</a:t>
            </a:r>
          </a:p>
          <a:p>
            <a:pPr lvl="1"/>
            <a:endParaRPr lang="en-US" altLang="ko-KR" sz="600" dirty="0" smtClean="0"/>
          </a:p>
          <a:p>
            <a:pPr>
              <a:buFont typeface="+mj-lt"/>
              <a:buAutoNum type="arabicPeriod"/>
            </a:pPr>
            <a:r>
              <a:rPr lang="en-US" altLang="ko-KR" sz="1800" i="1" dirty="0" smtClean="0"/>
              <a:t>RA field</a:t>
            </a:r>
            <a:r>
              <a:rPr lang="en-US" altLang="ko-KR" sz="1800" b="0" dirty="0" smtClean="0"/>
              <a:t>: should be set to broadcast to follow the baseline</a:t>
            </a:r>
            <a:endParaRPr lang="en-US" altLang="ko-KR" sz="1800" b="0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 smtClean="0"/>
              <a:t>If the </a:t>
            </a:r>
            <a:r>
              <a:rPr lang="en-US" altLang="ko-KR" sz="1600" i="1" dirty="0" smtClean="0"/>
              <a:t>Duration/ID field</a:t>
            </a:r>
            <a:r>
              <a:rPr lang="en-US" altLang="ko-KR" sz="1600" dirty="0" smtClean="0"/>
              <a:t> is set to a non-zero value, the </a:t>
            </a:r>
            <a:r>
              <a:rPr lang="en-US" altLang="ko-KR" sz="1600" i="1" dirty="0" smtClean="0"/>
              <a:t>RA field</a:t>
            </a:r>
            <a:r>
              <a:rPr lang="en-US" altLang="ko-KR" sz="1600" dirty="0" smtClean="0"/>
              <a:t> can be set to unicast to avoid protection issues [2].</a:t>
            </a:r>
          </a:p>
          <a:p>
            <a:pPr lvl="1"/>
            <a:endParaRPr lang="en-US" altLang="ko-KR" sz="600" dirty="0" smtClean="0"/>
          </a:p>
          <a:p>
            <a:pPr>
              <a:buFont typeface="+mj-lt"/>
              <a:buAutoNum type="arabicPeriod"/>
            </a:pPr>
            <a:r>
              <a:rPr lang="en-US" altLang="ko-KR" sz="1800" i="1" dirty="0" smtClean="0"/>
              <a:t>(EHT)Reserved field</a:t>
            </a:r>
            <a:r>
              <a:rPr lang="en-US" altLang="ko-KR" sz="1800" dirty="0" smtClean="0"/>
              <a:t> in </a:t>
            </a:r>
            <a:r>
              <a:rPr lang="en-US" altLang="ko-KR" sz="1800" i="1" dirty="0" smtClean="0"/>
              <a:t>Common Info field</a:t>
            </a:r>
          </a:p>
          <a:p>
            <a:pPr lvl="1"/>
            <a:r>
              <a:rPr lang="en-US" altLang="ko-KR" sz="1600" dirty="0" smtClean="0"/>
              <a:t>If the MU-RTS TXS TF is also used to trigger the </a:t>
            </a:r>
            <a:r>
              <a:rPr lang="en-US" altLang="ko-KR" sz="1600" dirty="0" smtClean="0"/>
              <a:t>transmission </a:t>
            </a:r>
            <a:r>
              <a:rPr lang="en-US" altLang="ko-KR" sz="1600" dirty="0" smtClean="0"/>
              <a:t>of other MAPC schemes, the </a:t>
            </a:r>
            <a:r>
              <a:rPr lang="en-US" altLang="ko-KR" sz="1600" i="1" dirty="0" smtClean="0"/>
              <a:t>(EHT)Reserved field</a:t>
            </a:r>
            <a:r>
              <a:rPr lang="en-US" altLang="ko-KR" sz="1600" dirty="0" smtClean="0"/>
              <a:t> can be used to </a:t>
            </a:r>
            <a:r>
              <a:rPr lang="en-US" altLang="ko-KR" sz="1600" dirty="0" smtClean="0"/>
              <a:t>indicate </a:t>
            </a:r>
            <a:r>
              <a:rPr lang="en-US" altLang="ko-KR" sz="1600" dirty="0" smtClean="0"/>
              <a:t>a </a:t>
            </a:r>
            <a:r>
              <a:rPr lang="en-US" altLang="ko-KR" sz="1600" u="sng" dirty="0" smtClean="0"/>
              <a:t>MAPC scheme type</a:t>
            </a:r>
            <a:r>
              <a:rPr lang="en-US" altLang="ko-KR" sz="1600" dirty="0" smtClean="0"/>
              <a:t> (e.g., C-SR/BF/TDMA..).</a:t>
            </a:r>
          </a:p>
          <a:p>
            <a:pPr lvl="2"/>
            <a:endParaRPr lang="en-US" altLang="ko-KR" sz="400" dirty="0" smtClean="0"/>
          </a:p>
          <a:p>
            <a:pPr>
              <a:buFont typeface="+mj-lt"/>
              <a:buAutoNum type="arabicPeriod"/>
            </a:pPr>
            <a:r>
              <a:rPr lang="en-US" altLang="ko-KR" sz="1800" i="1" dirty="0" smtClean="0"/>
              <a:t>AID12 field</a:t>
            </a:r>
            <a:r>
              <a:rPr lang="en-US" altLang="ko-KR" sz="1800" dirty="0" smtClean="0"/>
              <a:t> in </a:t>
            </a:r>
            <a:r>
              <a:rPr lang="en-US" altLang="ko-KR" sz="1800" i="1" dirty="0" smtClean="0"/>
              <a:t>User Info field</a:t>
            </a:r>
          </a:p>
          <a:p>
            <a:pPr lvl="1"/>
            <a:r>
              <a:rPr lang="en-US" altLang="ko-KR" sz="1600" dirty="0" smtClean="0"/>
              <a:t>Instead of the </a:t>
            </a:r>
            <a:r>
              <a:rPr lang="en-US" altLang="ko-KR" sz="1600" i="1" dirty="0"/>
              <a:t>RA field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we can put the local AP ID into the </a:t>
            </a:r>
            <a:r>
              <a:rPr lang="en-US" altLang="ko-KR" sz="1600" i="1" dirty="0" smtClean="0"/>
              <a:t>AID12 field</a:t>
            </a:r>
            <a:r>
              <a:rPr lang="en-US" altLang="ko-KR" sz="1600" dirty="0" smtClean="0"/>
              <a:t> to identify negotiated AP(s) [8].</a:t>
            </a:r>
          </a:p>
          <a:p>
            <a:pPr marL="0" indent="0">
              <a:buNone/>
            </a:pPr>
            <a:r>
              <a:rPr lang="en-US" altLang="ko-KR" sz="400" i="1" dirty="0" smtClean="0"/>
              <a:t>	</a:t>
            </a:r>
          </a:p>
          <a:p>
            <a:pPr>
              <a:buFont typeface="+mj-lt"/>
              <a:buAutoNum type="arabicPeriod" startAt="5"/>
            </a:pPr>
            <a:r>
              <a:rPr lang="en-US" altLang="ko-KR" sz="1800" i="1" dirty="0" smtClean="0"/>
              <a:t>Allocation Duration field</a:t>
            </a:r>
            <a:r>
              <a:rPr lang="en-US" altLang="ko-KR" sz="1800" dirty="0" smtClean="0"/>
              <a:t> in </a:t>
            </a:r>
            <a:r>
              <a:rPr lang="en-US" altLang="ko-KR" sz="1800" i="1" dirty="0" smtClean="0"/>
              <a:t>User Info field</a:t>
            </a:r>
            <a:r>
              <a:rPr lang="en-US" altLang="ko-KR" sz="1800" b="0" dirty="0" smtClean="0"/>
              <a:t>:</a:t>
            </a:r>
            <a:r>
              <a:rPr lang="en-US" altLang="ko-KR" sz="1800" b="0" i="1" dirty="0" smtClean="0"/>
              <a:t> </a:t>
            </a:r>
            <a:r>
              <a:rPr lang="en-US" altLang="ko-KR" sz="1800" b="0" u="sng" dirty="0" smtClean="0"/>
              <a:t>reuse</a:t>
            </a:r>
          </a:p>
          <a:p>
            <a:pPr lvl="2">
              <a:buFont typeface="+mj-lt"/>
              <a:buAutoNum type="arabicPeriod"/>
            </a:pPr>
            <a:endParaRPr lang="en-US" altLang="ko-KR" sz="200" i="1" dirty="0" smtClean="0"/>
          </a:p>
          <a:p>
            <a:pPr>
              <a:buFont typeface="+mj-lt"/>
              <a:buAutoNum type="arabicPeriod" startAt="5"/>
            </a:pPr>
            <a:r>
              <a:rPr lang="en-US" altLang="ko-KR" sz="1800" i="1" dirty="0" smtClean="0"/>
              <a:t>Reserved field</a:t>
            </a:r>
            <a:r>
              <a:rPr lang="en-US" altLang="ko-KR" sz="1800" dirty="0" smtClean="0"/>
              <a:t> in </a:t>
            </a:r>
            <a:r>
              <a:rPr lang="en-US" altLang="ko-KR" sz="1800" i="1" dirty="0" smtClean="0"/>
              <a:t>User Info field</a:t>
            </a:r>
            <a:r>
              <a:rPr lang="en-US" altLang="ko-KR" sz="1800" b="0" dirty="0"/>
              <a:t>: </a:t>
            </a:r>
            <a:r>
              <a:rPr lang="en-US" altLang="ko-KR" sz="1800" b="0" dirty="0" smtClean="0"/>
              <a:t>can contain new information for C-TDMA</a:t>
            </a:r>
            <a:endParaRPr lang="en-US" altLang="ko-KR" sz="1800" b="0" dirty="0"/>
          </a:p>
          <a:p>
            <a:pPr lvl="1"/>
            <a:r>
              <a:rPr lang="en-US" altLang="ko-KR" sz="1600" dirty="0" smtClean="0"/>
              <a:t>e.g., </a:t>
            </a:r>
            <a:r>
              <a:rPr lang="en-US" altLang="ko-KR" sz="1600" i="1" dirty="0" smtClean="0"/>
              <a:t>TXOP Return Indication</a:t>
            </a:r>
            <a:r>
              <a:rPr lang="en-US" altLang="ko-KR" sz="1600" dirty="0" smtClean="0"/>
              <a:t>: Whether the TXOP return is required.</a:t>
            </a:r>
          </a:p>
          <a:p>
            <a:pPr>
              <a:buFont typeface="+mj-lt"/>
              <a:buAutoNum type="arabicPeriod" startAt="5"/>
            </a:pP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223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TXOP return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An AP that has been allocated a time can transmit a </a:t>
            </a:r>
            <a:r>
              <a:rPr lang="en-US" altLang="ko-KR" sz="1800" u="sng" dirty="0" smtClean="0"/>
              <a:t>TXOP return frame</a:t>
            </a:r>
            <a:r>
              <a:rPr lang="en-US" altLang="ko-KR" sz="1800" dirty="0" smtClean="0"/>
              <a:t> when there is time remaining in the allocated time (or when it indicates the end of the allocated time).</a:t>
            </a:r>
          </a:p>
          <a:p>
            <a:endParaRPr lang="en-US" altLang="ko-KR" sz="600" dirty="0"/>
          </a:p>
          <a:p>
            <a:r>
              <a:rPr lang="en-US" altLang="ko-KR" sz="1800" dirty="0" smtClean="0"/>
              <a:t>We presented several candidate frames for TXOP return for C-TDMA in [9].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600" b="1" dirty="0" smtClean="0"/>
              <a:t>CF-End frame:</a:t>
            </a:r>
            <a:r>
              <a:rPr lang="en-US" altLang="ko-KR" sz="1600" dirty="0" smtClean="0"/>
              <a:t> Allows nearby STAs to immediately invoke backoff by resetting their NAV.</a:t>
            </a:r>
          </a:p>
          <a:p>
            <a:pPr marL="900000" lvl="2" indent="-285750"/>
            <a:r>
              <a:rPr lang="en-US" altLang="ko-KR" sz="1400" i="1" dirty="0" smtClean="0"/>
              <a:t>Class 1 frame</a:t>
            </a:r>
            <a:r>
              <a:rPr lang="en-US" altLang="ko-KR" sz="1400" dirty="0" smtClean="0"/>
              <a:t> &amp; low overhead (short frame size &amp; no response frame is needed).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600" b="1" dirty="0" smtClean="0"/>
              <a:t>Action frame:</a:t>
            </a:r>
            <a:r>
              <a:rPr lang="en-US" altLang="ko-KR" sz="1600" dirty="0" smtClean="0"/>
              <a:t> Define a new </a:t>
            </a:r>
            <a:r>
              <a:rPr lang="en-US" altLang="ko-KR" sz="1600" u="sng" dirty="0" smtClean="0"/>
              <a:t>Public Action frame</a:t>
            </a:r>
            <a:r>
              <a:rPr lang="en-US" altLang="ko-KR" sz="1600" dirty="0" smtClean="0"/>
              <a:t> using a reserved value of </a:t>
            </a:r>
            <a:r>
              <a:rPr lang="en-US" altLang="ko-KR" sz="1600" i="1" dirty="0" smtClean="0"/>
              <a:t>Public Action field</a:t>
            </a:r>
            <a:r>
              <a:rPr lang="en-US" altLang="ko-KR" sz="1600" dirty="0" smtClean="0"/>
              <a:t>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600" b="1" dirty="0" smtClean="0"/>
              <a:t>MU-RTS TXS TF:</a:t>
            </a:r>
            <a:r>
              <a:rPr lang="en-US" altLang="ko-KR" sz="1600" dirty="0" smtClean="0"/>
              <a:t> </a:t>
            </a:r>
            <a:r>
              <a:rPr lang="en-US" altLang="ko-KR" sz="1600" u="sng" dirty="0" smtClean="0"/>
              <a:t>If the TXS protocol btw APs is allowed in UHR</a:t>
            </a:r>
            <a:r>
              <a:rPr lang="en-US" altLang="ko-KR" sz="1600" dirty="0" smtClean="0"/>
              <a:t>, MU-RTS TXS TF may be transmitted from the shared AP according to exception rule (as described in slide 4).</a:t>
            </a:r>
          </a:p>
          <a:p>
            <a:pPr marL="377100" lvl="1" indent="0">
              <a:buNone/>
            </a:pPr>
            <a:endParaRPr lang="en-US" altLang="ko-KR" sz="600" dirty="0" smtClean="0"/>
          </a:p>
          <a:p>
            <a:pPr marL="262800"/>
            <a:r>
              <a:rPr lang="en-US" altLang="ko-KR" sz="1800" dirty="0"/>
              <a:t>(2) and (3) frames can return the remaining TXOP to the sharing AP without causing NAV reset of neighboring STAs.</a:t>
            </a:r>
          </a:p>
          <a:p>
            <a:pPr marL="1005750" lvl="2" indent="-285750"/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5069065"/>
            <a:ext cx="3650288" cy="140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Coordination announcement in C-TDMA (1/2)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000" dirty="0"/>
          </a:p>
          <a:p>
            <a:r>
              <a:rPr lang="en-US" altLang="ko-KR" sz="1800" dirty="0" smtClean="0"/>
              <a:t>Coordination announcement (or Multi-AP selection) allows a sharing AP to select potential shared AP(s) and announce that a MAPC based </a:t>
            </a:r>
            <a:r>
              <a:rPr lang="en-US" altLang="ko-KR" sz="1800" dirty="0" smtClean="0"/>
              <a:t>TX </a:t>
            </a:r>
            <a:r>
              <a:rPr lang="en-US" altLang="ko-KR" sz="1800" dirty="0" smtClean="0"/>
              <a:t>is scheduled [3].</a:t>
            </a:r>
          </a:p>
          <a:p>
            <a:endParaRPr lang="en-US" altLang="ko-KR" sz="1000" dirty="0"/>
          </a:p>
          <a:p>
            <a:r>
              <a:rPr lang="en-US" altLang="ko-KR" sz="1800" dirty="0" smtClean="0"/>
              <a:t>Additionally, this procedure allows potential shared AP(s) to report their short-term traffic requirements and the need for time allocation. </a:t>
            </a:r>
          </a:p>
          <a:p>
            <a:pPr lvl="1"/>
            <a:r>
              <a:rPr lang="en-US" altLang="ko-KR" sz="1600" dirty="0" smtClean="0"/>
              <a:t>If all of the potential shared APs report that MAPC is not required or do not respond, the sharing AP performs only individual frame exchanges.</a:t>
            </a:r>
          </a:p>
          <a:p>
            <a:pPr lvl="2"/>
            <a:r>
              <a:rPr lang="en-US" altLang="ko-KR" sz="1400" dirty="0"/>
              <a:t>i.e., the sharing AP can recognize in advance whether MAPC based TX is needed/available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600" dirty="0" smtClean="0"/>
              <a:t>If at least one AP responds, the sharing AP performs a TXS to that AP for C-TDMA based transmission.</a:t>
            </a:r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pPr marL="0" indent="0">
              <a:buNone/>
            </a:pPr>
            <a:endParaRPr lang="en-US" altLang="ko-KR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438" y="1752599"/>
            <a:ext cx="5389125" cy="17894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11032" y="6198413"/>
            <a:ext cx="2399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CA (Coordination announcement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137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Coordination announcement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in C-TDMA </a:t>
            </a:r>
            <a:r>
              <a:rPr lang="en-US" altLang="ko-KR" dirty="0" smtClean="0">
                <a:solidFill>
                  <a:schemeClr val="tx1"/>
                </a:solidFill>
              </a:rPr>
              <a:t>(2/2</a:t>
            </a:r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>
                <a:solidFill>
                  <a:srgbClr val="0070C0"/>
                </a:solidFill>
              </a:rPr>
              <a:t>Opt 1) MU-RTS (TXS) TF</a:t>
            </a:r>
            <a:r>
              <a:rPr lang="en-US" altLang="ko-KR" sz="1600" dirty="0"/>
              <a:t> may also be used for </a:t>
            </a:r>
            <a:r>
              <a:rPr lang="en-US" altLang="ko-KR" sz="1600" dirty="0" smtClean="0"/>
              <a:t>CA frame </a:t>
            </a:r>
            <a:r>
              <a:rPr lang="en-US" altLang="ko-KR" sz="1600" dirty="0"/>
              <a:t>if TXS btw APs is allowed.</a:t>
            </a:r>
            <a:endParaRPr lang="en-US" altLang="ko-KR" sz="1600" dirty="0">
              <a:solidFill>
                <a:srgbClr val="0070C0"/>
              </a:solidFill>
            </a:endParaRPr>
          </a:p>
          <a:p>
            <a:pPr lvl="1"/>
            <a:r>
              <a:rPr lang="en-US" altLang="ko-KR" sz="1400" dirty="0"/>
              <a:t>In this case, an </a:t>
            </a:r>
            <a:r>
              <a:rPr lang="en-US" altLang="ko-KR" sz="1400" i="1" dirty="0"/>
              <a:t>Indication field</a:t>
            </a:r>
            <a:r>
              <a:rPr lang="en-US" altLang="ko-KR" sz="1400" dirty="0"/>
              <a:t> may be added to distinguish each procedure in C-TDMA.</a:t>
            </a:r>
          </a:p>
          <a:p>
            <a:pPr lvl="1"/>
            <a:r>
              <a:rPr lang="en-US" altLang="ko-KR" sz="1400" dirty="0"/>
              <a:t>However, </a:t>
            </a:r>
            <a:r>
              <a:rPr lang="en-US" altLang="ko-KR" sz="1400" u="sng" dirty="0"/>
              <a:t>information related to MAPC cannot be included in the response frame</a:t>
            </a:r>
            <a:r>
              <a:rPr lang="en-US" altLang="ko-KR" sz="1400" dirty="0"/>
              <a:t>.</a:t>
            </a:r>
          </a:p>
          <a:p>
            <a:pPr lvl="2"/>
            <a:r>
              <a:rPr lang="en-US" altLang="ko-KR" sz="1400" dirty="0"/>
              <a:t>Moreover, only a limited number of negotiated APs can respond, and the sharing AP can only roughly know whether they have responded or not.</a:t>
            </a:r>
          </a:p>
          <a:p>
            <a:pPr marL="0" indent="0">
              <a:buNone/>
            </a:pPr>
            <a:endParaRPr lang="en-US" altLang="ko-KR" sz="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0070C0"/>
                </a:solidFill>
              </a:rPr>
              <a:t>Opt 2) BSRP TF</a:t>
            </a:r>
            <a:r>
              <a:rPr lang="en-US" altLang="ko-KR" sz="1600" dirty="0" smtClean="0"/>
              <a:t> is useful for getting additional info. from potential shared AP(s).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r>
              <a:rPr lang="en-US" altLang="ko-KR" sz="1600" dirty="0" smtClean="0"/>
              <a:t>Potential shared AP(s) may respond with an </a:t>
            </a:r>
            <a:r>
              <a:rPr lang="en-US" altLang="ko-KR" sz="1600" u="sng" dirty="0" smtClean="0"/>
              <a:t>Action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(or) Multi-STA BA frame</a:t>
            </a:r>
            <a:r>
              <a:rPr lang="en-US" altLang="ko-KR" sz="1600" dirty="0" smtClean="0"/>
              <a:t> containing their intent to participate and additional information about MAPC operation.</a:t>
            </a:r>
          </a:p>
          <a:p>
            <a:pPr lvl="1"/>
            <a:r>
              <a:rPr lang="en-US" altLang="ko-KR" sz="1400" dirty="0" smtClean="0"/>
              <a:t>Information related to MAPC may be included in the </a:t>
            </a:r>
            <a:r>
              <a:rPr lang="en-US" altLang="ko-KR" sz="1400" i="1" dirty="0" smtClean="0"/>
              <a:t>BSR Control field</a:t>
            </a:r>
            <a:r>
              <a:rPr lang="en-US" altLang="ko-KR" sz="1400" dirty="0" smtClean="0"/>
              <a:t> (modified) or in the frame body of an Action frame.</a:t>
            </a:r>
          </a:p>
          <a:p>
            <a:pPr lvl="1"/>
            <a:r>
              <a:rPr lang="en-US" altLang="ko-KR" sz="1400" dirty="0" smtClean="0"/>
              <a:t>Alternatively, a Multi-STA BA frame can be sent in response to a BSRP TF [10].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r>
              <a:rPr lang="en-US" altLang="ko-KR" sz="1600" dirty="0" smtClean="0"/>
              <a:t>Then the </a:t>
            </a:r>
            <a:r>
              <a:rPr lang="en-US" altLang="ko-KR" sz="1600" dirty="0"/>
              <a:t>sharing AP may adjust </a:t>
            </a:r>
            <a:r>
              <a:rPr lang="en-US" altLang="ko-KR" sz="1600" dirty="0" smtClean="0"/>
              <a:t>its triggering </a:t>
            </a:r>
            <a:r>
              <a:rPr lang="en-US" altLang="ko-KR" sz="1600" dirty="0"/>
              <a:t>schedule </a:t>
            </a:r>
            <a:r>
              <a:rPr lang="en-US" altLang="ko-KR" sz="1600" dirty="0" smtClean="0"/>
              <a:t>based on what is obtained from potential shared AP(s). (e.g., intent to participate, LLT </a:t>
            </a:r>
            <a:r>
              <a:rPr lang="en-US" altLang="ko-KR" sz="1600" dirty="0"/>
              <a:t>requirements, etc</a:t>
            </a:r>
            <a:r>
              <a:rPr lang="en-US" altLang="ko-KR" sz="1600" dirty="0" smtClean="0"/>
              <a:t>.)</a:t>
            </a:r>
          </a:p>
          <a:p>
            <a:pPr marL="0" indent="0">
              <a:buNone/>
            </a:pPr>
            <a:endParaRPr lang="en-US" altLang="ko-KR" sz="800" dirty="0" smtClean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0070C0"/>
                </a:solidFill>
              </a:rPr>
              <a:t>Opt 3) New TF</a:t>
            </a:r>
          </a:p>
          <a:p>
            <a:r>
              <a:rPr lang="en-US" altLang="ko-KR" sz="1600" dirty="0" smtClean="0"/>
              <a:t>A common/unified TF for MAPC </a:t>
            </a:r>
            <a:r>
              <a:rPr lang="en-US" altLang="ko-KR" sz="1600" dirty="0" smtClean="0"/>
              <a:t>may be newly defined for the purpose of selecting shared AP(s) or announcing MAPC-based transmission.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TextBox 5"/>
          <p:cNvSpPr txBox="1"/>
          <p:nvPr/>
        </p:nvSpPr>
        <p:spPr>
          <a:xfrm>
            <a:off x="6211032" y="6198413"/>
            <a:ext cx="2399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CA (Coordination announcement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034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/>
              <a:t>In this contribution, </a:t>
            </a:r>
            <a:r>
              <a:rPr lang="en-US" altLang="ko-KR" sz="1800" dirty="0" smtClean="0"/>
              <a:t>we </a:t>
            </a:r>
            <a:r>
              <a:rPr lang="en-US" altLang="ko-KR" sz="1800" dirty="0"/>
              <a:t>discussed in detail the types of frames </a:t>
            </a:r>
            <a:r>
              <a:rPr lang="en-US" altLang="ko-KR" sz="1800" dirty="0" smtClean="0"/>
              <a:t>that an AP(s) participating in MAPC can </a:t>
            </a:r>
            <a:r>
              <a:rPr lang="en-US" altLang="ko-KR" sz="1800" dirty="0"/>
              <a:t>transmit in </a:t>
            </a:r>
            <a:r>
              <a:rPr lang="en-US" altLang="ko-KR" sz="1800" dirty="0" smtClean="0"/>
              <a:t>each </a:t>
            </a:r>
            <a:r>
              <a:rPr lang="en-US" altLang="ko-KR" sz="1800" dirty="0"/>
              <a:t>C-TDMA </a:t>
            </a:r>
            <a:r>
              <a:rPr lang="en-US" altLang="ko-KR" sz="1800" dirty="0" smtClean="0"/>
              <a:t>procedure.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By analyzing the specific sequences of C-TDMA in detail</a:t>
            </a:r>
            <a:r>
              <a:rPr lang="en-US" altLang="ko-KR" sz="1800" dirty="0"/>
              <a:t>, it is possible to implement the C-TDMA protocol by reusing existing frames as much as possible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For efficiency and scalability,</a:t>
            </a:r>
          </a:p>
          <a:p>
            <a:pPr lvl="1"/>
            <a:r>
              <a:rPr lang="en-US" altLang="ko-KR" sz="1600" dirty="0" smtClean="0"/>
              <a:t>In Coordination announcement, BSRP TF </a:t>
            </a:r>
            <a:r>
              <a:rPr lang="en-US" altLang="ko-KR" sz="1600" dirty="0" smtClean="0"/>
              <a:t>can be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transmitted from the sharing AP;</a:t>
            </a:r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/>
              <a:t>c</a:t>
            </a:r>
            <a:r>
              <a:rPr lang="en-US" altLang="ko-KR" sz="1600" dirty="0" smtClean="0"/>
              <a:t>oordination announcement frame can serve as an initial control frame for MAPC.</a:t>
            </a:r>
          </a:p>
          <a:p>
            <a:pPr lvl="2"/>
            <a:r>
              <a:rPr lang="en-US" altLang="ko-KR" sz="1600" dirty="0" smtClean="0"/>
              <a:t>Negotiated AP(s) may respond with Action (or) Multi-STA BA frame.</a:t>
            </a:r>
          </a:p>
          <a:p>
            <a:pPr lvl="2"/>
            <a:endParaRPr lang="en-US" altLang="ko-KR" sz="800" dirty="0"/>
          </a:p>
          <a:p>
            <a:pPr lvl="1"/>
            <a:r>
              <a:rPr lang="en-US" altLang="ko-KR" sz="1600" dirty="0" smtClean="0"/>
              <a:t>In TXOP sharing, MU-RTS TXS TF </a:t>
            </a:r>
            <a:r>
              <a:rPr lang="en-US" altLang="ko-KR" sz="1600" dirty="0" smtClean="0"/>
              <a:t>can be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reused identically to the TXS of EHT.</a:t>
            </a:r>
          </a:p>
          <a:p>
            <a:pPr lvl="1"/>
            <a:endParaRPr lang="en-US" altLang="ko-KR" sz="800" dirty="0" smtClean="0"/>
          </a:p>
          <a:p>
            <a:pPr lvl="1"/>
            <a:r>
              <a:rPr lang="en-US" altLang="ko-KR" sz="1600" dirty="0" smtClean="0"/>
              <a:t>In TXOP return, (Public) Action frame </a:t>
            </a:r>
            <a:r>
              <a:rPr lang="en-US" altLang="ko-KR" sz="1600" dirty="0" smtClean="0"/>
              <a:t>can be </a:t>
            </a:r>
            <a:r>
              <a:rPr lang="en-US" altLang="ko-KR" sz="1600" dirty="0" smtClean="0"/>
              <a:t>transmitted from the time allocated AP.</a:t>
            </a:r>
          </a:p>
          <a:p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73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311429</TotalTime>
  <Words>1830</Words>
  <Application>Microsoft Office PowerPoint</Application>
  <PresentationFormat>화면 슬라이드 쇼(4:3)</PresentationFormat>
  <Paragraphs>230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Some details on TXOP sharing in C-TDMA</vt:lpstr>
      <vt:lpstr>Introduction</vt:lpstr>
      <vt:lpstr>Frame exchanges between APs</vt:lpstr>
      <vt:lpstr>TXOP sharing in C-TDMA (1/2)</vt:lpstr>
      <vt:lpstr>TXOP sharing in C-TDMA (2/2)</vt:lpstr>
      <vt:lpstr>TXOP return in C-TDMA</vt:lpstr>
      <vt:lpstr>Coordination announcement in C-TDMA (1/2)</vt:lpstr>
      <vt:lpstr>Coordination announcement in C-TDMA (2/2)</vt:lpstr>
      <vt:lpstr>Summary</vt:lpstr>
      <vt:lpstr>References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17708</cp:revision>
  <cp:lastPrinted>2018-10-31T23:27:01Z</cp:lastPrinted>
  <dcterms:created xsi:type="dcterms:W3CDTF">2007-05-21T21:00:37Z</dcterms:created>
  <dcterms:modified xsi:type="dcterms:W3CDTF">2024-09-06T07:00:59Z</dcterms:modified>
</cp:coreProperties>
</file>