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1" r:id="rId2"/>
    <p:sldId id="910" r:id="rId3"/>
    <p:sldId id="952" r:id="rId4"/>
    <p:sldId id="953" r:id="rId5"/>
    <p:sldId id="947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ianbin (G)" initials="q(" lastIdx="2" clrIdx="0">
    <p:extLst>
      <p:ext uri="{19B8F6BF-5375-455C-9EA6-DF929625EA0E}">
        <p15:presenceInfo xmlns:p15="http://schemas.microsoft.com/office/powerpoint/2012/main" userId="S-1-5-21-147214757-305610072-1517763936-89748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10" autoAdjust="0"/>
    <p:restoredTop sz="96649" autoAdjust="0"/>
  </p:normalViewPr>
  <p:slideViewPr>
    <p:cSldViewPr>
      <p:cViewPr>
        <p:scale>
          <a:sx n="100" d="100"/>
          <a:sy n="100" d="100"/>
        </p:scale>
        <p:origin x="1258" y="5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48" y="-1236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5/11/2024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55527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February 2023</a:t>
            </a:r>
            <a:endParaRPr lang="en-GB" alt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64917E5-2694-35C2-56FD-CD52CE524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574714" y="6475413"/>
            <a:ext cx="317375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Alfred Asterjadhi, Qualcomm Technologies Inc.</a:t>
            </a:r>
          </a:p>
        </p:txBody>
      </p:sp>
    </p:spTree>
    <p:extLst>
      <p:ext uri="{BB962C8B-B14F-4D97-AF65-F5344CB8AC3E}">
        <p14:creationId xmlns:p14="http://schemas.microsoft.com/office/powerpoint/2010/main" val="311714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May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May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62511" y="6475413"/>
            <a:ext cx="118141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Bin Qian (Huawei)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802.11-24/0841r0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  <p:sldLayoutId id="2147485772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dirty="0" err="1"/>
              <a:t>TGbp</a:t>
            </a:r>
            <a:r>
              <a:rPr lang="en-US" altLang="zh-CN" dirty="0"/>
              <a:t> Timeline Discussion</a:t>
            </a:r>
            <a:endParaRPr lang="en-GB" altLang="en-US" dirty="0"/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2024-05-12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885530"/>
              </p:ext>
            </p:extLst>
          </p:nvPr>
        </p:nvGraphicFramePr>
        <p:xfrm>
          <a:off x="1053465" y="2942299"/>
          <a:ext cx="6934200" cy="96272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Singapore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/>
                        <a:t>lei.huang1</a:t>
                      </a:r>
                      <a:r>
                        <a:rPr lang="en-US" sz="1100" dirty="0"/>
                        <a:t>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David, </a:t>
                      </a:r>
                      <a:r>
                        <a:rPr lang="en-US" sz="1100" dirty="0" err="1"/>
                        <a:t>Xun</a:t>
                      </a:r>
                      <a:r>
                        <a:rPr lang="en-US" sz="1100" dirty="0"/>
                        <a:t> Yang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6055624"/>
                  </a:ext>
                </a:extLst>
              </a:tr>
            </a:tbl>
          </a:graphicData>
        </a:graphic>
      </p:graphicFrame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7934" y="6475413"/>
            <a:ext cx="127599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Lei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61249" y="1804471"/>
            <a:ext cx="7772400" cy="139592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n-US" sz="1800" dirty="0"/>
              <a:t>This contribution intends to trigger the discussion on </a:t>
            </a:r>
            <a:r>
              <a:rPr lang="en-US" sz="1800" dirty="0" err="1"/>
              <a:t>TGbp</a:t>
            </a:r>
            <a:r>
              <a:rPr lang="en-US" sz="1800" dirty="0"/>
              <a:t> timeline.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n-US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n-US" altLang="zh-CN" sz="1800" dirty="0"/>
              <a:t>We think</a:t>
            </a:r>
            <a:r>
              <a:rPr lang="en-US" sz="1800" dirty="0"/>
              <a:t> </a:t>
            </a:r>
            <a:r>
              <a:rPr lang="en-US" sz="1800" dirty="0" err="1"/>
              <a:t>TGbp</a:t>
            </a:r>
            <a:r>
              <a:rPr lang="en-US" sz="1800" dirty="0"/>
              <a:t> timeline should be similar to </a:t>
            </a:r>
            <a:r>
              <a:rPr lang="en-US" sz="1800" dirty="0" err="1"/>
              <a:t>TGbf</a:t>
            </a:r>
            <a:r>
              <a:rPr lang="en-US" sz="1800" dirty="0"/>
              <a:t> timeline in terms of project scope and number of expected active contributors</a:t>
            </a:r>
            <a:endParaRPr lang="en-US" altLang="zh-CN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7935" y="6475413"/>
            <a:ext cx="127599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Lei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799" y="765257"/>
            <a:ext cx="7772400" cy="425536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Recap: </a:t>
            </a:r>
            <a:r>
              <a:rPr lang="en-US" altLang="zh-CN" dirty="0" err="1">
                <a:solidFill>
                  <a:schemeClr val="tx1"/>
                </a:solidFill>
              </a:rPr>
              <a:t>TGbf</a:t>
            </a:r>
            <a:r>
              <a:rPr lang="en-US" altLang="zh-CN" dirty="0">
                <a:solidFill>
                  <a:schemeClr val="tx1"/>
                </a:solidFill>
              </a:rPr>
              <a:t> Timeline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7935" y="6475413"/>
            <a:ext cx="127599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Lei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EC0C8D-C35A-4EDE-BA80-8DCA1606D4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361" y="1526983"/>
            <a:ext cx="6335035" cy="4399472"/>
          </a:xfrm>
          <a:prstGeom prst="rect">
            <a:avLst/>
          </a:prstGeom>
        </p:spPr>
      </p:pic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25B8A195-B4BD-4E25-A90D-5C213F9824A2}"/>
              </a:ext>
            </a:extLst>
          </p:cNvPr>
          <p:cNvCxnSpPr>
            <a:cxnSpLocks/>
          </p:cNvCxnSpPr>
          <p:nvPr/>
        </p:nvCxnSpPr>
        <p:spPr bwMode="auto">
          <a:xfrm>
            <a:off x="7252246" y="1931082"/>
            <a:ext cx="0" cy="262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48377AF1-1AC1-461D-827C-1D4620117FA9}"/>
              </a:ext>
            </a:extLst>
          </p:cNvPr>
          <p:cNvSpPr txBox="1"/>
          <p:nvPr/>
        </p:nvSpPr>
        <p:spPr>
          <a:xfrm>
            <a:off x="7252245" y="1923803"/>
            <a:ext cx="1289592" cy="285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18 months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7529A17-FA5C-4EA4-A4DA-E96C4E49BDB9}"/>
              </a:ext>
            </a:extLst>
          </p:cNvPr>
          <p:cNvCxnSpPr>
            <a:cxnSpLocks/>
          </p:cNvCxnSpPr>
          <p:nvPr/>
        </p:nvCxnSpPr>
        <p:spPr bwMode="auto">
          <a:xfrm>
            <a:off x="7246437" y="2195757"/>
            <a:ext cx="0" cy="262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BC2C326-3F11-4F32-84C5-C86077122A75}"/>
              </a:ext>
            </a:extLst>
          </p:cNvPr>
          <p:cNvSpPr txBox="1"/>
          <p:nvPr/>
        </p:nvSpPr>
        <p:spPr>
          <a:xfrm>
            <a:off x="7327770" y="2209800"/>
            <a:ext cx="1063047" cy="285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9 months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F91E6FC-FE6B-441D-8D2D-0C272F85D3DC}"/>
              </a:ext>
            </a:extLst>
          </p:cNvPr>
          <p:cNvCxnSpPr>
            <a:cxnSpLocks/>
          </p:cNvCxnSpPr>
          <p:nvPr/>
        </p:nvCxnSpPr>
        <p:spPr bwMode="auto">
          <a:xfrm>
            <a:off x="7246437" y="2455644"/>
            <a:ext cx="0" cy="262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70605A59-4883-4181-8E9C-D672C66B05CE}"/>
              </a:ext>
            </a:extLst>
          </p:cNvPr>
          <p:cNvSpPr txBox="1"/>
          <p:nvPr/>
        </p:nvSpPr>
        <p:spPr>
          <a:xfrm>
            <a:off x="7327770" y="2469687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6 months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D5235565-468B-4C80-9D0A-535F9A63CF6B}"/>
              </a:ext>
            </a:extLst>
          </p:cNvPr>
          <p:cNvCxnSpPr>
            <a:cxnSpLocks/>
          </p:cNvCxnSpPr>
          <p:nvPr/>
        </p:nvCxnSpPr>
        <p:spPr bwMode="auto">
          <a:xfrm>
            <a:off x="7246437" y="2728309"/>
            <a:ext cx="0" cy="262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C07B363-8F5A-464A-8BCF-D19736ADFA67}"/>
              </a:ext>
            </a:extLst>
          </p:cNvPr>
          <p:cNvSpPr txBox="1"/>
          <p:nvPr/>
        </p:nvSpPr>
        <p:spPr>
          <a:xfrm>
            <a:off x="7327770" y="2742352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4 months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F6EEDA-0172-4138-8512-C6DADB807B93}"/>
              </a:ext>
            </a:extLst>
          </p:cNvPr>
          <p:cNvCxnSpPr>
            <a:cxnSpLocks/>
          </p:cNvCxnSpPr>
          <p:nvPr/>
        </p:nvCxnSpPr>
        <p:spPr bwMode="auto">
          <a:xfrm>
            <a:off x="7246437" y="2998508"/>
            <a:ext cx="0" cy="615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D0A1DD1-9A8E-4932-9572-60DD828F659D}"/>
              </a:ext>
            </a:extLst>
          </p:cNvPr>
          <p:cNvSpPr txBox="1"/>
          <p:nvPr/>
        </p:nvSpPr>
        <p:spPr>
          <a:xfrm>
            <a:off x="7327769" y="3121223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5 months</a:t>
            </a:r>
          </a:p>
        </p:txBody>
      </p:sp>
    </p:spTree>
    <p:extLst>
      <p:ext uri="{BB962C8B-B14F-4D97-AF65-F5344CB8AC3E}">
        <p14:creationId xmlns:p14="http://schemas.microsoft.com/office/powerpoint/2010/main" val="3164183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839787"/>
            <a:ext cx="7772400" cy="425536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Proposed </a:t>
            </a:r>
            <a:r>
              <a:rPr lang="en-US" altLang="zh-CN" dirty="0" err="1">
                <a:solidFill>
                  <a:schemeClr val="tx1"/>
                </a:solidFill>
              </a:rPr>
              <a:t>TGbp</a:t>
            </a:r>
            <a:r>
              <a:rPr lang="en-US" altLang="zh-CN" dirty="0">
                <a:solidFill>
                  <a:schemeClr val="tx1"/>
                </a:solidFill>
              </a:rPr>
              <a:t> Timeline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7935" y="6475413"/>
            <a:ext cx="127599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Lei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79D053BC-6EDA-4691-A033-ACB29CF4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057400"/>
            <a:ext cx="3657598" cy="35052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/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PAR approved		               Mar 2024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First TG meeting		May 2024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Comment Collection (D0.1)	Sep</a:t>
            </a:r>
            <a:r>
              <a:rPr lang="en-US" altLang="zh-CN" sz="1400" kern="0" dirty="0">
                <a:sym typeface="Wingdings" panose="05000000000000000000" pitchFamily="2" charset="2"/>
              </a:rPr>
              <a:t> 2025</a:t>
            </a:r>
            <a:endParaRPr lang="en-US" altLang="zh-CN" sz="1400" kern="0" dirty="0"/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/>
              <a:t>Initial Letter Ballot (D1.0)	               </a:t>
            </a:r>
            <a:r>
              <a:rPr lang="en-US" altLang="zh-CN" sz="1400" kern="0" dirty="0">
                <a:sym typeface="Wingdings" panose="05000000000000000000" pitchFamily="2" charset="2"/>
              </a:rPr>
              <a:t>May </a:t>
            </a:r>
            <a:r>
              <a:rPr lang="en-US" altLang="zh-CN" sz="1400" kern="0" dirty="0"/>
              <a:t>2026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/>
              <a:t>Recirculation LB (D2.0)	               Nov 2026</a:t>
            </a:r>
          </a:p>
          <a:p>
            <a:pPr marL="169863" lvl="1" indent="-169863" algn="just" defTabSz="685800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(D3.0)	               Mar 2027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               Jul 2027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               Sep 2027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May 2028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May 2028</a:t>
            </a:r>
          </a:p>
          <a:p>
            <a:pPr marL="169863" lvl="1" indent="-1698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July 2028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046FB8-A177-41C9-B046-E4018E095658}"/>
              </a:ext>
            </a:extLst>
          </p:cNvPr>
          <p:cNvCxnSpPr>
            <a:cxnSpLocks/>
          </p:cNvCxnSpPr>
          <p:nvPr/>
        </p:nvCxnSpPr>
        <p:spPr bwMode="auto">
          <a:xfrm>
            <a:off x="4808997" y="2598077"/>
            <a:ext cx="0" cy="2626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7199E18-671C-4C9A-8CB4-8E4514C3B989}"/>
              </a:ext>
            </a:extLst>
          </p:cNvPr>
          <p:cNvSpPr txBox="1"/>
          <p:nvPr/>
        </p:nvSpPr>
        <p:spPr>
          <a:xfrm>
            <a:off x="4808996" y="2590798"/>
            <a:ext cx="98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16 months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52839C4-B648-4934-906E-BE3EB1A18D31}"/>
              </a:ext>
            </a:extLst>
          </p:cNvPr>
          <p:cNvCxnSpPr>
            <a:cxnSpLocks/>
          </p:cNvCxnSpPr>
          <p:nvPr/>
        </p:nvCxnSpPr>
        <p:spPr bwMode="auto">
          <a:xfrm>
            <a:off x="4803188" y="2862752"/>
            <a:ext cx="0" cy="363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0A55016-4A41-404F-9DAE-D4F8C3F01F36}"/>
              </a:ext>
            </a:extLst>
          </p:cNvPr>
          <p:cNvSpPr txBox="1"/>
          <p:nvPr/>
        </p:nvSpPr>
        <p:spPr>
          <a:xfrm>
            <a:off x="4808995" y="2870199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8 months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D0261F2-E047-4746-A318-602616B05BD1}"/>
              </a:ext>
            </a:extLst>
          </p:cNvPr>
          <p:cNvCxnSpPr>
            <a:cxnSpLocks/>
          </p:cNvCxnSpPr>
          <p:nvPr/>
        </p:nvCxnSpPr>
        <p:spPr bwMode="auto">
          <a:xfrm>
            <a:off x="4797381" y="3125280"/>
            <a:ext cx="0" cy="363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CA5F0182-1B25-4038-AE7F-4A01CACC754F}"/>
              </a:ext>
            </a:extLst>
          </p:cNvPr>
          <p:cNvSpPr txBox="1"/>
          <p:nvPr/>
        </p:nvSpPr>
        <p:spPr>
          <a:xfrm>
            <a:off x="4808995" y="3158032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6 months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04438F9-1BAA-49D3-8873-1F6150875EBA}"/>
              </a:ext>
            </a:extLst>
          </p:cNvPr>
          <p:cNvCxnSpPr>
            <a:cxnSpLocks/>
          </p:cNvCxnSpPr>
          <p:nvPr/>
        </p:nvCxnSpPr>
        <p:spPr bwMode="auto">
          <a:xfrm>
            <a:off x="4800284" y="3411844"/>
            <a:ext cx="0" cy="363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AD5D4EF9-A57A-424E-B8AE-49D0032C5C72}"/>
              </a:ext>
            </a:extLst>
          </p:cNvPr>
          <p:cNvSpPr txBox="1"/>
          <p:nvPr/>
        </p:nvSpPr>
        <p:spPr>
          <a:xfrm>
            <a:off x="4802372" y="3481831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4 months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CC077EF-EA4B-4F00-A82E-47B99D985341}"/>
              </a:ext>
            </a:extLst>
          </p:cNvPr>
          <p:cNvCxnSpPr>
            <a:cxnSpLocks/>
          </p:cNvCxnSpPr>
          <p:nvPr/>
        </p:nvCxnSpPr>
        <p:spPr bwMode="auto">
          <a:xfrm>
            <a:off x="4791574" y="3688989"/>
            <a:ext cx="0" cy="3632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60849DD8-3E25-4A11-8540-2BBD89F446CD}"/>
              </a:ext>
            </a:extLst>
          </p:cNvPr>
          <p:cNvSpPr txBox="1"/>
          <p:nvPr/>
        </p:nvSpPr>
        <p:spPr>
          <a:xfrm>
            <a:off x="4800284" y="3810000"/>
            <a:ext cx="10630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400" dirty="0">
                <a:solidFill>
                  <a:srgbClr val="FF0000"/>
                </a:solidFill>
              </a:rPr>
              <a:t>4 months</a:t>
            </a:r>
          </a:p>
        </p:txBody>
      </p:sp>
    </p:spTree>
    <p:extLst>
      <p:ext uri="{BB962C8B-B14F-4D97-AF65-F5344CB8AC3E}">
        <p14:creationId xmlns:p14="http://schemas.microsoft.com/office/powerpoint/2010/main" val="4167749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F92BED-E778-4DAB-A6C8-CB5F01350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D20C79-1FC4-4DC8-AB33-9CC13A6EFB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sz="2000" dirty="0"/>
              <a:t>[1] 11-24-0239-13-00bf-tgbf-meeting-agenda-2024-03-plenary</a:t>
            </a:r>
            <a:endParaRPr lang="zh-CN" altLang="en-US" sz="2000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76614505-79A9-455F-A818-E1A36B4E4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C41CF1A-1E40-414C-9797-29A0547F5533}"/>
              </a:ext>
            </a:extLst>
          </p:cNvPr>
          <p:cNvSpPr txBox="1">
            <a:spLocks/>
          </p:cNvSpPr>
          <p:nvPr/>
        </p:nvSpPr>
        <p:spPr>
          <a:xfrm>
            <a:off x="685799" y="270070"/>
            <a:ext cx="1665287" cy="276999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800" b="1" dirty="0"/>
              <a:t>May 2024</a:t>
            </a:r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BDF72409-1DC0-42CC-99F1-EF64C69C38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67935" y="6475413"/>
            <a:ext cx="127599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Lei Huang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64074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100718</TotalTime>
  <Words>249</Words>
  <Application>Microsoft Office PowerPoint</Application>
  <PresentationFormat>On-screen Show (4:3)</PresentationFormat>
  <Paragraphs>62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MS PGothic</vt:lpstr>
      <vt:lpstr>Qualcomm Office Regular</vt:lpstr>
      <vt:lpstr>Qualcomm Regular</vt:lpstr>
      <vt:lpstr>Arial</vt:lpstr>
      <vt:lpstr>Times New Roman</vt:lpstr>
      <vt:lpstr>Wingdings</vt:lpstr>
      <vt:lpstr>802-11-Submission</vt:lpstr>
      <vt:lpstr>TGbp Timeline Discussion</vt:lpstr>
      <vt:lpstr>Introduction</vt:lpstr>
      <vt:lpstr>Recap: TGbf Timeline [1]</vt:lpstr>
      <vt:lpstr>Proposed TGbp Timeline</vt:lpstr>
      <vt:lpstr>References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Lei Huang</cp:lastModifiedBy>
  <cp:revision>2107</cp:revision>
  <cp:lastPrinted>1998-02-10T13:28:06Z</cp:lastPrinted>
  <dcterms:created xsi:type="dcterms:W3CDTF">2004-12-02T14:01:45Z</dcterms:created>
  <dcterms:modified xsi:type="dcterms:W3CDTF">2024-05-11T08:11:27Z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(3)TJAgHqucr0/pbeEnMU4693+R5AN2TAndEa+ugdBRk0VquO82vj1gr7w0ZHtnp8z3vrVt70jO
hklI8Hocpr35ZDVs2Flqtj3GrOSkrPrWhOoWRj7R4jxHblWjnezfPXfJTa17Ty+rIvbnTkc8
0D8/Y2+iniaGemnBreioHfVyFEqS1f9STT6dxZb6y2RBGFTauTNO21W6VI5x0IM7yZ+MJFyn
ybBxwSV14C9OzGDx33</vt:lpwstr>
  </property>
  <property fmtid="{D5CDD505-2E9C-101B-9397-08002B2CF9AE}" pid="4" name="_2015_ms_pID_7253431">
    <vt:lpwstr>ix8nZWLx273I9gxTBdHIbw9s9YyY91IWZCqsepJNQwcnxDE9bIy2GJ
zIAxGGC4F/iaf4Y4CffVhKo7G7WT2B+6jhI49vQwrFZvuaByeiZTY1N2RKya2cke3gqSwXQK
k3VdU/ZaU1OlAgkpnbCmzDfaGl0X/a9JTdDTA0g0M+7cWSBNckJOahMv50FUfrirQMiPnv7i
A3AB5BYHuzRYghxIyB9e4VwK40QompodPw7x</vt:lpwstr>
  </property>
  <property fmtid="{D5CDD505-2E9C-101B-9397-08002B2CF9AE}" pid="5" name="_2015_ms_pID_7253432">
    <vt:lpwstr>K5B4m1cEhjh9NlgGa1HI6dE=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1709516096</vt:lpwstr>
  </property>
</Properties>
</file>