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334" r:id="rId6"/>
    <p:sldId id="2147473567" r:id="rId7"/>
    <p:sldId id="2147473568" r:id="rId8"/>
    <p:sldId id="2147473580" r:id="rId9"/>
    <p:sldId id="2147473565" r:id="rId10"/>
    <p:sldId id="2147473584" r:id="rId11"/>
    <p:sldId id="2147473573" r:id="rId12"/>
    <p:sldId id="2147473566" r:id="rId13"/>
    <p:sldId id="2147473571" r:id="rId14"/>
    <p:sldId id="2147473576" r:id="rId15"/>
    <p:sldId id="2147473578" r:id="rId16"/>
    <p:sldId id="343" r:id="rId17"/>
    <p:sldId id="273" r:id="rId18"/>
    <p:sldId id="2147473582" r:id="rId19"/>
    <p:sldId id="2147473583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B66FB4-523D-4886-BAF0-80323B370482}" v="15" dt="2024-07-15T17:18:22.5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6261" autoAdjust="0"/>
  </p:normalViewPr>
  <p:slideViewPr>
    <p:cSldViewPr>
      <p:cViewPr varScale="1">
        <p:scale>
          <a:sx n="62" d="100"/>
          <a:sy n="62" d="100"/>
        </p:scale>
        <p:origin x="864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o, Kosuke (SEC)" userId="4ca0a952-a8c3-4ae4-877b-7a498285cc83" providerId="ADAL" clId="{22B66FB4-523D-4886-BAF0-80323B370482}"/>
    <pc:docChg chg="undo custSel modSld modMainMaster">
      <pc:chgData name="Aio, Kosuke (SEC)" userId="4ca0a952-a8c3-4ae4-877b-7a498285cc83" providerId="ADAL" clId="{22B66FB4-523D-4886-BAF0-80323B370482}" dt="2024-07-15T17:21:49.325" v="1997" actId="20577"/>
      <pc:docMkLst>
        <pc:docMk/>
      </pc:docMkLst>
      <pc:sldChg chg="modSp mod">
        <pc:chgData name="Aio, Kosuke (SEC)" userId="4ca0a952-a8c3-4ae4-877b-7a498285cc83" providerId="ADAL" clId="{22B66FB4-523D-4886-BAF0-80323B370482}" dt="2024-07-15T16:59:14.905" v="1630" actId="20577"/>
        <pc:sldMkLst>
          <pc:docMk/>
          <pc:sldMk cId="551391497" sldId="334"/>
        </pc:sldMkLst>
        <pc:spChg chg="mod">
          <ac:chgData name="Aio, Kosuke (SEC)" userId="4ca0a952-a8c3-4ae4-877b-7a498285cc83" providerId="ADAL" clId="{22B66FB4-523D-4886-BAF0-80323B370482}" dt="2024-07-15T16:59:14.905" v="1630" actId="20577"/>
          <ac:spMkLst>
            <pc:docMk/>
            <pc:sldMk cId="551391497" sldId="334"/>
            <ac:spMk id="3" creationId="{6022ABF0-32CA-B3DC-4DE9-DC9319F214B3}"/>
          </ac:spMkLst>
        </pc:spChg>
      </pc:sldChg>
      <pc:sldChg chg="modSp mod">
        <pc:chgData name="Aio, Kosuke (SEC)" userId="4ca0a952-a8c3-4ae4-877b-7a498285cc83" providerId="ADAL" clId="{22B66FB4-523D-4886-BAF0-80323B370482}" dt="2024-07-15T17:16:14.978" v="1882"/>
        <pc:sldMkLst>
          <pc:docMk/>
          <pc:sldMk cId="1315213288" sldId="343"/>
        </pc:sldMkLst>
        <pc:spChg chg="mod">
          <ac:chgData name="Aio, Kosuke (SEC)" userId="4ca0a952-a8c3-4ae4-877b-7a498285cc83" providerId="ADAL" clId="{22B66FB4-523D-4886-BAF0-80323B370482}" dt="2024-07-15T17:16:14.978" v="1882"/>
          <ac:spMkLst>
            <pc:docMk/>
            <pc:sldMk cId="1315213288" sldId="343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22B66FB4-523D-4886-BAF0-80323B370482}" dt="2024-07-15T17:21:43.886" v="1993" actId="20577"/>
        <pc:sldMkLst>
          <pc:docMk/>
          <pc:sldMk cId="3651214722" sldId="2147473565"/>
        </pc:sldMkLst>
        <pc:spChg chg="mod">
          <ac:chgData name="Aio, Kosuke (SEC)" userId="4ca0a952-a8c3-4ae4-877b-7a498285cc83" providerId="ADAL" clId="{22B66FB4-523D-4886-BAF0-80323B370482}" dt="2024-07-15T17:21:43.886" v="1993" actId="20577"/>
          <ac:spMkLst>
            <pc:docMk/>
            <pc:sldMk cId="3651214722" sldId="2147473565"/>
            <ac:spMk id="5" creationId="{8BD58028-5D55-130A-908E-C364549C096F}"/>
          </ac:spMkLst>
        </pc:spChg>
      </pc:sldChg>
      <pc:sldChg chg="addSp delSp modSp mod">
        <pc:chgData name="Aio, Kosuke (SEC)" userId="4ca0a952-a8c3-4ae4-877b-7a498285cc83" providerId="ADAL" clId="{22B66FB4-523D-4886-BAF0-80323B370482}" dt="2024-07-15T17:18:09.309" v="1980" actId="20577"/>
        <pc:sldMkLst>
          <pc:docMk/>
          <pc:sldMk cId="2054356214" sldId="2147473566"/>
        </pc:sldMkLst>
        <pc:spChg chg="mod">
          <ac:chgData name="Aio, Kosuke (SEC)" userId="4ca0a952-a8c3-4ae4-877b-7a498285cc83" providerId="ADAL" clId="{22B66FB4-523D-4886-BAF0-80323B370482}" dt="2024-07-15T14:55:00.909" v="855" actId="20577"/>
          <ac:spMkLst>
            <pc:docMk/>
            <pc:sldMk cId="2054356214" sldId="2147473566"/>
            <ac:spMk id="9" creationId="{A83FC01D-1DF7-3436-77AD-48B610C08032}"/>
          </ac:spMkLst>
        </pc:spChg>
        <pc:spChg chg="mod">
          <ac:chgData name="Aio, Kosuke (SEC)" userId="4ca0a952-a8c3-4ae4-877b-7a498285cc83" providerId="ADAL" clId="{22B66FB4-523D-4886-BAF0-80323B370482}" dt="2024-07-15T17:18:09.309" v="1980" actId="20577"/>
          <ac:spMkLst>
            <pc:docMk/>
            <pc:sldMk cId="2054356214" sldId="2147473566"/>
            <ac:spMk id="29" creationId="{80E7F39A-C7BF-CAA1-E7F0-08BED394E4B3}"/>
          </ac:spMkLst>
        </pc:spChg>
        <pc:graphicFrameChg chg="mod">
          <ac:chgData name="Aio, Kosuke (SEC)" userId="4ca0a952-a8c3-4ae4-877b-7a498285cc83" providerId="ADAL" clId="{22B66FB4-523D-4886-BAF0-80323B370482}" dt="2024-07-15T16:43:11.771" v="1447"/>
          <ac:graphicFrameMkLst>
            <pc:docMk/>
            <pc:sldMk cId="2054356214" sldId="2147473566"/>
            <ac:graphicFrameMk id="19" creationId="{9C6E6ACF-3BBB-1112-6442-FDF9339C29C0}"/>
          </ac:graphicFrameMkLst>
        </pc:graphicFrameChg>
        <pc:graphicFrameChg chg="mod">
          <ac:chgData name="Aio, Kosuke (SEC)" userId="4ca0a952-a8c3-4ae4-877b-7a498285cc83" providerId="ADAL" clId="{22B66FB4-523D-4886-BAF0-80323B370482}" dt="2024-07-15T16:43:14.385" v="1448"/>
          <ac:graphicFrameMkLst>
            <pc:docMk/>
            <pc:sldMk cId="2054356214" sldId="2147473566"/>
            <ac:graphicFrameMk id="23" creationId="{0F5DC273-BADA-0007-AFC5-F4B681D085DF}"/>
          </ac:graphicFrameMkLst>
        </pc:graphicFrameChg>
        <pc:graphicFrameChg chg="mod modGraphic">
          <ac:chgData name="Aio, Kosuke (SEC)" userId="4ca0a952-a8c3-4ae4-877b-7a498285cc83" providerId="ADAL" clId="{22B66FB4-523D-4886-BAF0-80323B370482}" dt="2024-07-15T17:18:03.757" v="1970" actId="1035"/>
          <ac:graphicFrameMkLst>
            <pc:docMk/>
            <pc:sldMk cId="2054356214" sldId="2147473566"/>
            <ac:graphicFrameMk id="27" creationId="{73823797-ECDB-2414-871D-0D2CCC18995D}"/>
          </ac:graphicFrameMkLst>
        </pc:graphicFrameChg>
        <pc:picChg chg="del">
          <ac:chgData name="Aio, Kosuke (SEC)" userId="4ca0a952-a8c3-4ae4-877b-7a498285cc83" providerId="ADAL" clId="{22B66FB4-523D-4886-BAF0-80323B370482}" dt="2024-07-15T16:54:37.936" v="1523" actId="478"/>
          <ac:picMkLst>
            <pc:docMk/>
            <pc:sldMk cId="2054356214" sldId="2147473566"/>
            <ac:picMk id="3" creationId="{FE23F822-FB61-19F9-79C7-AB3480F5E9DF}"/>
          </ac:picMkLst>
        </pc:picChg>
        <pc:picChg chg="add mod ord">
          <ac:chgData name="Aio, Kosuke (SEC)" userId="4ca0a952-a8c3-4ae4-877b-7a498285cc83" providerId="ADAL" clId="{22B66FB4-523D-4886-BAF0-80323B370482}" dt="2024-07-15T16:55:29.380" v="1557" actId="1036"/>
          <ac:picMkLst>
            <pc:docMk/>
            <pc:sldMk cId="2054356214" sldId="2147473566"/>
            <ac:picMk id="7" creationId="{EE9B334B-F101-FC1B-3EB0-864A2C0F7FBA}"/>
          </ac:picMkLst>
        </pc:picChg>
        <pc:picChg chg="add del">
          <ac:chgData name="Aio, Kosuke (SEC)" userId="4ca0a952-a8c3-4ae4-877b-7a498285cc83" providerId="ADAL" clId="{22B66FB4-523D-4886-BAF0-80323B370482}" dt="2024-07-15T16:55:21.709" v="1549" actId="478"/>
          <ac:picMkLst>
            <pc:docMk/>
            <pc:sldMk cId="2054356214" sldId="2147473566"/>
            <ac:picMk id="10" creationId="{B93C6F86-DF9A-E8A9-F984-AECB40C0152E}"/>
          </ac:picMkLst>
        </pc:picChg>
        <pc:picChg chg="del">
          <ac:chgData name="Aio, Kosuke (SEC)" userId="4ca0a952-a8c3-4ae4-877b-7a498285cc83" providerId="ADAL" clId="{22B66FB4-523D-4886-BAF0-80323B370482}" dt="2024-07-15T16:56:03.014" v="1573" actId="478"/>
          <ac:picMkLst>
            <pc:docMk/>
            <pc:sldMk cId="2054356214" sldId="2147473566"/>
            <ac:picMk id="12" creationId="{59DFEC05-5599-1FCE-5F51-13EC95159BAE}"/>
          </ac:picMkLst>
        </pc:picChg>
        <pc:picChg chg="add mod ord">
          <ac:chgData name="Aio, Kosuke (SEC)" userId="4ca0a952-a8c3-4ae4-877b-7a498285cc83" providerId="ADAL" clId="{22B66FB4-523D-4886-BAF0-80323B370482}" dt="2024-07-15T16:55:25.969" v="1553" actId="1036"/>
          <ac:picMkLst>
            <pc:docMk/>
            <pc:sldMk cId="2054356214" sldId="2147473566"/>
            <ac:picMk id="13" creationId="{B8D1BA57-0A1B-8BBE-6988-CA075653A017}"/>
          </ac:picMkLst>
        </pc:picChg>
        <pc:picChg chg="add mod ord">
          <ac:chgData name="Aio, Kosuke (SEC)" userId="4ca0a952-a8c3-4ae4-877b-7a498285cc83" providerId="ADAL" clId="{22B66FB4-523D-4886-BAF0-80323B370482}" dt="2024-07-15T16:56:01.601" v="1572" actId="167"/>
          <ac:picMkLst>
            <pc:docMk/>
            <pc:sldMk cId="2054356214" sldId="2147473566"/>
            <ac:picMk id="15" creationId="{0FE9B080-DECA-ABAB-5679-ADEE8BC78CF0}"/>
          </ac:picMkLst>
        </pc:picChg>
      </pc:sldChg>
      <pc:sldChg chg="addSp modSp mod">
        <pc:chgData name="Aio, Kosuke (SEC)" userId="4ca0a952-a8c3-4ae4-877b-7a498285cc83" providerId="ADAL" clId="{22B66FB4-523D-4886-BAF0-80323B370482}" dt="2024-07-15T10:48:40.927" v="306" actId="20577"/>
        <pc:sldMkLst>
          <pc:docMk/>
          <pc:sldMk cId="3445890766" sldId="2147473567"/>
        </pc:sldMkLst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" creationId="{BB2D6AE9-9045-E653-D9FD-08AE8508CB16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" creationId="{5710D473-744D-DE74-FE81-868CA7D3DEC2}"/>
          </ac:spMkLst>
        </pc:spChg>
        <pc:spChg chg="mod">
          <ac:chgData name="Aio, Kosuke (SEC)" userId="4ca0a952-a8c3-4ae4-877b-7a498285cc83" providerId="ADAL" clId="{22B66FB4-523D-4886-BAF0-80323B370482}" dt="2024-07-15T10:48:40.927" v="306" actId="20577"/>
          <ac:spMkLst>
            <pc:docMk/>
            <pc:sldMk cId="3445890766" sldId="2147473567"/>
            <ac:spMk id="5" creationId="{8BD58028-5D55-130A-908E-C364549C096F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7" creationId="{ECB54129-353B-0DB6-ADDD-2C58D8528CDF}"/>
          </ac:spMkLst>
        </pc:spChg>
        <pc:spChg chg="mod">
          <ac:chgData name="Aio, Kosuke (SEC)" userId="4ca0a952-a8c3-4ae4-877b-7a498285cc83" providerId="ADAL" clId="{22B66FB4-523D-4886-BAF0-80323B370482}" dt="2024-07-15T10:44:41.901" v="35" actId="20577"/>
          <ac:spMkLst>
            <pc:docMk/>
            <pc:sldMk cId="3445890766" sldId="2147473567"/>
            <ac:spMk id="9" creationId="{A83FC01D-1DF7-3436-77AD-48B610C08032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183" creationId="{52887443-D543-2126-EA52-C797592ADFBA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184" creationId="{DAE80960-A98E-AB5B-CBC9-A91EA1A531B7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185" creationId="{ACCB253D-E4D8-8540-B9E5-1775FA300A1C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186" creationId="{C453277B-E42E-C7B9-0835-B35049E69136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187" creationId="{AB083A1B-ED32-1447-A4DA-6504C3491C83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191" creationId="{0EEC0A2B-E825-785D-B7AC-EBB20B921935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192" creationId="{263577D4-EDFB-4677-20A7-ACB7F7D0770B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193" creationId="{1DD9D79F-C7E3-C835-8B72-91C1588E6A56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194" creationId="{94B800C1-CF7C-8E7C-8673-C2176D401492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195" creationId="{AA31E735-E36C-D9FC-7D03-E0CF13D30F4A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197" creationId="{321F273D-D993-D2F6-644D-B1B1308C651E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198" creationId="{8D136061-6867-96D0-96C5-B470E18C225A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199" creationId="{49309A5B-7FC4-C986-FEBC-20800BE126B4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00" creationId="{A1A14627-A23D-6FE8-6FA0-F08A11A487C9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01" creationId="{70032EE8-B7A9-E17F-D04C-E9FF4589DD41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02" creationId="{0B92CD32-9C02-C518-678E-25E9280A886B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04" creationId="{DCF8F0E8-16FC-C2EB-32A9-927724936E3F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06" creationId="{9CE632E4-12FF-78A9-91AA-24D90AD89B47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07" creationId="{2689B6EF-9A6B-941F-0F1B-15A1B41CB0DD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08" creationId="{4165BE38-C6ED-AD8E-8CCB-9E0242540D44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09" creationId="{4D5B0087-2D09-7D93-291E-D8C0FD6CF49E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10" creationId="{EC79954D-22A5-B88D-916E-0C2407D84534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12" creationId="{F354DA51-137C-F8C3-B48A-DF67B9EA3771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13" creationId="{A5D73CF3-97C1-941C-4FD8-16A7E8C621FE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14" creationId="{C2E35E49-E68D-5B93-70B9-A21D21BDB6DF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15" creationId="{7922599E-F71B-46F5-D6F6-5428F79D8C76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16" creationId="{A1D3BDB6-D517-2350-2102-5D6B4B728206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18" creationId="{B3EC1639-556C-7CA4-545D-4CA74CE106C5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19" creationId="{A6E2E2F2-EA4A-2895-E326-9145D9B3B881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20" creationId="{955B844B-FB11-9B20-A9F4-E123C93B6A23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24" creationId="{B9F26526-6480-C35C-3A55-F48EE3E7C930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25" creationId="{EED618D8-CEC2-5AC6-90BA-AFFD9F39BC3F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26" creationId="{75FC579E-8354-4E45-B332-8C796CFE98D5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27" creationId="{8E3FC1AC-6B99-6115-8577-9BE6086F4FBD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28" creationId="{CB2F04F6-DB72-66AA-B0C6-CF10CDC0563F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30" creationId="{A8F4295C-DB46-7785-789D-60C9454F1582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31" creationId="{087E8ED2-8862-3F83-806B-8AA05B5DD01A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32" creationId="{B4883152-5BCE-FD48-B85C-2642B03773F3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33" creationId="{942AB77C-2235-1A72-FD65-57C46975DFD9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34" creationId="{9F612C79-C752-9582-0FCA-B1296388F942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35" creationId="{BF721E60-97B8-B55E-8DB6-E68CEE5578B8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37" creationId="{11B63B00-05B3-B273-CF0B-00E65894A485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39" creationId="{6A6034F8-017B-FF89-FD36-2F9DFC2F2BC7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40" creationId="{EC9E7AFD-F9D2-AE03-4CC5-DD1EBDB19BCB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41" creationId="{54939B82-4923-5A35-8DDC-6AB715673889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42" creationId="{4C13D559-3519-C50C-21E9-7E42033613D5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43" creationId="{042DC6B9-126B-692C-8541-D8ED81F32A42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45" creationId="{3D4592DE-7675-BF0D-B346-9DF05C6AB3F1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46" creationId="{E95148B8-E05F-4592-642D-9F88496411C6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47" creationId="{C2EC4174-7DD4-FABC-6B47-0B5665180D28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48" creationId="{53B141C8-3561-2F63-FE5B-68325DA3BE0C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49" creationId="{CCA3067E-CB20-AA1A-B2B4-943F28040DFA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51" creationId="{49FFD7C8-E493-6B24-126C-9BB7A884F927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52" creationId="{ADCC13B0-13EC-088E-030E-9B356823D50F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53" creationId="{D9182F20-46A4-3623-4FA6-57F1375E9C1C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54" creationId="{2FBB7D47-B197-ADFD-EC97-4453AA2A4B56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55" creationId="{FAE0C956-0097-4796-BDDB-7EA9625FFB63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56" creationId="{399F5C4E-AFE9-F648-6914-12A8AD8F921B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59" creationId="{9B94C5DF-3C68-6EA8-4CCD-37951C90DD21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60" creationId="{BBB5AE51-8C58-CCC1-C16F-EECE1095926D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61" creationId="{CDFCEA88-29FD-EE4F-B481-1784ED8F36C5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62" creationId="{0CFA08F3-7D8D-AB2D-728F-36126BD78AC0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63" creationId="{D3A00CC7-89EE-AB15-98BF-DE4A51A110EA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64" creationId="{1D939565-9523-1F9E-6E9D-A60710FD6E0A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65" creationId="{D0C2B6DC-8FED-37C3-367C-846CC27504EF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66" creationId="{EA51B81C-FFDE-64F5-A080-815B2E2243E5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67" creationId="{BE48EC77-9316-42FA-6E8F-D1A357068E7B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71" creationId="{447E93E9-4CF9-1A98-BF02-7A0497CA3762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72" creationId="{08E2317B-D4DA-BD1B-1043-6C0572DBA7EB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73" creationId="{AE341E6F-6F58-D6DF-7F21-E4B169EADBBB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74" creationId="{C9DE6569-077A-B4DA-FDF2-5BB2C2FB6FE3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77" creationId="{2B1EBFA6-AB61-0A07-9EA4-7B9E25C4A5B8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79" creationId="{91ADDC9F-1637-CB29-230C-58382CFA4976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80" creationId="{8AA7C17F-2916-1827-4605-9CF41F8D09BD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81" creationId="{1CAE0FE1-5DBF-C4C7-DC1A-D2EBF59FCF5C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82" creationId="{F789340C-B632-2202-A91D-3D3EF86A2A1A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83" creationId="{621F8291-65A0-EE4E-CEC6-56BE6256D00D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84" creationId="{0ADCF71D-2917-DBEE-C259-7750AC486007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87" creationId="{94923CA8-5998-841D-8B38-9877B27CCBAC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288" creationId="{81EDFC82-24E0-507A-25F0-509ABD11A5F4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00" creationId="{516E873F-8F93-633D-B4B1-EAD4579BCC8C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01" creationId="{79E2C797-0821-41C7-D650-DC43E8D370CC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02" creationId="{8103D00B-85F3-C081-5982-7F39651E8562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03" creationId="{58F205D9-04A0-C4EC-3E3D-2E25D76FB958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04" creationId="{62909B96-D406-0604-F3B6-10FD8E27AECC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05" creationId="{B756F59D-C064-73EE-854F-5700642C9656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06" creationId="{9A23D408-616D-F380-F2A1-BC4613AC7D50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07" creationId="{B6E3C6CE-AD2E-C9F3-6F53-A3131765AB62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08" creationId="{F3EDCCB7-C67D-9381-8BAA-6BF13E98FF2D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09" creationId="{53AAD9E4-BBA2-C0C9-D286-6C4FB7081FB8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10" creationId="{CB8F8880-C4EE-2725-87C3-260766F30932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11" creationId="{5E4749DF-8091-0160-A3EF-5826BCB82E89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12" creationId="{D54715F0-F3F1-228B-35FC-29B40DDB4FEE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13" creationId="{0B30C392-FDC2-813B-AF0A-D263B2F6B24E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14" creationId="{E84B7403-295C-BAC7-4CF5-DA0A1A0BA0F1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15" creationId="{C7BD2C73-4A29-B238-8C4D-1EE099D99C4F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16" creationId="{74C47FB5-86F3-E815-03E2-579AA893FFF8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17" creationId="{4423AF24-F2C2-9250-7096-0BFAE42E0A9C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18" creationId="{35A6092C-EA68-750F-7772-AC92A06C4062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19" creationId="{A1E6D7CA-D482-8436-A43C-CC42F83C08BE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26" creationId="{D314DF3F-D566-7DAC-5CFE-CE762EEACB12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32" creationId="{768B217B-B8AC-5919-4AD1-FD72D921DCA2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33" creationId="{AE69F107-24D4-E518-AB3A-AEFE7A6379C8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35" creationId="{4D466BA5-6774-7C45-2490-7DB61D609B0C}"/>
          </ac:spMkLst>
        </pc:spChg>
        <pc:spChg chg="mod">
          <ac:chgData name="Aio, Kosuke (SEC)" userId="4ca0a952-a8c3-4ae4-877b-7a498285cc83" providerId="ADAL" clId="{22B66FB4-523D-4886-BAF0-80323B370482}" dt="2024-07-15T10:45:10.795" v="47" actId="404"/>
          <ac:spMkLst>
            <pc:docMk/>
            <pc:sldMk cId="3445890766" sldId="2147473567"/>
            <ac:spMk id="336" creationId="{A92C59EF-108D-4B50-6579-EF6E1C66B1CF}"/>
          </ac:spMkLst>
        </pc:spChg>
        <pc:grpChg chg="add mod">
          <ac:chgData name="Aio, Kosuke (SEC)" userId="4ca0a952-a8c3-4ae4-877b-7a498285cc83" providerId="ADAL" clId="{22B66FB4-523D-4886-BAF0-80323B370482}" dt="2024-07-15T10:48:25.172" v="301" actId="1035"/>
          <ac:grpSpMkLst>
            <pc:docMk/>
            <pc:sldMk cId="3445890766" sldId="2147473567"/>
            <ac:grpSpMk id="12" creationId="{DB2146B5-A734-C063-83D9-82F8B2300E73}"/>
          </ac:grpSpMkLst>
        </pc:grpChg>
        <pc:grpChg chg="mod">
          <ac:chgData name="Aio, Kosuke (SEC)" userId="4ca0a952-a8c3-4ae4-877b-7a498285cc83" providerId="ADAL" clId="{22B66FB4-523D-4886-BAF0-80323B370482}" dt="2024-07-15T10:44:59.957" v="39" actId="164"/>
          <ac:grpSpMkLst>
            <pc:docMk/>
            <pc:sldMk cId="3445890766" sldId="2147473567"/>
            <ac:grpSpMk id="190" creationId="{C6F8452A-F03F-D343-5E73-9E34F6D0DED1}"/>
          </ac:grpSpMkLst>
        </pc:grpChg>
        <pc:grpChg chg="mod">
          <ac:chgData name="Aio, Kosuke (SEC)" userId="4ca0a952-a8c3-4ae4-877b-7a498285cc83" providerId="ADAL" clId="{22B66FB4-523D-4886-BAF0-80323B370482}" dt="2024-07-15T10:44:59.957" v="39" actId="164"/>
          <ac:grpSpMkLst>
            <pc:docMk/>
            <pc:sldMk cId="3445890766" sldId="2147473567"/>
            <ac:grpSpMk id="196" creationId="{5002F1A1-5CCB-C1B8-B8F8-E647C87AA6F9}"/>
          </ac:grpSpMkLst>
        </pc:grpChg>
        <pc:grpChg chg="mod">
          <ac:chgData name="Aio, Kosuke (SEC)" userId="4ca0a952-a8c3-4ae4-877b-7a498285cc83" providerId="ADAL" clId="{22B66FB4-523D-4886-BAF0-80323B370482}" dt="2024-07-15T10:44:59.957" v="39" actId="164"/>
          <ac:grpSpMkLst>
            <pc:docMk/>
            <pc:sldMk cId="3445890766" sldId="2147473567"/>
            <ac:grpSpMk id="205" creationId="{A65A82F7-C78C-9D5B-281B-E1607A43E910}"/>
          </ac:grpSpMkLst>
        </pc:grpChg>
        <pc:grpChg chg="mod">
          <ac:chgData name="Aio, Kosuke (SEC)" userId="4ca0a952-a8c3-4ae4-877b-7a498285cc83" providerId="ADAL" clId="{22B66FB4-523D-4886-BAF0-80323B370482}" dt="2024-07-15T10:44:59.957" v="39" actId="164"/>
          <ac:grpSpMkLst>
            <pc:docMk/>
            <pc:sldMk cId="3445890766" sldId="2147473567"/>
            <ac:grpSpMk id="211" creationId="{CF833F69-9D17-4F06-644E-49ECCB4C9B55}"/>
          </ac:grpSpMkLst>
        </pc:grpChg>
        <pc:grpChg chg="mod">
          <ac:chgData name="Aio, Kosuke (SEC)" userId="4ca0a952-a8c3-4ae4-877b-7a498285cc83" providerId="ADAL" clId="{22B66FB4-523D-4886-BAF0-80323B370482}" dt="2024-07-15T10:44:59.957" v="39" actId="164"/>
          <ac:grpSpMkLst>
            <pc:docMk/>
            <pc:sldMk cId="3445890766" sldId="2147473567"/>
            <ac:grpSpMk id="223" creationId="{9C5431CA-C92D-F6A6-7012-5563B6C2B66D}"/>
          </ac:grpSpMkLst>
        </pc:grpChg>
        <pc:grpChg chg="mod">
          <ac:chgData name="Aio, Kosuke (SEC)" userId="4ca0a952-a8c3-4ae4-877b-7a498285cc83" providerId="ADAL" clId="{22B66FB4-523D-4886-BAF0-80323B370482}" dt="2024-07-15T10:44:59.957" v="39" actId="164"/>
          <ac:grpSpMkLst>
            <pc:docMk/>
            <pc:sldMk cId="3445890766" sldId="2147473567"/>
            <ac:grpSpMk id="229" creationId="{B94B3A26-02E5-7297-1297-1F727FFC2ABF}"/>
          </ac:grpSpMkLst>
        </pc:grpChg>
        <pc:grpChg chg="mod">
          <ac:chgData name="Aio, Kosuke (SEC)" userId="4ca0a952-a8c3-4ae4-877b-7a498285cc83" providerId="ADAL" clId="{22B66FB4-523D-4886-BAF0-80323B370482}" dt="2024-07-15T10:44:59.957" v="39" actId="164"/>
          <ac:grpSpMkLst>
            <pc:docMk/>
            <pc:sldMk cId="3445890766" sldId="2147473567"/>
            <ac:grpSpMk id="238" creationId="{358F8C90-5C3D-AD5E-26A1-F13EA272AEF0}"/>
          </ac:grpSpMkLst>
        </pc:grpChg>
        <pc:grpChg chg="mod">
          <ac:chgData name="Aio, Kosuke (SEC)" userId="4ca0a952-a8c3-4ae4-877b-7a498285cc83" providerId="ADAL" clId="{22B66FB4-523D-4886-BAF0-80323B370482}" dt="2024-07-15T10:44:59.957" v="39" actId="164"/>
          <ac:grpSpMkLst>
            <pc:docMk/>
            <pc:sldMk cId="3445890766" sldId="2147473567"/>
            <ac:grpSpMk id="244" creationId="{B8A3FA89-0C2B-EB11-5A54-8C5C6E18D788}"/>
          </ac:grpSpMkLst>
        </pc:grpChg>
        <pc:grpChg chg="mod">
          <ac:chgData name="Aio, Kosuke (SEC)" userId="4ca0a952-a8c3-4ae4-877b-7a498285cc83" providerId="ADAL" clId="{22B66FB4-523D-4886-BAF0-80323B370482}" dt="2024-07-15T10:44:59.957" v="39" actId="164"/>
          <ac:grpSpMkLst>
            <pc:docMk/>
            <pc:sldMk cId="3445890766" sldId="2147473567"/>
            <ac:grpSpMk id="291" creationId="{CF5DB0B7-4F03-4E9F-39F3-B5D084B4EC49}"/>
          </ac:grpSpMkLst>
        </pc:grpChg>
        <pc:picChg chg="mod">
          <ac:chgData name="Aio, Kosuke (SEC)" userId="4ca0a952-a8c3-4ae4-877b-7a498285cc83" providerId="ADAL" clId="{22B66FB4-523D-4886-BAF0-80323B370482}" dt="2024-07-15T10:44:59.957" v="39" actId="164"/>
          <ac:picMkLst>
            <pc:docMk/>
            <pc:sldMk cId="3445890766" sldId="2147473567"/>
            <ac:picMk id="188" creationId="{0D3866D7-5DCF-B4FE-64B7-560113A76D30}"/>
          </ac:picMkLst>
        </pc:picChg>
        <pc:picChg chg="mod">
          <ac:chgData name="Aio, Kosuke (SEC)" userId="4ca0a952-a8c3-4ae4-877b-7a498285cc83" providerId="ADAL" clId="{22B66FB4-523D-4886-BAF0-80323B370482}" dt="2024-07-15T10:44:59.957" v="39" actId="164"/>
          <ac:picMkLst>
            <pc:docMk/>
            <pc:sldMk cId="3445890766" sldId="2147473567"/>
            <ac:picMk id="189" creationId="{CDDED514-F48C-02FF-F19A-CCA287E3855C}"/>
          </ac:picMkLst>
        </pc:picChg>
        <pc:picChg chg="mod">
          <ac:chgData name="Aio, Kosuke (SEC)" userId="4ca0a952-a8c3-4ae4-877b-7a498285cc83" providerId="ADAL" clId="{22B66FB4-523D-4886-BAF0-80323B370482}" dt="2024-07-15T10:44:59.957" v="39" actId="164"/>
          <ac:picMkLst>
            <pc:docMk/>
            <pc:sldMk cId="3445890766" sldId="2147473567"/>
            <ac:picMk id="221" creationId="{DBE70182-FEF3-565D-5B8E-D4BFF456EEF7}"/>
          </ac:picMkLst>
        </pc:picChg>
        <pc:picChg chg="mod">
          <ac:chgData name="Aio, Kosuke (SEC)" userId="4ca0a952-a8c3-4ae4-877b-7a498285cc83" providerId="ADAL" clId="{22B66FB4-523D-4886-BAF0-80323B370482}" dt="2024-07-15T10:44:59.957" v="39" actId="164"/>
          <ac:picMkLst>
            <pc:docMk/>
            <pc:sldMk cId="3445890766" sldId="2147473567"/>
            <ac:picMk id="222" creationId="{428452C6-0738-33EB-5284-FBF85A3A5105}"/>
          </ac:picMkLst>
        </pc:pic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10" creationId="{3625FEEE-6DF9-C785-A246-EF7BE0B2DA53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11" creationId="{E5010E7D-7FC4-A38B-6642-4D11DE0FD6A6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203" creationId="{2D5551A8-6E9C-4F7A-ACA6-9E01B593DA79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217" creationId="{8F9852E1-FA8A-8FC9-B6F2-B2D32F28264B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236" creationId="{1A169614-D1BB-0923-BAAC-3663648A98E6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250" creationId="{F8C0300D-C2E5-6140-DD74-D185AFE6AE35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257" creationId="{61866E8F-E72A-C91D-68A4-DE89020A7575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258" creationId="{B0B5D358-BA83-89AF-C445-1C26B83D5F64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268" creationId="{7EBDC748-1AD5-0B21-9702-6C4B6B597A6E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269" creationId="{9F946907-9488-C391-ECA1-AD3D1098DEA0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270" creationId="{47D23749-8CE2-DC73-0BBA-05B881026A0B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275" creationId="{D8AD6296-0096-E9A5-75F3-E12915E874EF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276" creationId="{344A1813-6385-D74D-3C9B-2B2353DB77C7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278" creationId="{013CA348-ED27-0AD6-0637-872FF4BB5EFB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321" creationId="{B016876B-27A9-F28A-99DC-31153D8C72BF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322" creationId="{6208FDAB-B72F-1C19-AC1F-D282D05B883A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328" creationId="{52285ECA-0611-3DFE-CE73-47CB5FEE05EC}"/>
          </ac:cxnSpMkLst>
        </pc:cxnChg>
        <pc:cxnChg chg="mod">
          <ac:chgData name="Aio, Kosuke (SEC)" userId="4ca0a952-a8c3-4ae4-877b-7a498285cc83" providerId="ADAL" clId="{22B66FB4-523D-4886-BAF0-80323B370482}" dt="2024-07-15T10:44:59.957" v="39" actId="164"/>
          <ac:cxnSpMkLst>
            <pc:docMk/>
            <pc:sldMk cId="3445890766" sldId="2147473567"/>
            <ac:cxnSpMk id="329" creationId="{EDD35804-1142-254E-1041-A9EA28F87D9E}"/>
          </ac:cxnSpMkLst>
        </pc:cxnChg>
      </pc:sldChg>
      <pc:sldChg chg="modSp mod">
        <pc:chgData name="Aio, Kosuke (SEC)" userId="4ca0a952-a8c3-4ae4-877b-7a498285cc83" providerId="ADAL" clId="{22B66FB4-523D-4886-BAF0-80323B370482}" dt="2024-07-15T17:03:34.764" v="1737" actId="20577"/>
        <pc:sldMkLst>
          <pc:docMk/>
          <pc:sldMk cId="1376512370" sldId="2147473568"/>
        </pc:sldMkLst>
        <pc:spChg chg="mod">
          <ac:chgData name="Aio, Kosuke (SEC)" userId="4ca0a952-a8c3-4ae4-877b-7a498285cc83" providerId="ADAL" clId="{22B66FB4-523D-4886-BAF0-80323B370482}" dt="2024-07-15T17:03:34.764" v="1737" actId="20577"/>
          <ac:spMkLst>
            <pc:docMk/>
            <pc:sldMk cId="1376512370" sldId="2147473568"/>
            <ac:spMk id="5" creationId="{8BD58028-5D55-130A-908E-C364549C096F}"/>
          </ac:spMkLst>
        </pc:spChg>
        <pc:grpChg chg="mod">
          <ac:chgData name="Aio, Kosuke (SEC)" userId="4ca0a952-a8c3-4ae4-877b-7a498285cc83" providerId="ADAL" clId="{22B66FB4-523D-4886-BAF0-80323B370482}" dt="2024-07-15T16:37:40.744" v="1027" actId="14100"/>
          <ac:grpSpMkLst>
            <pc:docMk/>
            <pc:sldMk cId="1376512370" sldId="2147473568"/>
            <ac:grpSpMk id="17" creationId="{ABC21212-4C5B-2411-DA44-9C6F05133A78}"/>
          </ac:grpSpMkLst>
        </pc:grpChg>
      </pc:sldChg>
      <pc:sldChg chg="modSp mod">
        <pc:chgData name="Aio, Kosuke (SEC)" userId="4ca0a952-a8c3-4ae4-877b-7a498285cc83" providerId="ADAL" clId="{22B66FB4-523D-4886-BAF0-80323B370482}" dt="2024-07-15T17:17:17.244" v="1941" actId="20577"/>
        <pc:sldMkLst>
          <pc:docMk/>
          <pc:sldMk cId="3925368226" sldId="2147473571"/>
        </pc:sldMkLst>
        <pc:spChg chg="mod">
          <ac:chgData name="Aio, Kosuke (SEC)" userId="4ca0a952-a8c3-4ae4-877b-7a498285cc83" providerId="ADAL" clId="{22B66FB4-523D-4886-BAF0-80323B370482}" dt="2024-07-15T17:17:17.244" v="1941" actId="20577"/>
          <ac:spMkLst>
            <pc:docMk/>
            <pc:sldMk cId="3925368226" sldId="2147473571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22B66FB4-523D-4886-BAF0-80323B370482}" dt="2024-07-15T10:58:41.456" v="461" actId="20577"/>
        <pc:sldMkLst>
          <pc:docMk/>
          <pc:sldMk cId="43348764" sldId="2147473573"/>
        </pc:sldMkLst>
        <pc:spChg chg="mod">
          <ac:chgData name="Aio, Kosuke (SEC)" userId="4ca0a952-a8c3-4ae4-877b-7a498285cc83" providerId="ADAL" clId="{22B66FB4-523D-4886-BAF0-80323B370482}" dt="2024-07-15T10:58:41.456" v="461" actId="20577"/>
          <ac:spMkLst>
            <pc:docMk/>
            <pc:sldMk cId="43348764" sldId="2147473573"/>
            <ac:spMk id="5" creationId="{8BD58028-5D55-130A-908E-C364549C096F}"/>
          </ac:spMkLst>
        </pc:spChg>
        <pc:spChg chg="mod">
          <ac:chgData name="Aio, Kosuke (SEC)" userId="4ca0a952-a8c3-4ae4-877b-7a498285cc83" providerId="ADAL" clId="{22B66FB4-523D-4886-BAF0-80323B370482}" dt="2024-07-15T10:58:12.194" v="448" actId="403"/>
          <ac:spMkLst>
            <pc:docMk/>
            <pc:sldMk cId="43348764" sldId="2147473573"/>
            <ac:spMk id="18" creationId="{1F9D2ACF-6C54-9B3D-F66B-9F31A7829400}"/>
          </ac:spMkLst>
        </pc:spChg>
      </pc:sldChg>
      <pc:sldChg chg="addSp delSp modSp mod">
        <pc:chgData name="Aio, Kosuke (SEC)" userId="4ca0a952-a8c3-4ae4-877b-7a498285cc83" providerId="ADAL" clId="{22B66FB4-523D-4886-BAF0-80323B370482}" dt="2024-07-15T17:18:22.597" v="1991"/>
        <pc:sldMkLst>
          <pc:docMk/>
          <pc:sldMk cId="2701987461" sldId="2147473576"/>
        </pc:sldMkLst>
        <pc:spChg chg="mod">
          <ac:chgData name="Aio, Kosuke (SEC)" userId="4ca0a952-a8c3-4ae4-877b-7a498285cc83" providerId="ADAL" clId="{22B66FB4-523D-4886-BAF0-80323B370482}" dt="2024-07-15T17:16:40.231" v="1906" actId="20577"/>
          <ac:spMkLst>
            <pc:docMk/>
            <pc:sldMk cId="2701987461" sldId="2147473576"/>
            <ac:spMk id="3" creationId="{9307462D-BC3A-2CE1-8204-DE04BB730BB2}"/>
          </ac:spMkLst>
        </pc:spChg>
        <pc:spChg chg="mod">
          <ac:chgData name="Aio, Kosuke (SEC)" userId="4ca0a952-a8c3-4ae4-877b-7a498285cc83" providerId="ADAL" clId="{22B66FB4-523D-4886-BAF0-80323B370482}" dt="2024-07-15T14:54:56.933" v="847" actId="20577"/>
          <ac:spMkLst>
            <pc:docMk/>
            <pc:sldMk cId="2701987461" sldId="2147473576"/>
            <ac:spMk id="9" creationId="{A83FC01D-1DF7-3436-77AD-48B610C08032}"/>
          </ac:spMkLst>
        </pc:spChg>
        <pc:graphicFrameChg chg="modGraphic">
          <ac:chgData name="Aio, Kosuke (SEC)" userId="4ca0a952-a8c3-4ae4-877b-7a498285cc83" providerId="ADAL" clId="{22B66FB4-523D-4886-BAF0-80323B370482}" dt="2024-07-15T17:18:16.311" v="1989" actId="20577"/>
          <ac:graphicFrameMkLst>
            <pc:docMk/>
            <pc:sldMk cId="2701987461" sldId="2147473576"/>
            <ac:graphicFrameMk id="19" creationId="{1DE5B17E-0E2F-7C06-66BE-D44FD862F81E}"/>
          </ac:graphicFrameMkLst>
        </pc:graphicFrameChg>
        <pc:graphicFrameChg chg="mod">
          <ac:chgData name="Aio, Kosuke (SEC)" userId="4ca0a952-a8c3-4ae4-877b-7a498285cc83" providerId="ADAL" clId="{22B66FB4-523D-4886-BAF0-80323B370482}" dt="2024-07-15T17:18:20.435" v="1990"/>
          <ac:graphicFrameMkLst>
            <pc:docMk/>
            <pc:sldMk cId="2701987461" sldId="2147473576"/>
            <ac:graphicFrameMk id="20" creationId="{0544030B-84A3-A295-A976-F9DAEFCB1B75}"/>
          </ac:graphicFrameMkLst>
        </pc:graphicFrameChg>
        <pc:graphicFrameChg chg="mod">
          <ac:chgData name="Aio, Kosuke (SEC)" userId="4ca0a952-a8c3-4ae4-877b-7a498285cc83" providerId="ADAL" clId="{22B66FB4-523D-4886-BAF0-80323B370482}" dt="2024-07-15T17:18:22.597" v="1991"/>
          <ac:graphicFrameMkLst>
            <pc:docMk/>
            <pc:sldMk cId="2701987461" sldId="2147473576"/>
            <ac:graphicFrameMk id="21" creationId="{919B4800-47B5-8590-0099-9D68940DF4EE}"/>
          </ac:graphicFrameMkLst>
        </pc:graphicFrameChg>
        <pc:picChg chg="add mod ord">
          <ac:chgData name="Aio, Kosuke (SEC)" userId="4ca0a952-a8c3-4ae4-877b-7a498285cc83" providerId="ADAL" clId="{22B66FB4-523D-4886-BAF0-80323B370482}" dt="2024-07-15T16:56:38.396" v="1586" actId="167"/>
          <ac:picMkLst>
            <pc:docMk/>
            <pc:sldMk cId="2701987461" sldId="2147473576"/>
            <ac:picMk id="7" creationId="{E19E0B4A-0B36-26FD-7A93-D5EB81DA8B6F}"/>
          </ac:picMkLst>
        </pc:picChg>
        <pc:picChg chg="add mod ord">
          <ac:chgData name="Aio, Kosuke (SEC)" userId="4ca0a952-a8c3-4ae4-877b-7a498285cc83" providerId="ADAL" clId="{22B66FB4-523D-4886-BAF0-80323B370482}" dt="2024-07-15T16:57:20.944" v="1610" actId="167"/>
          <ac:picMkLst>
            <pc:docMk/>
            <pc:sldMk cId="2701987461" sldId="2147473576"/>
            <ac:picMk id="11" creationId="{42AB476C-E0FE-631D-9378-573692B5EAB1}"/>
          </ac:picMkLst>
        </pc:picChg>
        <pc:picChg chg="del">
          <ac:chgData name="Aio, Kosuke (SEC)" userId="4ca0a952-a8c3-4ae4-877b-7a498285cc83" providerId="ADAL" clId="{22B66FB4-523D-4886-BAF0-80323B370482}" dt="2024-07-15T16:56:39.904" v="1587" actId="478"/>
          <ac:picMkLst>
            <pc:docMk/>
            <pc:sldMk cId="2701987461" sldId="2147473576"/>
            <ac:picMk id="12" creationId="{F54507CE-4F1F-CC53-051C-16DE4DE96AD2}"/>
          </ac:picMkLst>
        </pc:picChg>
        <pc:picChg chg="add mod ord">
          <ac:chgData name="Aio, Kosuke (SEC)" userId="4ca0a952-a8c3-4ae4-877b-7a498285cc83" providerId="ADAL" clId="{22B66FB4-523D-4886-BAF0-80323B370482}" dt="2024-07-15T16:57:58.210" v="1625" actId="167"/>
          <ac:picMkLst>
            <pc:docMk/>
            <pc:sldMk cId="2701987461" sldId="2147473576"/>
            <ac:picMk id="22" creationId="{6160F75A-BED0-A1BC-A05F-80A0451400FE}"/>
          </ac:picMkLst>
        </pc:picChg>
        <pc:picChg chg="del">
          <ac:chgData name="Aio, Kosuke (SEC)" userId="4ca0a952-a8c3-4ae4-877b-7a498285cc83" providerId="ADAL" clId="{22B66FB4-523D-4886-BAF0-80323B370482}" dt="2024-07-15T16:57:23.988" v="1611" actId="478"/>
          <ac:picMkLst>
            <pc:docMk/>
            <pc:sldMk cId="2701987461" sldId="2147473576"/>
            <ac:picMk id="23" creationId="{A7FCBE9D-60BA-BCFD-7936-E1EE6E02C8BF}"/>
          </ac:picMkLst>
        </pc:picChg>
        <pc:picChg chg="del">
          <ac:chgData name="Aio, Kosuke (SEC)" userId="4ca0a952-a8c3-4ae4-877b-7a498285cc83" providerId="ADAL" clId="{22B66FB4-523D-4886-BAF0-80323B370482}" dt="2024-07-15T16:58:00.700" v="1626" actId="478"/>
          <ac:picMkLst>
            <pc:docMk/>
            <pc:sldMk cId="2701987461" sldId="2147473576"/>
            <ac:picMk id="26" creationId="{E7C2F456-094D-51FF-43BD-C1A5BA9C98C9}"/>
          </ac:picMkLst>
        </pc:picChg>
      </pc:sldChg>
      <pc:sldChg chg="modSp mod">
        <pc:chgData name="Aio, Kosuke (SEC)" userId="4ca0a952-a8c3-4ae4-877b-7a498285cc83" providerId="ADAL" clId="{22B66FB4-523D-4886-BAF0-80323B370482}" dt="2024-07-15T11:04:00.008" v="481" actId="1076"/>
        <pc:sldMkLst>
          <pc:docMk/>
          <pc:sldMk cId="3871113768" sldId="2147473578"/>
        </pc:sldMkLst>
        <pc:spChg chg="mod">
          <ac:chgData name="Aio, Kosuke (SEC)" userId="4ca0a952-a8c3-4ae4-877b-7a498285cc83" providerId="ADAL" clId="{22B66FB4-523D-4886-BAF0-80323B370482}" dt="2024-07-15T11:04:00.008" v="481" actId="1076"/>
          <ac:spMkLst>
            <pc:docMk/>
            <pc:sldMk cId="3871113768" sldId="2147473578"/>
            <ac:spMk id="9" creationId="{F4895ECD-4C9E-4E74-380A-7BEE2904EEF5}"/>
          </ac:spMkLst>
        </pc:spChg>
      </pc:sldChg>
      <pc:sldChg chg="modSp mod">
        <pc:chgData name="Aio, Kosuke (SEC)" userId="4ca0a952-a8c3-4ae4-877b-7a498285cc83" providerId="ADAL" clId="{22B66FB4-523D-4886-BAF0-80323B370482}" dt="2024-07-15T17:06:59.478" v="1798" actId="20577"/>
        <pc:sldMkLst>
          <pc:docMk/>
          <pc:sldMk cId="2977363869" sldId="2147473580"/>
        </pc:sldMkLst>
        <pc:spChg chg="mod">
          <ac:chgData name="Aio, Kosuke (SEC)" userId="4ca0a952-a8c3-4ae4-877b-7a498285cc83" providerId="ADAL" clId="{22B66FB4-523D-4886-BAF0-80323B370482}" dt="2024-07-15T17:06:59.478" v="1798" actId="20577"/>
          <ac:spMkLst>
            <pc:docMk/>
            <pc:sldMk cId="2977363869" sldId="2147473580"/>
            <ac:spMk id="5" creationId="{8BD58028-5D55-130A-908E-C364549C096F}"/>
          </ac:spMkLst>
        </pc:spChg>
      </pc:sldChg>
      <pc:sldChg chg="modSp mod">
        <pc:chgData name="Aio, Kosuke (SEC)" userId="4ca0a952-a8c3-4ae4-877b-7a498285cc83" providerId="ADAL" clId="{22B66FB4-523D-4886-BAF0-80323B370482}" dt="2024-07-15T17:21:49.325" v="1997" actId="20577"/>
        <pc:sldMkLst>
          <pc:docMk/>
          <pc:sldMk cId="3479582601" sldId="2147473584"/>
        </pc:sldMkLst>
        <pc:spChg chg="mod">
          <ac:chgData name="Aio, Kosuke (SEC)" userId="4ca0a952-a8c3-4ae4-877b-7a498285cc83" providerId="ADAL" clId="{22B66FB4-523D-4886-BAF0-80323B370482}" dt="2024-07-15T17:21:49.325" v="1997" actId="20577"/>
          <ac:spMkLst>
            <pc:docMk/>
            <pc:sldMk cId="3479582601" sldId="2147473584"/>
            <ac:spMk id="5" creationId="{8BD58028-5D55-130A-908E-C364549C096F}"/>
          </ac:spMkLst>
        </pc:spChg>
      </pc:sldChg>
      <pc:sldMasterChg chg="modSp mod">
        <pc:chgData name="Aio, Kosuke (SEC)" userId="4ca0a952-a8c3-4ae4-877b-7a498285cc83" providerId="ADAL" clId="{22B66FB4-523D-4886-BAF0-80323B370482}" dt="2024-07-15T12:14:06.181" v="491" actId="20577"/>
        <pc:sldMasterMkLst>
          <pc:docMk/>
          <pc:sldMasterMk cId="0" sldId="2147483648"/>
        </pc:sldMasterMkLst>
        <pc:spChg chg="mod">
          <ac:chgData name="Aio, Kosuke (SEC)" userId="4ca0a952-a8c3-4ae4-877b-7a498285cc83" providerId="ADAL" clId="{22B66FB4-523D-4886-BAF0-80323B370482}" dt="2024-07-15T12:14:06.181" v="49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802.11-24/0839r1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75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90291"/>
            <a:ext cx="10363200" cy="899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kern="0" dirty="0"/>
              <a:t>System-Level Evaluation of Coordinated Spatial Reuse</a:t>
            </a:r>
            <a:endParaRPr lang="en-GB" kern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06EC37-AF25-D226-8530-859C035958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6CFBF8A-45D2-D48D-3358-32A2B51EB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152674"/>
              </p:ext>
            </p:extLst>
          </p:nvPr>
        </p:nvGraphicFramePr>
        <p:xfrm>
          <a:off x="1447800" y="2413000"/>
          <a:ext cx="9558338" cy="407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133" imgH="4457719" progId="Word.Document.8">
                  <p:embed/>
                </p:oleObj>
              </mc:Choice>
              <mc:Fallback>
                <p:oleObj name="Document" r:id="rId3" imgW="10457133" imgH="4457719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6CFBF8A-45D2-D48D-3358-32A2B51EB4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13000"/>
                        <a:ext cx="9558338" cy="4071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Observation.1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benefit of </a:t>
            </a:r>
            <a:r>
              <a:rPr lang="en-US" sz="1800" u="sng" dirty="0"/>
              <a:t>concurrent transmission between APs (</a:t>
            </a:r>
            <a:r>
              <a:rPr lang="en-US" altLang="ja-JP" sz="1800" u="sng" dirty="0"/>
              <a:t>CSR without TPC, CSR with TPC</a:t>
            </a:r>
            <a:r>
              <a:rPr lang="en-US" sz="1800" u="sng" dirty="0"/>
              <a:t>) </a:t>
            </a:r>
            <a:r>
              <a:rPr lang="en-US" sz="1800" dirty="0"/>
              <a:t>becomes apparent around the 95%-tile.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STAs with high SINR can receive high MCS data even</a:t>
            </a:r>
            <a:r>
              <a:rPr lang="ja-JP" altLang="en-US" sz="1800" dirty="0"/>
              <a:t> </a:t>
            </a:r>
            <a:r>
              <a:rPr lang="en-US" altLang="ja-JP" sz="1800" dirty="0"/>
              <a:t>if</a:t>
            </a:r>
            <a:r>
              <a:rPr lang="ja-JP" altLang="en-US" sz="1800" dirty="0"/>
              <a:t> </a:t>
            </a:r>
            <a:r>
              <a:rPr lang="en-US" sz="1800" dirty="0"/>
              <a:t>multiple APs transmit data concurrently, depending on their location. This is a major factor in increasing throughput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this situation, the gain from only negotiation is not visible, and conversely, the additional frame exchange may result in worse performance than Baseline.</a:t>
            </a:r>
            <a:endParaRPr lang="en-US" altLang="ja-JP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The benefit of </a:t>
            </a:r>
            <a:r>
              <a:rPr lang="en-US" altLang="ja-JP" sz="1800" u="sng" dirty="0"/>
              <a:t>negotiation between APs (Only Negotiation, CSR with TPC) </a:t>
            </a:r>
            <a:r>
              <a:rPr lang="en-US" altLang="ja-JP" sz="1800" dirty="0"/>
              <a:t>becomes apparent around the 5%-tile.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Non-coordination is prone to collisions between APs, especially when they cannot detect each other’s by 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When Regular MCS is high to increase data rate, many packet collisions decreases the throughput.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When Regular MCS is low to avoid packet collision, low data rate decreases the throughput.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Therefore, pre-negotiation prevents interference from OBSS AP and selecting higher MCS is more likely to improve throughput.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324220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6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 descr="グラフ, 折れ線グラフ&#10;&#10;自動的に生成された説明">
            <a:extLst>
              <a:ext uri="{FF2B5EF4-FFF2-40B4-BE49-F238E27FC236}">
                <a16:creationId xmlns:a16="http://schemas.microsoft.com/office/drawing/2014/main" id="{6160F75A-BED0-A1BC-A05F-80A045140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678200"/>
            <a:ext cx="3960000" cy="2970000"/>
          </a:xfrm>
          <a:prstGeom prst="rect">
            <a:avLst/>
          </a:prstGeom>
        </p:spPr>
      </p:pic>
      <p:pic>
        <p:nvPicPr>
          <p:cNvPr id="11" name="図 10" descr="グラフ, 折れ線グラフ&#10;&#10;自動的に生成された説明">
            <a:extLst>
              <a:ext uri="{FF2B5EF4-FFF2-40B4-BE49-F238E27FC236}">
                <a16:creationId xmlns:a16="http://schemas.microsoft.com/office/drawing/2014/main" id="{42AB476C-E0FE-631D-9378-573692B5EA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503" y="1678200"/>
            <a:ext cx="3960000" cy="2970000"/>
          </a:xfrm>
          <a:prstGeom prst="rect">
            <a:avLst/>
          </a:prstGeom>
        </p:spPr>
      </p:pic>
      <p:pic>
        <p:nvPicPr>
          <p:cNvPr id="7" name="図 6" descr="グラフ, 折れ線グラフ&#10;&#10;自動的に生成された説明">
            <a:extLst>
              <a:ext uri="{FF2B5EF4-FFF2-40B4-BE49-F238E27FC236}">
                <a16:creationId xmlns:a16="http://schemas.microsoft.com/office/drawing/2014/main" id="{E19E0B4A-0B36-26FD-7A93-D5EB81DA8B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13" y="1676400"/>
            <a:ext cx="3960000" cy="297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Simulation Results.2 (UL Traffic Scenario)</a:t>
            </a:r>
            <a:endParaRPr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D6558E9-D9C3-5112-8A7D-CE10BA60B6B1}"/>
              </a:ext>
            </a:extLst>
          </p:cNvPr>
          <p:cNvSpPr txBox="1"/>
          <p:nvPr/>
        </p:nvSpPr>
        <p:spPr>
          <a:xfrm>
            <a:off x="4645800" y="1532268"/>
            <a:ext cx="3048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D=20m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E258296-5664-5497-C39E-2E37F1DB6212}"/>
              </a:ext>
            </a:extLst>
          </p:cNvPr>
          <p:cNvSpPr txBox="1"/>
          <p:nvPr/>
        </p:nvSpPr>
        <p:spPr>
          <a:xfrm>
            <a:off x="685800" y="153059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D=15m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3663BB-A73B-5899-11B3-D8119B4BDA82}"/>
              </a:ext>
            </a:extLst>
          </p:cNvPr>
          <p:cNvSpPr txBox="1"/>
          <p:nvPr/>
        </p:nvSpPr>
        <p:spPr>
          <a:xfrm>
            <a:off x="8605800" y="1524000"/>
            <a:ext cx="30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D=25m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A359B-32AE-F3B8-C667-1A07209316FC}"/>
              </a:ext>
            </a:extLst>
          </p:cNvPr>
          <p:cNvSpPr txBox="1"/>
          <p:nvPr/>
        </p:nvSpPr>
        <p:spPr>
          <a:xfrm>
            <a:off x="4645800" y="1532268"/>
            <a:ext cx="3048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D=20m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C829B3-2160-2DC5-E659-389D3A2F1F2D}"/>
              </a:ext>
            </a:extLst>
          </p:cNvPr>
          <p:cNvSpPr txBox="1"/>
          <p:nvPr/>
        </p:nvSpPr>
        <p:spPr>
          <a:xfrm>
            <a:off x="685800" y="153059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D=15m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19B1991-6E4F-2910-0FB0-83393F78AF2F}"/>
              </a:ext>
            </a:extLst>
          </p:cNvPr>
          <p:cNvSpPr txBox="1"/>
          <p:nvPr/>
        </p:nvSpPr>
        <p:spPr>
          <a:xfrm>
            <a:off x="8605800" y="1524000"/>
            <a:ext cx="30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D=25m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graphicFrame>
        <p:nvGraphicFramePr>
          <p:cNvPr id="19" name="表 27">
            <a:extLst>
              <a:ext uri="{FF2B5EF4-FFF2-40B4-BE49-F238E27FC236}">
                <a16:creationId xmlns:a16="http://schemas.microsoft.com/office/drawing/2014/main" id="{1DE5B17E-0E2F-7C06-66BE-D44FD862F8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563157"/>
              </p:ext>
            </p:extLst>
          </p:nvPr>
        </p:nvGraphicFramePr>
        <p:xfrm>
          <a:off x="762000" y="4663440"/>
          <a:ext cx="2998470" cy="120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618">
                  <a:extLst>
                    <a:ext uri="{9D8B030D-6E8A-4147-A177-3AD203B41FA5}">
                      <a16:colId xmlns:a16="http://schemas.microsoft.com/office/drawing/2014/main" val="3346663337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775415483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3985183835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2047026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Throughput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Gain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Only Nego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 w/o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w/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7014"/>
                  </a:ext>
                </a:extLst>
              </a:tr>
              <a:tr h="126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x1.73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x1.08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x1.73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3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mean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x1.29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x1.18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x1.30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39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95%-tile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x0.93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x1.25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x1.22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291755"/>
                  </a:ext>
                </a:extLst>
              </a:tr>
            </a:tbl>
          </a:graphicData>
        </a:graphic>
      </p:graphicFrame>
      <p:graphicFrame>
        <p:nvGraphicFramePr>
          <p:cNvPr id="20" name="表 27">
            <a:extLst>
              <a:ext uri="{FF2B5EF4-FFF2-40B4-BE49-F238E27FC236}">
                <a16:creationId xmlns:a16="http://schemas.microsoft.com/office/drawing/2014/main" id="{0544030B-84A3-A295-A976-F9DAEFCB1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766788"/>
              </p:ext>
            </p:extLst>
          </p:nvPr>
        </p:nvGraphicFramePr>
        <p:xfrm>
          <a:off x="4621530" y="4663024"/>
          <a:ext cx="2998470" cy="120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618">
                  <a:extLst>
                    <a:ext uri="{9D8B030D-6E8A-4147-A177-3AD203B41FA5}">
                      <a16:colId xmlns:a16="http://schemas.microsoft.com/office/drawing/2014/main" val="3346663337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775415483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3985183835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2047026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Throughput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Gain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Only Nego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 w/o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w/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7014"/>
                  </a:ext>
                </a:extLst>
              </a:tr>
              <a:tr h="126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x1.61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x1.19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x1.61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3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mean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x1.15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x1.11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x1.16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39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95%-tile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x0.86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x1.09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x1.17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291755"/>
                  </a:ext>
                </a:extLst>
              </a:tr>
            </a:tbl>
          </a:graphicData>
        </a:graphic>
      </p:graphicFrame>
      <p:graphicFrame>
        <p:nvGraphicFramePr>
          <p:cNvPr id="21" name="表 27">
            <a:extLst>
              <a:ext uri="{FF2B5EF4-FFF2-40B4-BE49-F238E27FC236}">
                <a16:creationId xmlns:a16="http://schemas.microsoft.com/office/drawing/2014/main" id="{919B4800-47B5-8590-0099-9D68940DF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003151"/>
              </p:ext>
            </p:extLst>
          </p:nvPr>
        </p:nvGraphicFramePr>
        <p:xfrm>
          <a:off x="8605800" y="4663024"/>
          <a:ext cx="2998470" cy="120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618">
                  <a:extLst>
                    <a:ext uri="{9D8B030D-6E8A-4147-A177-3AD203B41FA5}">
                      <a16:colId xmlns:a16="http://schemas.microsoft.com/office/drawing/2014/main" val="3346663337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775415483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3985183835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2047026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Throughput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Gain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Only Nego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 w/o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w/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7014"/>
                  </a:ext>
                </a:extLst>
              </a:tr>
              <a:tr h="126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x1.17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x1.08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x1.17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3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mean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x0.99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s1.02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x0.99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39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95%-tile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x0.82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x0.98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x1.00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291755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307462D-BC3A-2CE1-8204-DE04BB730BB2}"/>
              </a:ext>
            </a:extLst>
          </p:cNvPr>
          <p:cNvSpPr txBox="1"/>
          <p:nvPr/>
        </p:nvSpPr>
        <p:spPr>
          <a:xfrm>
            <a:off x="929217" y="5867400"/>
            <a:ext cx="10460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>
                <a:solidFill>
                  <a:schemeClr val="tx1"/>
                </a:solidFill>
              </a:rPr>
              <a:t>In UL traffic scenario, the performance of Coordinated SR with Tx power control can still achieve throughput gain comparing Baseline while getting closed to Baseline if D increases.</a:t>
            </a:r>
          </a:p>
        </p:txBody>
      </p:sp>
    </p:spTree>
    <p:extLst>
      <p:ext uri="{BB962C8B-B14F-4D97-AF65-F5344CB8AC3E}">
        <p14:creationId xmlns:p14="http://schemas.microsoft.com/office/powerpoint/2010/main" val="2701987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53DC48F4-4C95-AA58-0FF9-080CB677A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832" y="3714870"/>
            <a:ext cx="4540753" cy="27280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 the distance between APs increases, the likelihood of the hidden node condition (where AP cannot detect signals from OBSS STA) increases, </a:t>
            </a:r>
            <a:r>
              <a:rPr lang="en-US" sz="1800" u="sng" dirty="0"/>
              <a:t>reducing opportunities for coordination.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To increase the effectiveness of Coordinated SR, methods to increase opportunities for coordination are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For example, setting R-TWT SP to initiate coordination [7]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4895ECD-4C9E-4E74-380A-7BEE2904EEF5}"/>
              </a:ext>
            </a:extLst>
          </p:cNvPr>
          <p:cNvSpPr txBox="1"/>
          <p:nvPr/>
        </p:nvSpPr>
        <p:spPr>
          <a:xfrm>
            <a:off x="7481486" y="3274898"/>
            <a:ext cx="421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u="sng" dirty="0">
                <a:solidFill>
                  <a:schemeClr val="accent4"/>
                </a:solidFill>
              </a:rPr>
              <a:t>Coordination Response Acquisition Rate</a:t>
            </a:r>
            <a:endParaRPr kumimoji="1" lang="ja-JP" altLang="en-US" sz="1600" b="1" u="sng" dirty="0">
              <a:solidFill>
                <a:schemeClr val="accent4"/>
              </a:solidFill>
            </a:endParaRP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2FB87946-F9BE-2E13-1DBC-7FE9B41114D8}"/>
              </a:ext>
            </a:extLst>
          </p:cNvPr>
          <p:cNvSpPr/>
          <p:nvPr/>
        </p:nvSpPr>
        <p:spPr bwMode="auto">
          <a:xfrm rot="1283391">
            <a:off x="8652716" y="4570317"/>
            <a:ext cx="2154976" cy="139445"/>
          </a:xfrm>
          <a:prstGeom prst="rightArrow">
            <a:avLst/>
          </a:prstGeom>
          <a:solidFill>
            <a:srgbClr val="FF0000">
              <a:alpha val="40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297788AE-6A4B-6818-2821-1EE2D4997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642" y="3716238"/>
            <a:ext cx="5763765" cy="23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113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evaluated performance of Coordinated SR using system-level simulation</a:t>
            </a:r>
            <a:r>
              <a:rPr lang="en-US" altLang="ja-JP" dirty="0"/>
              <a:t>.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1" dirty="0"/>
              <a:t>In no UL traffic scenario, the performance of Coordinated SR with Tx power control can achieve throughput gain stably and no degradation from </a:t>
            </a:r>
            <a:r>
              <a:rPr lang="en-US" altLang="ja-JP" sz="2000" dirty="0"/>
              <a:t>Baseline</a:t>
            </a:r>
            <a:r>
              <a:rPr lang="en-US" altLang="ja-JP" sz="2000" b="1" dirty="0"/>
              <a:t> was observed.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The benefit of concurrent transmission between APs (CSR without TPC, CSR with TPC) becomes apparent around the 95%-tile from concurrent transmission with high MCS.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The benefit of negotiation between APs (Only Negotiation, CSR with TPC) becomes apparent around the 5%-tile from collision avoidance between APs .</a:t>
            </a:r>
          </a:p>
          <a:p>
            <a:pPr marL="457200" lvl="1" indent="0"/>
            <a:endParaRPr lang="en-US" altLang="ja-JP" sz="1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1" dirty="0"/>
              <a:t>In UL traffic scenario, the performance of Coordinated SR with Tx power control can still achieve throughput gain comparing </a:t>
            </a:r>
            <a:r>
              <a:rPr lang="en-US" altLang="ja-JP" sz="2000" dirty="0"/>
              <a:t>Baseline</a:t>
            </a:r>
            <a:r>
              <a:rPr lang="en-US" altLang="ja-JP" sz="2000" b="1" dirty="0"/>
              <a:t> while getting closed to </a:t>
            </a:r>
            <a:r>
              <a:rPr lang="en-US" altLang="ja-JP" sz="2000" dirty="0"/>
              <a:t>Baseline</a:t>
            </a:r>
            <a:r>
              <a:rPr lang="en-US" altLang="ja-JP" sz="2000" b="1" dirty="0"/>
              <a:t> if D increases.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increase the effectiveness of Coordinated SR more, methods to increase opportunities for coordination are needed.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213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r>
              <a:rPr lang="en-US" sz="1800" b="0" dirty="0"/>
              <a:t>[1] Laurent Cariou (Intel), “UHR proposed PAR,” 23/0480r3, July 2023</a:t>
            </a:r>
          </a:p>
          <a:p>
            <a:r>
              <a:rPr lang="en-US" sz="1800" b="0" dirty="0"/>
              <a:t>[2] Kosuke Aio (Sony Group Corporation), “Recap on Coordinated Spatial Reuse Operation,” 22/1822r0, November 2023.</a:t>
            </a:r>
          </a:p>
          <a:p>
            <a:r>
              <a:rPr lang="en-US" sz="1800" b="0" dirty="0"/>
              <a:t>[3] Gary </a:t>
            </a:r>
            <a:r>
              <a:rPr lang="en-US" sz="1800" b="0" dirty="0" err="1"/>
              <a:t>Anwyl</a:t>
            </a:r>
            <a:r>
              <a:rPr lang="en-US" sz="1800" b="0" dirty="0"/>
              <a:t> (MediaTek), “Coordinated Spatial Reuse in a 4 AP </a:t>
            </a:r>
            <a:r>
              <a:rPr lang="en-US" sz="1800" b="0" dirty="0" err="1"/>
              <a:t>Topoplogy</a:t>
            </a:r>
            <a:r>
              <a:rPr lang="en-US" sz="1800" b="0" dirty="0"/>
              <a:t>,”  23/1023r2, July 2023</a:t>
            </a:r>
          </a:p>
          <a:p>
            <a:r>
              <a:rPr lang="en-US" sz="1800" b="0" dirty="0"/>
              <a:t>[4] Kanke Wu (Qualcomm), “Performance of Coordinated Spatial Reuse,” 23/1037r0, July 2023</a:t>
            </a:r>
          </a:p>
          <a:p>
            <a:r>
              <a:rPr lang="en-US" altLang="ja-JP" sz="1800" b="0" dirty="0"/>
              <a:t>[5] Kosuke Aio (Sony Corporation), “Coordinated Measurement,” 23/0668r2, August 2023.</a:t>
            </a:r>
            <a:endParaRPr lang="en-US" sz="1800" b="0" dirty="0"/>
          </a:p>
          <a:p>
            <a:r>
              <a:rPr lang="en-US" altLang="ja-JP" sz="1800" b="0" dirty="0"/>
              <a:t>[6] Kosuke Aio (Sony Corporation), “Overhead Analysis of Coordinated Spatial Reuse,” 23/0616r0, May 2023.</a:t>
            </a:r>
          </a:p>
          <a:p>
            <a:r>
              <a:rPr lang="en-US" altLang="ja-JP" sz="1800" b="0" dirty="0"/>
              <a:t>[7] Laurent Cariou (Intel), “r-TWT for multi-AP follow up,” 23/2022r1, January 2024.</a:t>
            </a:r>
            <a:endParaRPr lang="en-US" sz="1800" b="0" dirty="0"/>
          </a:p>
          <a:p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 anchor="ctr"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&#10;&#10;自動的に生成された説明">
            <a:extLst>
              <a:ext uri="{FF2B5EF4-FFF2-40B4-BE49-F238E27FC236}">
                <a16:creationId xmlns:a16="http://schemas.microsoft.com/office/drawing/2014/main" id="{EBFFFBFF-C000-0BEF-1BE5-238C0AD110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00" y="1678200"/>
            <a:ext cx="3960000" cy="2970000"/>
          </a:xfrm>
          <a:prstGeom prst="rect">
            <a:avLst/>
          </a:prstGeom>
        </p:spPr>
      </p:pic>
      <p:pic>
        <p:nvPicPr>
          <p:cNvPr id="10" name="図 9" descr="グラフ, 折れ線グラフ&#10;&#10;自動的に生成された説明">
            <a:extLst>
              <a:ext uri="{FF2B5EF4-FFF2-40B4-BE49-F238E27FC236}">
                <a16:creationId xmlns:a16="http://schemas.microsoft.com/office/drawing/2014/main" id="{428CE6B5-529F-252B-02B4-26C8679BD9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920" y="1699563"/>
            <a:ext cx="3960000" cy="2970000"/>
          </a:xfrm>
          <a:prstGeom prst="rect">
            <a:avLst/>
          </a:prstGeom>
        </p:spPr>
      </p:pic>
      <p:pic>
        <p:nvPicPr>
          <p:cNvPr id="12" name="図 11" descr="グラフ&#10;&#10;自動的に生成された説明">
            <a:extLst>
              <a:ext uri="{FF2B5EF4-FFF2-40B4-BE49-F238E27FC236}">
                <a16:creationId xmlns:a16="http://schemas.microsoft.com/office/drawing/2014/main" id="{C7BFE549-C49B-6BA6-3724-6BB951A733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035" y="1676400"/>
            <a:ext cx="3960000" cy="297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Appendix.1: Each Throughput of STA (No UL Traffic)</a:t>
            </a:r>
            <a:endParaRPr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D6558E9-D9C3-5112-8A7D-CE10BA60B6B1}"/>
              </a:ext>
            </a:extLst>
          </p:cNvPr>
          <p:cNvSpPr txBox="1"/>
          <p:nvPr/>
        </p:nvSpPr>
        <p:spPr>
          <a:xfrm>
            <a:off x="4645800" y="1532268"/>
            <a:ext cx="3048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D=20m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E258296-5664-5497-C39E-2E37F1DB6212}"/>
              </a:ext>
            </a:extLst>
          </p:cNvPr>
          <p:cNvSpPr txBox="1"/>
          <p:nvPr/>
        </p:nvSpPr>
        <p:spPr>
          <a:xfrm>
            <a:off x="685800" y="153059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D=15m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3663BB-A73B-5899-11B3-D8119B4BDA82}"/>
              </a:ext>
            </a:extLst>
          </p:cNvPr>
          <p:cNvSpPr txBox="1"/>
          <p:nvPr/>
        </p:nvSpPr>
        <p:spPr>
          <a:xfrm>
            <a:off x="8605800" y="1524000"/>
            <a:ext cx="30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D=25m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graphicFrame>
        <p:nvGraphicFramePr>
          <p:cNvPr id="27" name="表 27">
            <a:extLst>
              <a:ext uri="{FF2B5EF4-FFF2-40B4-BE49-F238E27FC236}">
                <a16:creationId xmlns:a16="http://schemas.microsoft.com/office/drawing/2014/main" id="{73823797-ECDB-2414-871D-0D2CCC1899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013666"/>
              </p:ext>
            </p:extLst>
          </p:nvPr>
        </p:nvGraphicFramePr>
        <p:xfrm>
          <a:off x="762000" y="4739640"/>
          <a:ext cx="2998470" cy="120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618">
                  <a:extLst>
                    <a:ext uri="{9D8B030D-6E8A-4147-A177-3AD203B41FA5}">
                      <a16:colId xmlns:a16="http://schemas.microsoft.com/office/drawing/2014/main" val="3346663337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775415483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3985183835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2047026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Throughput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Gain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TDMA-n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 w/o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w/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7014"/>
                  </a:ext>
                </a:extLst>
              </a:tr>
              <a:tr h="126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x1.97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x0.96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x1.94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3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mean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x1.47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x1.06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x1.39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39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95%-tile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x0.91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x1.13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x1.22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291755"/>
                  </a:ext>
                </a:extLst>
              </a:tr>
            </a:tbl>
          </a:graphicData>
        </a:graphic>
      </p:graphicFrame>
      <p:graphicFrame>
        <p:nvGraphicFramePr>
          <p:cNvPr id="19" name="表 27">
            <a:extLst>
              <a:ext uri="{FF2B5EF4-FFF2-40B4-BE49-F238E27FC236}">
                <a16:creationId xmlns:a16="http://schemas.microsoft.com/office/drawing/2014/main" id="{9C6E6ACF-3BBB-1112-6442-FDF9339C2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545531"/>
              </p:ext>
            </p:extLst>
          </p:nvPr>
        </p:nvGraphicFramePr>
        <p:xfrm>
          <a:off x="4621530" y="4739224"/>
          <a:ext cx="2998470" cy="120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618">
                  <a:extLst>
                    <a:ext uri="{9D8B030D-6E8A-4147-A177-3AD203B41FA5}">
                      <a16:colId xmlns:a16="http://schemas.microsoft.com/office/drawing/2014/main" val="3346663337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775415483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3985183835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2047026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Throughput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Gain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TDMA-n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 w/o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w/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7014"/>
                  </a:ext>
                </a:extLst>
              </a:tr>
              <a:tr h="126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x2.43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x1.18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x2.46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3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mean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x1,.25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x0.92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x1.35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39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95%-tile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x1.01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x1.43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x1.19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291755"/>
                  </a:ext>
                </a:extLst>
              </a:tr>
            </a:tbl>
          </a:graphicData>
        </a:graphic>
      </p:graphicFrame>
      <p:graphicFrame>
        <p:nvGraphicFramePr>
          <p:cNvPr id="23" name="表 27">
            <a:extLst>
              <a:ext uri="{FF2B5EF4-FFF2-40B4-BE49-F238E27FC236}">
                <a16:creationId xmlns:a16="http://schemas.microsoft.com/office/drawing/2014/main" id="{0F5DC273-BADA-0007-AFC5-F4B681D08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642300"/>
              </p:ext>
            </p:extLst>
          </p:nvPr>
        </p:nvGraphicFramePr>
        <p:xfrm>
          <a:off x="8605800" y="4739224"/>
          <a:ext cx="2998470" cy="120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618">
                  <a:extLst>
                    <a:ext uri="{9D8B030D-6E8A-4147-A177-3AD203B41FA5}">
                      <a16:colId xmlns:a16="http://schemas.microsoft.com/office/drawing/2014/main" val="3346663337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775415483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3985183835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2047026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Throughput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Gain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TDMA-n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 w/o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w/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7014"/>
                  </a:ext>
                </a:extLst>
              </a:tr>
              <a:tr h="126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s1.43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x0.81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x1.43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3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mean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x1.12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x0.89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x1.25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39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95%-tile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x0.99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x1.41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x1.08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291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193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&#10;&#10;自動的に生成された説明">
            <a:extLst>
              <a:ext uri="{FF2B5EF4-FFF2-40B4-BE49-F238E27FC236}">
                <a16:creationId xmlns:a16="http://schemas.microsoft.com/office/drawing/2014/main" id="{3CDE804F-50AC-5C2F-3B6F-8D117ABBE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00" y="1758255"/>
            <a:ext cx="3960000" cy="2970000"/>
          </a:xfrm>
          <a:prstGeom prst="rect">
            <a:avLst/>
          </a:prstGeom>
        </p:spPr>
      </p:pic>
      <p:pic>
        <p:nvPicPr>
          <p:cNvPr id="10" name="図 9" descr="グラフ, 折れ線グラフ&#10;&#10;自動的に生成された説明">
            <a:extLst>
              <a:ext uri="{FF2B5EF4-FFF2-40B4-BE49-F238E27FC236}">
                <a16:creationId xmlns:a16="http://schemas.microsoft.com/office/drawing/2014/main" id="{E28C04E9-A8BB-6239-EB15-22413DB79A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994" y="1746870"/>
            <a:ext cx="3960000" cy="2970000"/>
          </a:xfrm>
          <a:prstGeom prst="rect">
            <a:avLst/>
          </a:prstGeom>
        </p:spPr>
      </p:pic>
      <p:pic>
        <p:nvPicPr>
          <p:cNvPr id="12" name="図 11" descr="グラフ, 折れ線グラフ&#10;&#10;自動的に生成された説明">
            <a:extLst>
              <a:ext uri="{FF2B5EF4-FFF2-40B4-BE49-F238E27FC236}">
                <a16:creationId xmlns:a16="http://schemas.microsoft.com/office/drawing/2014/main" id="{19DA7AAA-87A0-9564-F20C-DFA1EAB88B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7754" y="1758255"/>
            <a:ext cx="3960000" cy="297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Appendix.2: Each Throughput of STA (UL Traffic)</a:t>
            </a:r>
            <a:endParaRPr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D6558E9-D9C3-5112-8A7D-CE10BA60B6B1}"/>
              </a:ext>
            </a:extLst>
          </p:cNvPr>
          <p:cNvSpPr txBox="1"/>
          <p:nvPr/>
        </p:nvSpPr>
        <p:spPr>
          <a:xfrm>
            <a:off x="4645800" y="1532268"/>
            <a:ext cx="3048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D=20m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E258296-5664-5497-C39E-2E37F1DB6212}"/>
              </a:ext>
            </a:extLst>
          </p:cNvPr>
          <p:cNvSpPr txBox="1"/>
          <p:nvPr/>
        </p:nvSpPr>
        <p:spPr>
          <a:xfrm>
            <a:off x="685800" y="153059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D=15m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3663BB-A73B-5899-11B3-D8119B4BDA82}"/>
              </a:ext>
            </a:extLst>
          </p:cNvPr>
          <p:cNvSpPr txBox="1"/>
          <p:nvPr/>
        </p:nvSpPr>
        <p:spPr>
          <a:xfrm>
            <a:off x="8605800" y="1524000"/>
            <a:ext cx="30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D=25m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graphicFrame>
        <p:nvGraphicFramePr>
          <p:cNvPr id="27" name="表 27">
            <a:extLst>
              <a:ext uri="{FF2B5EF4-FFF2-40B4-BE49-F238E27FC236}">
                <a16:creationId xmlns:a16="http://schemas.microsoft.com/office/drawing/2014/main" id="{73823797-ECDB-2414-871D-0D2CCC1899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661981"/>
              </p:ext>
            </p:extLst>
          </p:nvPr>
        </p:nvGraphicFramePr>
        <p:xfrm>
          <a:off x="762000" y="4739640"/>
          <a:ext cx="2998470" cy="120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618">
                  <a:extLst>
                    <a:ext uri="{9D8B030D-6E8A-4147-A177-3AD203B41FA5}">
                      <a16:colId xmlns:a16="http://schemas.microsoft.com/office/drawing/2014/main" val="3346663337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775415483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3985183835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2047026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Throughput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Gain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TDMA-n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 w/o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w/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7014"/>
                  </a:ext>
                </a:extLst>
              </a:tr>
              <a:tr h="126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x1.97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x0.97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x1.97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3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mean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x1.39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x1.06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x1.47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39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95%-tile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x0.74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x1.13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x0.91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291755"/>
                  </a:ext>
                </a:extLst>
              </a:tr>
            </a:tbl>
          </a:graphicData>
        </a:graphic>
      </p:graphicFrame>
      <p:graphicFrame>
        <p:nvGraphicFramePr>
          <p:cNvPr id="19" name="表 27">
            <a:extLst>
              <a:ext uri="{FF2B5EF4-FFF2-40B4-BE49-F238E27FC236}">
                <a16:creationId xmlns:a16="http://schemas.microsoft.com/office/drawing/2014/main" id="{9C6E6ACF-3BBB-1112-6442-FDF9339C2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620453"/>
              </p:ext>
            </p:extLst>
          </p:nvPr>
        </p:nvGraphicFramePr>
        <p:xfrm>
          <a:off x="4621530" y="4739224"/>
          <a:ext cx="2998470" cy="120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618">
                  <a:extLst>
                    <a:ext uri="{9D8B030D-6E8A-4147-A177-3AD203B41FA5}">
                      <a16:colId xmlns:a16="http://schemas.microsoft.com/office/drawing/2014/main" val="3346663337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775415483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3985183835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2047026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Throughput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Gain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TDMA-n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 w/o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w/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7014"/>
                  </a:ext>
                </a:extLst>
              </a:tr>
              <a:tr h="126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x1.93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x1.15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s1.93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3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mean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x1,.30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x1.04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x1.34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39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95%-tile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x0.69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x1.03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x0.89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291755"/>
                  </a:ext>
                </a:extLst>
              </a:tr>
            </a:tbl>
          </a:graphicData>
        </a:graphic>
      </p:graphicFrame>
      <p:graphicFrame>
        <p:nvGraphicFramePr>
          <p:cNvPr id="23" name="表 27">
            <a:extLst>
              <a:ext uri="{FF2B5EF4-FFF2-40B4-BE49-F238E27FC236}">
                <a16:creationId xmlns:a16="http://schemas.microsoft.com/office/drawing/2014/main" id="{0F5DC273-BADA-0007-AFC5-F4B681D08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555450"/>
              </p:ext>
            </p:extLst>
          </p:nvPr>
        </p:nvGraphicFramePr>
        <p:xfrm>
          <a:off x="8605800" y="4739224"/>
          <a:ext cx="2998470" cy="120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618">
                  <a:extLst>
                    <a:ext uri="{9D8B030D-6E8A-4147-A177-3AD203B41FA5}">
                      <a16:colId xmlns:a16="http://schemas.microsoft.com/office/drawing/2014/main" val="3346663337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775415483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3985183835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2047026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Throughput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Gain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TDMA-n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 w/o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w/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7014"/>
                  </a:ext>
                </a:extLst>
              </a:tr>
              <a:tr h="126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x1.10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3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mean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x1.11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x1.00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x1.16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39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95%-tile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x0.75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x0.99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x0.82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291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18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112" y="1514803"/>
            <a:ext cx="10639392" cy="49606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Multi-AP coordination is a candidate feature for </a:t>
            </a:r>
            <a:r>
              <a:rPr lang="en-US" altLang="ja-JP" sz="2000" dirty="0" err="1"/>
              <a:t>TGbn</a:t>
            </a:r>
            <a:r>
              <a:rPr lang="en-US" altLang="ja-JP" sz="2000" dirty="0"/>
              <a:t> as a technology to realize the several objectives and use cases of UHR [1].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Coordinated Spatial Reuse (SR) is a candidate technology to improve throughput in multiple BSS environments, and many link-level evaluation results show good performance for various scenarios [2-4].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However, only link-level simulation is difficult to evaluate, including the following points: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Collision between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MCS Selection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Hidden node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This contribution presents the results of system-level simulation evaluation of Coordinated SR considering the above points.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F19B4AF-2F8F-A8CB-70C9-943BAE80A5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(Recap) Coordinated Spatial Reuse Protocol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9217" y="1569909"/>
            <a:ext cx="10813637" cy="26983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APs measure interference links for SINR estimation in advance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Sharing AP (AP that obtains TXOP) negotiates with Shared APs (other APs) and determines Tx Power of all APs based on the STA's SINR estimate. Start concurrent transmission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After negotiation, APs may not start concurrent transmission and only Sharing AP may start transmission for some reasons (</a:t>
            </a:r>
            <a:r>
              <a:rPr lang="en-US" altLang="ja-JP" sz="1800" kern="0" dirty="0" err="1"/>
              <a:t>e.g</a:t>
            </a:r>
            <a:r>
              <a:rPr lang="en-US" altLang="ja-JP" sz="1800" kern="0" dirty="0"/>
              <a:t>, AP2’s channel condition is busy, AP2 must decrease Tx power too much, </a:t>
            </a:r>
            <a:r>
              <a:rPr lang="en-US" altLang="ja-JP" sz="1800" kern="0" dirty="0" err="1"/>
              <a:t>etc</a:t>
            </a:r>
            <a:r>
              <a:rPr lang="en-US" altLang="ja-JP" sz="1800" kern="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kern="0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DB2146B5-A734-C063-83D9-82F8B2300E73}"/>
              </a:ext>
            </a:extLst>
          </p:cNvPr>
          <p:cNvGrpSpPr/>
          <p:nvPr/>
        </p:nvGrpSpPr>
        <p:grpSpPr>
          <a:xfrm>
            <a:off x="1412391" y="3200400"/>
            <a:ext cx="9466701" cy="3224726"/>
            <a:chOff x="820299" y="2547466"/>
            <a:chExt cx="10864686" cy="3700934"/>
          </a:xfrm>
        </p:grpSpPr>
        <p:sp>
          <p:nvSpPr>
            <p:cNvPr id="7" name="吹き出し: 四角形 6">
              <a:extLst>
                <a:ext uri="{FF2B5EF4-FFF2-40B4-BE49-F238E27FC236}">
                  <a16:creationId xmlns:a16="http://schemas.microsoft.com/office/drawing/2014/main" id="{ECB54129-353B-0DB6-ADDD-2C58D8528CDF}"/>
                </a:ext>
              </a:extLst>
            </p:cNvPr>
            <p:cNvSpPr/>
            <p:nvPr/>
          </p:nvSpPr>
          <p:spPr>
            <a:xfrm>
              <a:off x="7749441" y="4417158"/>
              <a:ext cx="3935544" cy="1828799"/>
            </a:xfrm>
            <a:prstGeom prst="wedgeRectCallout">
              <a:avLst>
                <a:gd name="adj1" fmla="val -30243"/>
                <a:gd name="adj2" fmla="val -71678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84" name="吹き出し: 四角形 183">
              <a:extLst>
                <a:ext uri="{FF2B5EF4-FFF2-40B4-BE49-F238E27FC236}">
                  <a16:creationId xmlns:a16="http://schemas.microsoft.com/office/drawing/2014/main" id="{DAE80960-A98E-AB5B-CBC9-A91EA1A531B7}"/>
                </a:ext>
              </a:extLst>
            </p:cNvPr>
            <p:cNvSpPr/>
            <p:nvPr/>
          </p:nvSpPr>
          <p:spPr>
            <a:xfrm>
              <a:off x="820299" y="4419601"/>
              <a:ext cx="2604750" cy="1828799"/>
            </a:xfrm>
            <a:prstGeom prst="wedgeRectCallout">
              <a:avLst>
                <a:gd name="adj1" fmla="val 39287"/>
                <a:gd name="adj2" fmla="val -60926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>
                <a:solidFill>
                  <a:schemeClr val="tx1"/>
                </a:solidFill>
              </a:endParaRPr>
            </a:p>
          </p:txBody>
        </p:sp>
        <p:cxnSp>
          <p:nvCxnSpPr>
            <p:cNvPr id="257" name="直線矢印コネクタ 256">
              <a:extLst>
                <a:ext uri="{FF2B5EF4-FFF2-40B4-BE49-F238E27FC236}">
                  <a16:creationId xmlns:a16="http://schemas.microsoft.com/office/drawing/2014/main" id="{61866E8F-E72A-C91D-68A4-DE89020A7575}"/>
                </a:ext>
              </a:extLst>
            </p:cNvPr>
            <p:cNvCxnSpPr>
              <a:cxnSpLocks/>
            </p:cNvCxnSpPr>
            <p:nvPr/>
          </p:nvCxnSpPr>
          <p:spPr>
            <a:xfrm>
              <a:off x="2803469" y="3564355"/>
              <a:ext cx="677447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8" name="直線矢印コネクタ 257">
              <a:extLst>
                <a:ext uri="{FF2B5EF4-FFF2-40B4-BE49-F238E27FC236}">
                  <a16:creationId xmlns:a16="http://schemas.microsoft.com/office/drawing/2014/main" id="{B0B5D358-BA83-89AF-C445-1C26B83D5F64}"/>
                </a:ext>
              </a:extLst>
            </p:cNvPr>
            <p:cNvCxnSpPr>
              <a:cxnSpLocks/>
            </p:cNvCxnSpPr>
            <p:nvPr/>
          </p:nvCxnSpPr>
          <p:spPr>
            <a:xfrm>
              <a:off x="2819886" y="4008917"/>
              <a:ext cx="675806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9" name="正方形/長方形 258">
              <a:extLst>
                <a:ext uri="{FF2B5EF4-FFF2-40B4-BE49-F238E27FC236}">
                  <a16:creationId xmlns:a16="http://schemas.microsoft.com/office/drawing/2014/main" id="{9B94C5DF-3C68-6EA8-4CCD-37951C90DD21}"/>
                </a:ext>
              </a:extLst>
            </p:cNvPr>
            <p:cNvSpPr/>
            <p:nvPr/>
          </p:nvSpPr>
          <p:spPr>
            <a:xfrm>
              <a:off x="5373422" y="3292606"/>
              <a:ext cx="1202711" cy="27174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DATA Tx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60" name="テキスト ボックス 259">
              <a:extLst>
                <a:ext uri="{FF2B5EF4-FFF2-40B4-BE49-F238E27FC236}">
                  <a16:creationId xmlns:a16="http://schemas.microsoft.com/office/drawing/2014/main" id="{BBB5AE51-8C58-CCC1-C16F-EECE1095926D}"/>
                </a:ext>
              </a:extLst>
            </p:cNvPr>
            <p:cNvSpPr txBox="1"/>
            <p:nvPr/>
          </p:nvSpPr>
          <p:spPr>
            <a:xfrm>
              <a:off x="9180781" y="3990202"/>
              <a:ext cx="1001014" cy="300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>
                  <a:solidFill>
                    <a:schemeClr val="tx1"/>
                  </a:solidFill>
                  <a:latin typeface="+mn-lt"/>
                </a:rPr>
                <a:t>time</a:t>
              </a:r>
              <a:endParaRPr kumimoji="1" lang="ja-JP" altLang="en-US" sz="105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61" name="テキスト ボックス 260">
              <a:extLst>
                <a:ext uri="{FF2B5EF4-FFF2-40B4-BE49-F238E27FC236}">
                  <a16:creationId xmlns:a16="http://schemas.microsoft.com/office/drawing/2014/main" id="{CDFCEA88-29FD-EE4F-B481-1784ED8F36C5}"/>
                </a:ext>
              </a:extLst>
            </p:cNvPr>
            <p:cNvSpPr txBox="1"/>
            <p:nvPr/>
          </p:nvSpPr>
          <p:spPr>
            <a:xfrm>
              <a:off x="2329465" y="3387760"/>
              <a:ext cx="500774" cy="3002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dirty="0">
                  <a:solidFill>
                    <a:schemeClr val="tx1"/>
                  </a:solidFill>
                  <a:latin typeface="+mn-lt"/>
                </a:rPr>
                <a:t>AP1</a:t>
              </a:r>
              <a:endParaRPr kumimoji="1" lang="ja-JP" altLang="en-US" sz="105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62" name="テキスト ボックス 261">
              <a:extLst>
                <a:ext uri="{FF2B5EF4-FFF2-40B4-BE49-F238E27FC236}">
                  <a16:creationId xmlns:a16="http://schemas.microsoft.com/office/drawing/2014/main" id="{0CFA08F3-7D8D-AB2D-728F-36126BD78AC0}"/>
                </a:ext>
              </a:extLst>
            </p:cNvPr>
            <p:cNvSpPr txBox="1"/>
            <p:nvPr/>
          </p:nvSpPr>
          <p:spPr>
            <a:xfrm>
              <a:off x="2335988" y="3872911"/>
              <a:ext cx="500774" cy="3002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solidFill>
                    <a:schemeClr val="tx1"/>
                  </a:solidFill>
                  <a:latin typeface="+mn-lt"/>
                </a:rPr>
                <a:t>AP2</a:t>
              </a:r>
              <a:endParaRPr kumimoji="1" lang="ja-JP" altLang="en-US" sz="105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63" name="正方形/長方形 262">
              <a:extLst>
                <a:ext uri="{FF2B5EF4-FFF2-40B4-BE49-F238E27FC236}">
                  <a16:creationId xmlns:a16="http://schemas.microsoft.com/office/drawing/2014/main" id="{D3A00CC7-89EE-AB15-98BF-DE4A51A110EA}"/>
                </a:ext>
              </a:extLst>
            </p:cNvPr>
            <p:cNvSpPr/>
            <p:nvPr/>
          </p:nvSpPr>
          <p:spPr>
            <a:xfrm>
              <a:off x="3026667" y="2834111"/>
              <a:ext cx="1291368" cy="132798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50" dirty="0">
                  <a:solidFill>
                    <a:schemeClr val="tx1"/>
                  </a:solidFill>
                </a:rPr>
                <a:t>Measurement</a:t>
              </a:r>
            </a:p>
            <a:p>
              <a:pPr algn="ctr"/>
              <a:r>
                <a:rPr lang="en-US" altLang="ja-JP" sz="1050" dirty="0">
                  <a:solidFill>
                    <a:schemeClr val="tx1"/>
                  </a:solidFill>
                </a:rPr>
                <a:t>Phase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64" name="正方形/長方形 263">
              <a:extLst>
                <a:ext uri="{FF2B5EF4-FFF2-40B4-BE49-F238E27FC236}">
                  <a16:creationId xmlns:a16="http://schemas.microsoft.com/office/drawing/2014/main" id="{1D939565-9523-1F9E-6E9D-A60710FD6E0A}"/>
                </a:ext>
              </a:extLst>
            </p:cNvPr>
            <p:cNvSpPr/>
            <p:nvPr/>
          </p:nvSpPr>
          <p:spPr>
            <a:xfrm>
              <a:off x="4645218" y="3292605"/>
              <a:ext cx="111614" cy="27174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65" name="正方形/長方形 264">
              <a:extLst>
                <a:ext uri="{FF2B5EF4-FFF2-40B4-BE49-F238E27FC236}">
                  <a16:creationId xmlns:a16="http://schemas.microsoft.com/office/drawing/2014/main" id="{D0C2B6DC-8FED-37C3-367C-846CC27504EF}"/>
                </a:ext>
              </a:extLst>
            </p:cNvPr>
            <p:cNvSpPr/>
            <p:nvPr/>
          </p:nvSpPr>
          <p:spPr>
            <a:xfrm>
              <a:off x="5373422" y="3740511"/>
              <a:ext cx="1202711" cy="271748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76863"/>
              </a:schemeClr>
            </a:solidFill>
            <a:ln w="127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DATA Tx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66" name="正方形/長方形 265">
              <a:extLst>
                <a:ext uri="{FF2B5EF4-FFF2-40B4-BE49-F238E27FC236}">
                  <a16:creationId xmlns:a16="http://schemas.microsoft.com/office/drawing/2014/main" id="{EA51B81C-FFDE-64F5-A080-815B2E2243E5}"/>
                </a:ext>
              </a:extLst>
            </p:cNvPr>
            <p:cNvSpPr/>
            <p:nvPr/>
          </p:nvSpPr>
          <p:spPr>
            <a:xfrm>
              <a:off x="4852555" y="3733827"/>
              <a:ext cx="111614" cy="271748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76863"/>
              </a:schemeClr>
            </a:solidFill>
            <a:ln w="127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67" name="正方形/長方形 266">
              <a:extLst>
                <a:ext uri="{FF2B5EF4-FFF2-40B4-BE49-F238E27FC236}">
                  <a16:creationId xmlns:a16="http://schemas.microsoft.com/office/drawing/2014/main" id="{BE48EC77-9316-42FA-6E8F-D1A357068E7B}"/>
                </a:ext>
              </a:extLst>
            </p:cNvPr>
            <p:cNvSpPr/>
            <p:nvPr/>
          </p:nvSpPr>
          <p:spPr>
            <a:xfrm>
              <a:off x="5126640" y="3293000"/>
              <a:ext cx="111614" cy="27174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268" name="直線矢印コネクタ 267">
              <a:extLst>
                <a:ext uri="{FF2B5EF4-FFF2-40B4-BE49-F238E27FC236}">
                  <a16:creationId xmlns:a16="http://schemas.microsoft.com/office/drawing/2014/main" id="{7EBDC748-1AD5-0B21-9702-6C4B6B597A6E}"/>
                </a:ext>
              </a:extLst>
            </p:cNvPr>
            <p:cNvCxnSpPr>
              <a:cxnSpLocks/>
            </p:cNvCxnSpPr>
            <p:nvPr/>
          </p:nvCxnSpPr>
          <p:spPr>
            <a:xfrm>
              <a:off x="4756832" y="3587823"/>
              <a:ext cx="0" cy="424436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矢印コネクタ 268">
              <a:extLst>
                <a:ext uri="{FF2B5EF4-FFF2-40B4-BE49-F238E27FC236}">
                  <a16:creationId xmlns:a16="http://schemas.microsoft.com/office/drawing/2014/main" id="{9F946907-9488-C391-ECA1-AD3D1098DE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64169" y="3564354"/>
              <a:ext cx="0" cy="4391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線矢印コネクタ 269">
              <a:extLst>
                <a:ext uri="{FF2B5EF4-FFF2-40B4-BE49-F238E27FC236}">
                  <a16:creationId xmlns:a16="http://schemas.microsoft.com/office/drawing/2014/main" id="{47D23749-8CE2-DC73-0BBA-05B881026A0B}"/>
                </a:ext>
              </a:extLst>
            </p:cNvPr>
            <p:cNvCxnSpPr>
              <a:cxnSpLocks/>
            </p:cNvCxnSpPr>
            <p:nvPr/>
          </p:nvCxnSpPr>
          <p:spPr>
            <a:xfrm>
              <a:off x="5238254" y="3564354"/>
              <a:ext cx="0" cy="447905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1" name="正方形/長方形 270">
              <a:extLst>
                <a:ext uri="{FF2B5EF4-FFF2-40B4-BE49-F238E27FC236}">
                  <a16:creationId xmlns:a16="http://schemas.microsoft.com/office/drawing/2014/main" id="{447E93E9-4CF9-1A98-BF02-7A0497CA3762}"/>
                </a:ext>
              </a:extLst>
            </p:cNvPr>
            <p:cNvSpPr/>
            <p:nvPr/>
          </p:nvSpPr>
          <p:spPr>
            <a:xfrm>
              <a:off x="7740161" y="3292606"/>
              <a:ext cx="1202711" cy="27174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DATA Tx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72" name="正方形/長方形 271">
              <a:extLst>
                <a:ext uri="{FF2B5EF4-FFF2-40B4-BE49-F238E27FC236}">
                  <a16:creationId xmlns:a16="http://schemas.microsoft.com/office/drawing/2014/main" id="{08E2317B-D4DA-BD1B-1043-6C0572DBA7EB}"/>
                </a:ext>
              </a:extLst>
            </p:cNvPr>
            <p:cNvSpPr/>
            <p:nvPr/>
          </p:nvSpPr>
          <p:spPr>
            <a:xfrm>
              <a:off x="7008635" y="3725528"/>
              <a:ext cx="111614" cy="271748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76863"/>
              </a:schemeClr>
            </a:solidFill>
            <a:ln w="127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73" name="正方形/長方形 272">
              <a:extLst>
                <a:ext uri="{FF2B5EF4-FFF2-40B4-BE49-F238E27FC236}">
                  <a16:creationId xmlns:a16="http://schemas.microsoft.com/office/drawing/2014/main" id="{AE341E6F-6F58-D6DF-7F21-E4B169EADBBB}"/>
                </a:ext>
              </a:extLst>
            </p:cNvPr>
            <p:cNvSpPr/>
            <p:nvPr/>
          </p:nvSpPr>
          <p:spPr>
            <a:xfrm>
              <a:off x="7740161" y="3740511"/>
              <a:ext cx="1202711" cy="271748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76863"/>
              </a:schemeClr>
            </a:solidFill>
            <a:ln w="127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>
                  <a:solidFill>
                    <a:schemeClr val="tx1"/>
                  </a:solidFill>
                </a:rPr>
                <a:t>DATA Tx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74" name="正方形/長方形 273">
              <a:extLst>
                <a:ext uri="{FF2B5EF4-FFF2-40B4-BE49-F238E27FC236}">
                  <a16:creationId xmlns:a16="http://schemas.microsoft.com/office/drawing/2014/main" id="{C9DE6569-077A-B4DA-FDF2-5BB2C2FB6FE3}"/>
                </a:ext>
              </a:extLst>
            </p:cNvPr>
            <p:cNvSpPr/>
            <p:nvPr/>
          </p:nvSpPr>
          <p:spPr>
            <a:xfrm>
              <a:off x="7219294" y="3297786"/>
              <a:ext cx="111614" cy="27174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275" name="直線矢印コネクタ 274">
              <a:extLst>
                <a:ext uri="{FF2B5EF4-FFF2-40B4-BE49-F238E27FC236}">
                  <a16:creationId xmlns:a16="http://schemas.microsoft.com/office/drawing/2014/main" id="{D8AD6296-0096-E9A5-75F3-E12915E874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23571" y="3564353"/>
              <a:ext cx="0" cy="4479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線矢印コネクタ 275">
              <a:extLst>
                <a:ext uri="{FF2B5EF4-FFF2-40B4-BE49-F238E27FC236}">
                  <a16:creationId xmlns:a16="http://schemas.microsoft.com/office/drawing/2014/main" id="{344A1813-6385-D74D-3C9B-2B2353DB77C7}"/>
                </a:ext>
              </a:extLst>
            </p:cNvPr>
            <p:cNvCxnSpPr>
              <a:cxnSpLocks/>
            </p:cNvCxnSpPr>
            <p:nvPr/>
          </p:nvCxnSpPr>
          <p:spPr>
            <a:xfrm>
              <a:off x="7330908" y="3564354"/>
              <a:ext cx="0" cy="453469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7" name="正方形/長方形 276">
              <a:extLst>
                <a:ext uri="{FF2B5EF4-FFF2-40B4-BE49-F238E27FC236}">
                  <a16:creationId xmlns:a16="http://schemas.microsoft.com/office/drawing/2014/main" id="{2B1EBFA6-AB61-0A07-9EA4-7B9E25C4A5B8}"/>
                </a:ext>
              </a:extLst>
            </p:cNvPr>
            <p:cNvSpPr/>
            <p:nvPr/>
          </p:nvSpPr>
          <p:spPr>
            <a:xfrm>
              <a:off x="7543341" y="3731939"/>
              <a:ext cx="111614" cy="271748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76863"/>
              </a:schemeClr>
            </a:solidFill>
            <a:ln w="127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278" name="直線矢印コネクタ 277">
              <a:extLst>
                <a:ext uri="{FF2B5EF4-FFF2-40B4-BE49-F238E27FC236}">
                  <a16:creationId xmlns:a16="http://schemas.microsoft.com/office/drawing/2014/main" id="{013CA348-ED27-0AD6-0637-872FF4BB5E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54955" y="3551039"/>
              <a:ext cx="0" cy="4391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9" name="正方形/長方形 278">
              <a:extLst>
                <a:ext uri="{FF2B5EF4-FFF2-40B4-BE49-F238E27FC236}">
                  <a16:creationId xmlns:a16="http://schemas.microsoft.com/office/drawing/2014/main" id="{91ADDC9F-1637-CB29-230C-58382CFA4976}"/>
                </a:ext>
              </a:extLst>
            </p:cNvPr>
            <p:cNvSpPr/>
            <p:nvPr/>
          </p:nvSpPr>
          <p:spPr>
            <a:xfrm>
              <a:off x="4458235" y="2802438"/>
              <a:ext cx="2288390" cy="135965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80" name="正方形/長方形 279">
              <a:extLst>
                <a:ext uri="{FF2B5EF4-FFF2-40B4-BE49-F238E27FC236}">
                  <a16:creationId xmlns:a16="http://schemas.microsoft.com/office/drawing/2014/main" id="{8AA7C17F-2916-1827-4605-9CF41F8D09BD}"/>
                </a:ext>
              </a:extLst>
            </p:cNvPr>
            <p:cNvSpPr/>
            <p:nvPr/>
          </p:nvSpPr>
          <p:spPr>
            <a:xfrm>
              <a:off x="4560846" y="3220712"/>
              <a:ext cx="469433" cy="86937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81" name="テキスト ボックス 280">
              <a:extLst>
                <a:ext uri="{FF2B5EF4-FFF2-40B4-BE49-F238E27FC236}">
                  <a16:creationId xmlns:a16="http://schemas.microsoft.com/office/drawing/2014/main" id="{1CAE0FE1-5DBF-C4C7-DC1A-D2EBF59FCF5C}"/>
                </a:ext>
              </a:extLst>
            </p:cNvPr>
            <p:cNvSpPr txBox="1"/>
            <p:nvPr/>
          </p:nvSpPr>
          <p:spPr>
            <a:xfrm>
              <a:off x="4365763" y="2802438"/>
              <a:ext cx="973582" cy="494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solidFill>
                    <a:schemeClr val="tx1"/>
                  </a:solidFill>
                  <a:latin typeface="+mn-lt"/>
                </a:rPr>
                <a:t>Negotiation</a:t>
              </a:r>
            </a:p>
            <a:p>
              <a:pPr algn="ctr"/>
              <a:r>
                <a:rPr lang="en-US" altLang="ja-JP" sz="1050" dirty="0">
                  <a:solidFill>
                    <a:schemeClr val="tx1"/>
                  </a:solidFill>
                  <a:latin typeface="+mn-lt"/>
                </a:rPr>
                <a:t>Step</a:t>
              </a:r>
              <a:endParaRPr kumimoji="1" lang="en-US" altLang="ja-JP" sz="105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2" name="正方形/長方形 281">
              <a:extLst>
                <a:ext uri="{FF2B5EF4-FFF2-40B4-BE49-F238E27FC236}">
                  <a16:creationId xmlns:a16="http://schemas.microsoft.com/office/drawing/2014/main" id="{F789340C-B632-2202-A91D-3D3EF86A2A1A}"/>
                </a:ext>
              </a:extLst>
            </p:cNvPr>
            <p:cNvSpPr/>
            <p:nvPr/>
          </p:nvSpPr>
          <p:spPr>
            <a:xfrm>
              <a:off x="6853437" y="2802437"/>
              <a:ext cx="2288390" cy="135965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83" name="正方形/長方形 282">
              <a:extLst>
                <a:ext uri="{FF2B5EF4-FFF2-40B4-BE49-F238E27FC236}">
                  <a16:creationId xmlns:a16="http://schemas.microsoft.com/office/drawing/2014/main" id="{621F8291-65A0-EE4E-CEC6-56BE6256D00D}"/>
                </a:ext>
              </a:extLst>
            </p:cNvPr>
            <p:cNvSpPr/>
            <p:nvPr/>
          </p:nvSpPr>
          <p:spPr>
            <a:xfrm>
              <a:off x="6956047" y="3220712"/>
              <a:ext cx="452791" cy="86937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84" name="テキスト ボックス 283">
              <a:extLst>
                <a:ext uri="{FF2B5EF4-FFF2-40B4-BE49-F238E27FC236}">
                  <a16:creationId xmlns:a16="http://schemas.microsoft.com/office/drawing/2014/main" id="{0ADCF71D-2917-DBEE-C259-7750AC486007}"/>
                </a:ext>
              </a:extLst>
            </p:cNvPr>
            <p:cNvSpPr txBox="1"/>
            <p:nvPr/>
          </p:nvSpPr>
          <p:spPr>
            <a:xfrm>
              <a:off x="6777103" y="2786369"/>
              <a:ext cx="973582" cy="494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solidFill>
                    <a:schemeClr val="tx1"/>
                  </a:solidFill>
                  <a:latin typeface="+mn-lt"/>
                </a:rPr>
                <a:t>Negotiation</a:t>
              </a:r>
            </a:p>
            <a:p>
              <a:pPr algn="ctr"/>
              <a:r>
                <a:rPr lang="en-US" altLang="ja-JP" sz="1050" dirty="0">
                  <a:solidFill>
                    <a:schemeClr val="tx1"/>
                  </a:solidFill>
                  <a:latin typeface="+mn-lt"/>
                </a:rPr>
                <a:t>Step</a:t>
              </a:r>
              <a:endParaRPr kumimoji="1" lang="en-US" altLang="ja-JP" sz="105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7" name="正方形/長方形 286">
              <a:extLst>
                <a:ext uri="{FF2B5EF4-FFF2-40B4-BE49-F238E27FC236}">
                  <a16:creationId xmlns:a16="http://schemas.microsoft.com/office/drawing/2014/main" id="{94923CA8-5998-841D-8B38-9877B27CCBAC}"/>
                </a:ext>
              </a:extLst>
            </p:cNvPr>
            <p:cNvSpPr/>
            <p:nvPr/>
          </p:nvSpPr>
          <p:spPr>
            <a:xfrm>
              <a:off x="5094238" y="3225993"/>
              <a:ext cx="1546147" cy="86937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88" name="正方形/長方形 287">
              <a:extLst>
                <a:ext uri="{FF2B5EF4-FFF2-40B4-BE49-F238E27FC236}">
                  <a16:creationId xmlns:a16="http://schemas.microsoft.com/office/drawing/2014/main" id="{81EDFC82-24E0-507A-25F0-509ABD11A5F4}"/>
                </a:ext>
              </a:extLst>
            </p:cNvPr>
            <p:cNvSpPr/>
            <p:nvPr/>
          </p:nvSpPr>
          <p:spPr>
            <a:xfrm>
              <a:off x="7470502" y="3225993"/>
              <a:ext cx="1546147" cy="86937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291" name="グループ化 290">
              <a:extLst>
                <a:ext uri="{FF2B5EF4-FFF2-40B4-BE49-F238E27FC236}">
                  <a16:creationId xmlns:a16="http://schemas.microsoft.com/office/drawing/2014/main" id="{CF5DB0B7-4F03-4E9F-39F3-B5D084B4EC49}"/>
                </a:ext>
              </a:extLst>
            </p:cNvPr>
            <p:cNvGrpSpPr/>
            <p:nvPr/>
          </p:nvGrpSpPr>
          <p:grpSpPr>
            <a:xfrm>
              <a:off x="1110910" y="4934220"/>
              <a:ext cx="2107517" cy="747380"/>
              <a:chOff x="823192" y="4675386"/>
              <a:chExt cx="1494231" cy="529891"/>
            </a:xfrm>
          </p:grpSpPr>
          <p:pic>
            <p:nvPicPr>
              <p:cNvPr id="292" name="図 291">
                <a:extLst>
                  <a:ext uri="{FF2B5EF4-FFF2-40B4-BE49-F238E27FC236}">
                    <a16:creationId xmlns:a16="http://schemas.microsoft.com/office/drawing/2014/main" id="{12FAB88B-1BCE-5FB4-AAB0-533206B2C1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1045854" y="4675386"/>
                <a:ext cx="210857" cy="157878"/>
              </a:xfrm>
              <a:prstGeom prst="rect">
                <a:avLst/>
              </a:prstGeom>
            </p:spPr>
          </p:pic>
          <p:pic>
            <p:nvPicPr>
              <p:cNvPr id="293" name="図 292">
                <a:extLst>
                  <a:ext uri="{FF2B5EF4-FFF2-40B4-BE49-F238E27FC236}">
                    <a16:creationId xmlns:a16="http://schemas.microsoft.com/office/drawing/2014/main" id="{4554337F-F190-F2EB-8A80-C415AAEE23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1816540" y="4675386"/>
                <a:ext cx="210857" cy="157878"/>
              </a:xfrm>
              <a:prstGeom prst="rect">
                <a:avLst/>
              </a:prstGeom>
            </p:spPr>
          </p:pic>
          <p:grpSp>
            <p:nvGrpSpPr>
              <p:cNvPr id="294" name="グループ化 293">
                <a:extLst>
                  <a:ext uri="{FF2B5EF4-FFF2-40B4-BE49-F238E27FC236}">
                    <a16:creationId xmlns:a16="http://schemas.microsoft.com/office/drawing/2014/main" id="{73030A84-E841-8F14-C887-17171EFF1582}"/>
                  </a:ext>
                </a:extLst>
              </p:cNvPr>
              <p:cNvGrpSpPr/>
              <p:nvPr/>
            </p:nvGrpSpPr>
            <p:grpSpPr>
              <a:xfrm>
                <a:off x="1248944" y="5025903"/>
                <a:ext cx="97688" cy="170352"/>
                <a:chOff x="10754357" y="1764979"/>
                <a:chExt cx="1696200" cy="2957867"/>
              </a:xfrm>
            </p:grpSpPr>
            <p:sp>
              <p:nvSpPr>
                <p:cNvPr id="315" name="四角形: 角を丸くする 314">
                  <a:extLst>
                    <a:ext uri="{FF2B5EF4-FFF2-40B4-BE49-F238E27FC236}">
                      <a16:creationId xmlns:a16="http://schemas.microsoft.com/office/drawing/2014/main" id="{C7BD2C73-4A29-B238-8C4D-1EE099D99C4F}"/>
                    </a:ext>
                  </a:extLst>
                </p:cNvPr>
                <p:cNvSpPr/>
                <p:nvPr/>
              </p:nvSpPr>
              <p:spPr>
                <a:xfrm>
                  <a:off x="10754357" y="1764979"/>
                  <a:ext cx="1696200" cy="2957867"/>
                </a:xfrm>
                <a:prstGeom prst="roundRect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kumimoji="1"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16" name="四角形: 角を丸くする 315">
                  <a:extLst>
                    <a:ext uri="{FF2B5EF4-FFF2-40B4-BE49-F238E27FC236}">
                      <a16:creationId xmlns:a16="http://schemas.microsoft.com/office/drawing/2014/main" id="{74C47FB5-86F3-E815-03E2-579AA893FFF8}"/>
                    </a:ext>
                  </a:extLst>
                </p:cNvPr>
                <p:cNvSpPr/>
                <p:nvPr/>
              </p:nvSpPr>
              <p:spPr>
                <a:xfrm>
                  <a:off x="10886032" y="2025089"/>
                  <a:ext cx="1432850" cy="257526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kumimoji="1"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17" name="楕円 316">
                  <a:extLst>
                    <a:ext uri="{FF2B5EF4-FFF2-40B4-BE49-F238E27FC236}">
                      <a16:creationId xmlns:a16="http://schemas.microsoft.com/office/drawing/2014/main" id="{4423AF24-F2C2-9250-7096-0BFAE42E0A9C}"/>
                    </a:ext>
                  </a:extLst>
                </p:cNvPr>
                <p:cNvSpPr/>
                <p:nvPr/>
              </p:nvSpPr>
              <p:spPr>
                <a:xfrm>
                  <a:off x="11469901" y="4270409"/>
                  <a:ext cx="265112" cy="26511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18" name="四角形: 角を丸くする 317">
                  <a:extLst>
                    <a:ext uri="{FF2B5EF4-FFF2-40B4-BE49-F238E27FC236}">
                      <a16:creationId xmlns:a16="http://schemas.microsoft.com/office/drawing/2014/main" id="{35A6092C-EA68-750F-7772-AC92A06C4062}"/>
                    </a:ext>
                  </a:extLst>
                </p:cNvPr>
                <p:cNvSpPr/>
                <p:nvPr/>
              </p:nvSpPr>
              <p:spPr>
                <a:xfrm>
                  <a:off x="11020863" y="1879951"/>
                  <a:ext cx="1163188" cy="45719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kumimoji="1"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19" name="楕円 318">
                  <a:extLst>
                    <a:ext uri="{FF2B5EF4-FFF2-40B4-BE49-F238E27FC236}">
                      <a16:creationId xmlns:a16="http://schemas.microsoft.com/office/drawing/2014/main" id="{A1E6D7CA-D482-8436-A43C-CC42F83C08BE}"/>
                    </a:ext>
                  </a:extLst>
                </p:cNvPr>
                <p:cNvSpPr/>
                <p:nvPr/>
              </p:nvSpPr>
              <p:spPr>
                <a:xfrm>
                  <a:off x="12200646" y="1852994"/>
                  <a:ext cx="99632" cy="9963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lang="ja-JP" altLang="en-US" sz="1050" err="1"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295" name="グループ化 294">
                <a:extLst>
                  <a:ext uri="{FF2B5EF4-FFF2-40B4-BE49-F238E27FC236}">
                    <a16:creationId xmlns:a16="http://schemas.microsoft.com/office/drawing/2014/main" id="{63F4F989-84F2-B24D-6D79-1AB0D331A6CD}"/>
                  </a:ext>
                </a:extLst>
              </p:cNvPr>
              <p:cNvGrpSpPr/>
              <p:nvPr/>
            </p:nvGrpSpPr>
            <p:grpSpPr>
              <a:xfrm>
                <a:off x="2219735" y="5025904"/>
                <a:ext cx="97688" cy="170350"/>
                <a:chOff x="10754357" y="1764979"/>
                <a:chExt cx="1696200" cy="2957867"/>
              </a:xfrm>
            </p:grpSpPr>
            <p:sp>
              <p:nvSpPr>
                <p:cNvPr id="310" name="四角形: 角を丸くする 309">
                  <a:extLst>
                    <a:ext uri="{FF2B5EF4-FFF2-40B4-BE49-F238E27FC236}">
                      <a16:creationId xmlns:a16="http://schemas.microsoft.com/office/drawing/2014/main" id="{CB8F8880-C4EE-2725-87C3-260766F30932}"/>
                    </a:ext>
                  </a:extLst>
                </p:cNvPr>
                <p:cNvSpPr/>
                <p:nvPr/>
              </p:nvSpPr>
              <p:spPr>
                <a:xfrm>
                  <a:off x="10754357" y="1764979"/>
                  <a:ext cx="1696200" cy="2957867"/>
                </a:xfrm>
                <a:prstGeom prst="roundRect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kumimoji="1"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11" name="四角形: 角を丸くする 310">
                  <a:extLst>
                    <a:ext uri="{FF2B5EF4-FFF2-40B4-BE49-F238E27FC236}">
                      <a16:creationId xmlns:a16="http://schemas.microsoft.com/office/drawing/2014/main" id="{5E4749DF-8091-0160-A3EF-5826BCB82E89}"/>
                    </a:ext>
                  </a:extLst>
                </p:cNvPr>
                <p:cNvSpPr/>
                <p:nvPr/>
              </p:nvSpPr>
              <p:spPr>
                <a:xfrm>
                  <a:off x="10886032" y="2025129"/>
                  <a:ext cx="1432850" cy="2575263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kumimoji="1"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12" name="楕円 311">
                  <a:extLst>
                    <a:ext uri="{FF2B5EF4-FFF2-40B4-BE49-F238E27FC236}">
                      <a16:creationId xmlns:a16="http://schemas.microsoft.com/office/drawing/2014/main" id="{D54715F0-F3F1-228B-35FC-29B40DDB4FEE}"/>
                    </a:ext>
                  </a:extLst>
                </p:cNvPr>
                <p:cNvSpPr/>
                <p:nvPr/>
              </p:nvSpPr>
              <p:spPr>
                <a:xfrm>
                  <a:off x="11469901" y="4270409"/>
                  <a:ext cx="265112" cy="26511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13" name="四角形: 角を丸くする 312">
                  <a:extLst>
                    <a:ext uri="{FF2B5EF4-FFF2-40B4-BE49-F238E27FC236}">
                      <a16:creationId xmlns:a16="http://schemas.microsoft.com/office/drawing/2014/main" id="{0B30C392-FDC2-813B-AF0A-D263B2F6B24E}"/>
                    </a:ext>
                  </a:extLst>
                </p:cNvPr>
                <p:cNvSpPr/>
                <p:nvPr/>
              </p:nvSpPr>
              <p:spPr>
                <a:xfrm>
                  <a:off x="11020863" y="1879951"/>
                  <a:ext cx="1163188" cy="45719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kumimoji="1"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14" name="楕円 313">
                  <a:extLst>
                    <a:ext uri="{FF2B5EF4-FFF2-40B4-BE49-F238E27FC236}">
                      <a16:creationId xmlns:a16="http://schemas.microsoft.com/office/drawing/2014/main" id="{E84B7403-295C-BAC7-4CF5-DA0A1A0BA0F1}"/>
                    </a:ext>
                  </a:extLst>
                </p:cNvPr>
                <p:cNvSpPr/>
                <p:nvPr/>
              </p:nvSpPr>
              <p:spPr>
                <a:xfrm>
                  <a:off x="12200646" y="1852994"/>
                  <a:ext cx="99632" cy="9963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lang="ja-JP" altLang="en-US" sz="1050" err="1"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296" name="グループ化 295">
                <a:extLst>
                  <a:ext uri="{FF2B5EF4-FFF2-40B4-BE49-F238E27FC236}">
                    <a16:creationId xmlns:a16="http://schemas.microsoft.com/office/drawing/2014/main" id="{2E8F6634-6BBC-2C76-CF51-A0A6F8569B39}"/>
                  </a:ext>
                </a:extLst>
              </p:cNvPr>
              <p:cNvGrpSpPr/>
              <p:nvPr/>
            </p:nvGrpSpPr>
            <p:grpSpPr>
              <a:xfrm>
                <a:off x="823192" y="5025903"/>
                <a:ext cx="97688" cy="170352"/>
                <a:chOff x="10754357" y="1764979"/>
                <a:chExt cx="1696200" cy="2957867"/>
              </a:xfrm>
            </p:grpSpPr>
            <p:sp>
              <p:nvSpPr>
                <p:cNvPr id="305" name="四角形: 角を丸くする 304">
                  <a:extLst>
                    <a:ext uri="{FF2B5EF4-FFF2-40B4-BE49-F238E27FC236}">
                      <a16:creationId xmlns:a16="http://schemas.microsoft.com/office/drawing/2014/main" id="{B756F59D-C064-73EE-854F-5700642C9656}"/>
                    </a:ext>
                  </a:extLst>
                </p:cNvPr>
                <p:cNvSpPr/>
                <p:nvPr/>
              </p:nvSpPr>
              <p:spPr>
                <a:xfrm>
                  <a:off x="10754357" y="1764979"/>
                  <a:ext cx="1696200" cy="2957867"/>
                </a:xfrm>
                <a:prstGeom prst="roundRect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kumimoji="1"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06" name="四角形: 角を丸くする 305">
                  <a:extLst>
                    <a:ext uri="{FF2B5EF4-FFF2-40B4-BE49-F238E27FC236}">
                      <a16:creationId xmlns:a16="http://schemas.microsoft.com/office/drawing/2014/main" id="{9A23D408-616D-F380-F2A1-BC4613AC7D50}"/>
                    </a:ext>
                  </a:extLst>
                </p:cNvPr>
                <p:cNvSpPr/>
                <p:nvPr/>
              </p:nvSpPr>
              <p:spPr>
                <a:xfrm>
                  <a:off x="10886032" y="2025089"/>
                  <a:ext cx="1432850" cy="257526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kumimoji="1"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07" name="楕円 306">
                  <a:extLst>
                    <a:ext uri="{FF2B5EF4-FFF2-40B4-BE49-F238E27FC236}">
                      <a16:creationId xmlns:a16="http://schemas.microsoft.com/office/drawing/2014/main" id="{B6E3C6CE-AD2E-C9F3-6F53-A3131765AB62}"/>
                    </a:ext>
                  </a:extLst>
                </p:cNvPr>
                <p:cNvSpPr/>
                <p:nvPr/>
              </p:nvSpPr>
              <p:spPr>
                <a:xfrm>
                  <a:off x="11469901" y="4270409"/>
                  <a:ext cx="265112" cy="26511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08" name="四角形: 角を丸くする 307">
                  <a:extLst>
                    <a:ext uri="{FF2B5EF4-FFF2-40B4-BE49-F238E27FC236}">
                      <a16:creationId xmlns:a16="http://schemas.microsoft.com/office/drawing/2014/main" id="{F3EDCCB7-C67D-9381-8BAA-6BF13E98FF2D}"/>
                    </a:ext>
                  </a:extLst>
                </p:cNvPr>
                <p:cNvSpPr/>
                <p:nvPr/>
              </p:nvSpPr>
              <p:spPr>
                <a:xfrm>
                  <a:off x="11020863" y="1879951"/>
                  <a:ext cx="1163188" cy="45719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kumimoji="1"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09" name="楕円 308">
                  <a:extLst>
                    <a:ext uri="{FF2B5EF4-FFF2-40B4-BE49-F238E27FC236}">
                      <a16:creationId xmlns:a16="http://schemas.microsoft.com/office/drawing/2014/main" id="{53AAD9E4-BBA2-C0C9-D286-6C4FB7081FB8}"/>
                    </a:ext>
                  </a:extLst>
                </p:cNvPr>
                <p:cNvSpPr/>
                <p:nvPr/>
              </p:nvSpPr>
              <p:spPr>
                <a:xfrm>
                  <a:off x="12200646" y="1852994"/>
                  <a:ext cx="99632" cy="9963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lang="ja-JP" altLang="en-US" sz="1050" err="1"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297" name="グループ化 296">
                <a:extLst>
                  <a:ext uri="{FF2B5EF4-FFF2-40B4-BE49-F238E27FC236}">
                    <a16:creationId xmlns:a16="http://schemas.microsoft.com/office/drawing/2014/main" id="{599CB14A-AE8A-AB9A-A22C-FE85ED6D8A45}"/>
                  </a:ext>
                </a:extLst>
              </p:cNvPr>
              <p:cNvGrpSpPr/>
              <p:nvPr/>
            </p:nvGrpSpPr>
            <p:grpSpPr>
              <a:xfrm>
                <a:off x="1726617" y="5034925"/>
                <a:ext cx="97688" cy="170352"/>
                <a:chOff x="10754357" y="1764979"/>
                <a:chExt cx="1696200" cy="2957867"/>
              </a:xfrm>
            </p:grpSpPr>
            <p:sp>
              <p:nvSpPr>
                <p:cNvPr id="300" name="四角形: 角を丸くする 299">
                  <a:extLst>
                    <a:ext uri="{FF2B5EF4-FFF2-40B4-BE49-F238E27FC236}">
                      <a16:creationId xmlns:a16="http://schemas.microsoft.com/office/drawing/2014/main" id="{516E873F-8F93-633D-B4B1-EAD4579BCC8C}"/>
                    </a:ext>
                  </a:extLst>
                </p:cNvPr>
                <p:cNvSpPr/>
                <p:nvPr/>
              </p:nvSpPr>
              <p:spPr>
                <a:xfrm>
                  <a:off x="10754357" y="1764979"/>
                  <a:ext cx="1696200" cy="2957867"/>
                </a:xfrm>
                <a:prstGeom prst="roundRect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kumimoji="1"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01" name="四角形: 角を丸くする 300">
                  <a:extLst>
                    <a:ext uri="{FF2B5EF4-FFF2-40B4-BE49-F238E27FC236}">
                      <a16:creationId xmlns:a16="http://schemas.microsoft.com/office/drawing/2014/main" id="{79E2C797-0821-41C7-D650-DC43E8D370CC}"/>
                    </a:ext>
                  </a:extLst>
                </p:cNvPr>
                <p:cNvSpPr/>
                <p:nvPr/>
              </p:nvSpPr>
              <p:spPr>
                <a:xfrm>
                  <a:off x="10886032" y="2025089"/>
                  <a:ext cx="1432850" cy="257526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kumimoji="1"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02" name="楕円 301">
                  <a:extLst>
                    <a:ext uri="{FF2B5EF4-FFF2-40B4-BE49-F238E27FC236}">
                      <a16:creationId xmlns:a16="http://schemas.microsoft.com/office/drawing/2014/main" id="{8103D00B-85F3-C081-5982-7F39651E8562}"/>
                    </a:ext>
                  </a:extLst>
                </p:cNvPr>
                <p:cNvSpPr/>
                <p:nvPr/>
              </p:nvSpPr>
              <p:spPr>
                <a:xfrm>
                  <a:off x="11469901" y="4270409"/>
                  <a:ext cx="265112" cy="26511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03" name="四角形: 角を丸くする 302">
                  <a:extLst>
                    <a:ext uri="{FF2B5EF4-FFF2-40B4-BE49-F238E27FC236}">
                      <a16:creationId xmlns:a16="http://schemas.microsoft.com/office/drawing/2014/main" id="{58F205D9-04A0-C4EC-3E3D-2E25D76FB958}"/>
                    </a:ext>
                  </a:extLst>
                </p:cNvPr>
                <p:cNvSpPr/>
                <p:nvPr/>
              </p:nvSpPr>
              <p:spPr>
                <a:xfrm>
                  <a:off x="11020863" y="1879951"/>
                  <a:ext cx="1163188" cy="45719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kumimoji="1" lang="ja-JP" altLang="en-US" sz="1050" err="1"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04" name="楕円 303">
                  <a:extLst>
                    <a:ext uri="{FF2B5EF4-FFF2-40B4-BE49-F238E27FC236}">
                      <a16:creationId xmlns:a16="http://schemas.microsoft.com/office/drawing/2014/main" id="{62909B96-D406-0604-F3B6-10FD8E27AECC}"/>
                    </a:ext>
                  </a:extLst>
                </p:cNvPr>
                <p:cNvSpPr/>
                <p:nvPr/>
              </p:nvSpPr>
              <p:spPr>
                <a:xfrm>
                  <a:off x="12200646" y="1852994"/>
                  <a:ext cx="99632" cy="9963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tIns="46800" bIns="46800" rtlCol="0" anchor="ctr"/>
                <a:lstStyle/>
                <a:p>
                  <a:pPr algn="ctr"/>
                  <a:endParaRPr lang="ja-JP" altLang="en-US" sz="1050" err="1">
                    <a:ea typeface="Meiryo UI" panose="020B0604030504040204" pitchFamily="50" charset="-128"/>
                  </a:endParaRPr>
                </a:p>
              </p:txBody>
            </p:sp>
          </p:grpSp>
        </p:grpSp>
        <p:cxnSp>
          <p:nvCxnSpPr>
            <p:cNvPr id="321" name="直線矢印コネクタ 320">
              <a:extLst>
                <a:ext uri="{FF2B5EF4-FFF2-40B4-BE49-F238E27FC236}">
                  <a16:creationId xmlns:a16="http://schemas.microsoft.com/office/drawing/2014/main" id="{B016876B-27A9-F28A-99DC-31153D8C72BF}"/>
                </a:ext>
              </a:extLst>
            </p:cNvPr>
            <p:cNvCxnSpPr>
              <a:cxnSpLocks/>
              <a:stCxn id="293" idx="2"/>
            </p:cNvCxnSpPr>
            <p:nvPr/>
          </p:nvCxnSpPr>
          <p:spPr>
            <a:xfrm flipH="1">
              <a:off x="1302645" y="5156893"/>
              <a:ext cx="1358019" cy="308287"/>
            </a:xfrm>
            <a:prstGeom prst="straightConnector1">
              <a:avLst/>
            </a:prstGeom>
            <a:ln w="12700">
              <a:solidFill>
                <a:schemeClr val="accent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線矢印コネクタ 321">
              <a:extLst>
                <a:ext uri="{FF2B5EF4-FFF2-40B4-BE49-F238E27FC236}">
                  <a16:creationId xmlns:a16="http://schemas.microsoft.com/office/drawing/2014/main" id="{6208FDAB-B72F-1C19-AC1F-D282D05B883A}"/>
                </a:ext>
              </a:extLst>
            </p:cNvPr>
            <p:cNvCxnSpPr>
              <a:cxnSpLocks/>
              <a:stCxn id="293" idx="2"/>
              <a:endCxn id="315" idx="3"/>
            </p:cNvCxnSpPr>
            <p:nvPr/>
          </p:nvCxnSpPr>
          <p:spPr>
            <a:xfrm flipH="1">
              <a:off x="1849189" y="5156893"/>
              <a:ext cx="811475" cy="391843"/>
            </a:xfrm>
            <a:prstGeom prst="straightConnector1">
              <a:avLst/>
            </a:prstGeom>
            <a:ln w="12700">
              <a:solidFill>
                <a:schemeClr val="accent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6" name="テキスト ボックス 325">
              <a:extLst>
                <a:ext uri="{FF2B5EF4-FFF2-40B4-BE49-F238E27FC236}">
                  <a16:creationId xmlns:a16="http://schemas.microsoft.com/office/drawing/2014/main" id="{D314DF3F-D566-7DAC-5CFE-CE762EEACB12}"/>
                </a:ext>
              </a:extLst>
            </p:cNvPr>
            <p:cNvSpPr txBox="1"/>
            <p:nvPr/>
          </p:nvSpPr>
          <p:spPr>
            <a:xfrm>
              <a:off x="914400" y="5797299"/>
              <a:ext cx="2254030" cy="3002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100" dirty="0">
                  <a:solidFill>
                    <a:schemeClr val="tx1"/>
                  </a:solidFill>
                  <a:latin typeface="+mn-lt"/>
                </a:rPr>
                <a:t>Interference Link Measurement</a:t>
              </a:r>
              <a:endParaRPr kumimoji="1" lang="ja-JP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3" name="吹き出し: 四角形 182">
              <a:extLst>
                <a:ext uri="{FF2B5EF4-FFF2-40B4-BE49-F238E27FC236}">
                  <a16:creationId xmlns:a16="http://schemas.microsoft.com/office/drawing/2014/main" id="{52887443-D543-2126-EA52-C797592ADFBA}"/>
                </a:ext>
              </a:extLst>
            </p:cNvPr>
            <p:cNvSpPr/>
            <p:nvPr/>
          </p:nvSpPr>
          <p:spPr>
            <a:xfrm>
              <a:off x="3730184" y="4419601"/>
              <a:ext cx="3935544" cy="1828799"/>
            </a:xfrm>
            <a:prstGeom prst="wedgeRectCallout">
              <a:avLst>
                <a:gd name="adj1" fmla="val 10955"/>
                <a:gd name="adj2" fmla="val -70752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85" name="楕円 184">
              <a:extLst>
                <a:ext uri="{FF2B5EF4-FFF2-40B4-BE49-F238E27FC236}">
                  <a16:creationId xmlns:a16="http://schemas.microsoft.com/office/drawing/2014/main" id="{ACCB253D-E4D8-8540-B9E5-1775FA300A1C}"/>
                </a:ext>
              </a:extLst>
            </p:cNvPr>
            <p:cNvSpPr/>
            <p:nvPr/>
          </p:nvSpPr>
          <p:spPr>
            <a:xfrm flipH="1">
              <a:off x="5125884" y="4914214"/>
              <a:ext cx="1143626" cy="86742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15000"/>
              </a:schemeClr>
            </a:solidFill>
            <a:ln w="19050">
              <a:solidFill>
                <a:schemeClr val="accent1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68438" tIns="34218" rIns="68438" bIns="342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5306"/>
              <a:endParaRPr kumimoji="0" lang="ja-JP" altLang="en-US" sz="1050" kern="0">
                <a:solidFill>
                  <a:schemeClr val="accent1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sp>
          <p:nvSpPr>
            <p:cNvPr id="186" name="楕円 185">
              <a:extLst>
                <a:ext uri="{FF2B5EF4-FFF2-40B4-BE49-F238E27FC236}">
                  <a16:creationId xmlns:a16="http://schemas.microsoft.com/office/drawing/2014/main" id="{C453277B-E42E-C7B9-0835-B35049E69136}"/>
                </a:ext>
              </a:extLst>
            </p:cNvPr>
            <p:cNvSpPr/>
            <p:nvPr/>
          </p:nvSpPr>
          <p:spPr>
            <a:xfrm>
              <a:off x="3991010" y="4661626"/>
              <a:ext cx="1868410" cy="141825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  <a:alpha val="15000"/>
              </a:schemeClr>
            </a:solidFill>
            <a:ln w="19050">
              <a:solidFill>
                <a:schemeClr val="accent2"/>
              </a:solidFill>
            </a:ln>
            <a:effectLst/>
          </p:spPr>
          <p:txBody>
            <a:bodyPr rot="0" spcFirstLastPara="0" vertOverflow="overflow" horzOverflow="overflow" vert="horz" wrap="square" lIns="68438" tIns="34218" rIns="68438" bIns="342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5306"/>
              <a:endParaRPr kumimoji="0" lang="ja-JP" altLang="en-US" sz="1050" kern="0">
                <a:solidFill>
                  <a:srgbClr val="EA157A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sp>
          <p:nvSpPr>
            <p:cNvPr id="187" name="楕円 186">
              <a:extLst>
                <a:ext uri="{FF2B5EF4-FFF2-40B4-BE49-F238E27FC236}">
                  <a16:creationId xmlns:a16="http://schemas.microsoft.com/office/drawing/2014/main" id="{AB083A1B-ED32-1447-A4DA-6504C3491C83}"/>
                </a:ext>
              </a:extLst>
            </p:cNvPr>
            <p:cNvSpPr/>
            <p:nvPr/>
          </p:nvSpPr>
          <p:spPr>
            <a:xfrm flipH="1">
              <a:off x="4762767" y="4638796"/>
              <a:ext cx="1869860" cy="1418256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prstDash val="dash"/>
            </a:ln>
            <a:effectLst/>
          </p:spPr>
          <p:txBody>
            <a:bodyPr rot="0" spcFirstLastPara="0" vertOverflow="overflow" horzOverflow="overflow" vert="horz" wrap="square" lIns="68438" tIns="34218" rIns="68438" bIns="342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5306"/>
              <a:endParaRPr kumimoji="0" lang="ja-JP" altLang="en-US" sz="1050" kern="0">
                <a:solidFill>
                  <a:schemeClr val="accent1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0D3866D7-5DCF-B4FE-64B7-560113A76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821582" y="5138987"/>
              <a:ext cx="210857" cy="157878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CDDED514-F48C-02FF-F19A-CCA287E385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592268" y="5138987"/>
              <a:ext cx="210857" cy="157878"/>
            </a:xfrm>
            <a:prstGeom prst="rect">
              <a:avLst/>
            </a:prstGeom>
          </p:spPr>
        </p:pic>
        <p:grpSp>
          <p:nvGrpSpPr>
            <p:cNvPr id="190" name="グループ化 189">
              <a:extLst>
                <a:ext uri="{FF2B5EF4-FFF2-40B4-BE49-F238E27FC236}">
                  <a16:creationId xmlns:a16="http://schemas.microsoft.com/office/drawing/2014/main" id="{C6F8452A-F03F-D343-5E73-9E34F6D0DED1}"/>
                </a:ext>
              </a:extLst>
            </p:cNvPr>
            <p:cNvGrpSpPr/>
            <p:nvPr/>
          </p:nvGrpSpPr>
          <p:grpSpPr>
            <a:xfrm>
              <a:off x="5024672" y="5489504"/>
              <a:ext cx="97688" cy="170352"/>
              <a:chOff x="10754357" y="1764979"/>
              <a:chExt cx="1696200" cy="2957867"/>
            </a:xfrm>
          </p:grpSpPr>
          <p:sp>
            <p:nvSpPr>
              <p:cNvPr id="191" name="四角形: 角を丸くする 190">
                <a:extLst>
                  <a:ext uri="{FF2B5EF4-FFF2-40B4-BE49-F238E27FC236}">
                    <a16:creationId xmlns:a16="http://schemas.microsoft.com/office/drawing/2014/main" id="{0EEC0A2B-E825-785D-B7AC-EBB20B921935}"/>
                  </a:ext>
                </a:extLst>
              </p:cNvPr>
              <p:cNvSpPr/>
              <p:nvPr/>
            </p:nvSpPr>
            <p:spPr>
              <a:xfrm>
                <a:off x="10754357" y="1764979"/>
                <a:ext cx="1696200" cy="2957867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192" name="四角形: 角を丸くする 191">
                <a:extLst>
                  <a:ext uri="{FF2B5EF4-FFF2-40B4-BE49-F238E27FC236}">
                    <a16:creationId xmlns:a16="http://schemas.microsoft.com/office/drawing/2014/main" id="{263577D4-EDFB-4677-20A7-ACB7F7D0770B}"/>
                  </a:ext>
                </a:extLst>
              </p:cNvPr>
              <p:cNvSpPr/>
              <p:nvPr/>
            </p:nvSpPr>
            <p:spPr>
              <a:xfrm>
                <a:off x="10886033" y="2025290"/>
                <a:ext cx="1432849" cy="257526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193" name="楕円 192">
                <a:extLst>
                  <a:ext uri="{FF2B5EF4-FFF2-40B4-BE49-F238E27FC236}">
                    <a16:creationId xmlns:a16="http://schemas.microsoft.com/office/drawing/2014/main" id="{1DD9D79F-C7E3-C835-8B72-91C1588E6A56}"/>
                  </a:ext>
                </a:extLst>
              </p:cNvPr>
              <p:cNvSpPr/>
              <p:nvPr/>
            </p:nvSpPr>
            <p:spPr>
              <a:xfrm>
                <a:off x="11469901" y="4270409"/>
                <a:ext cx="265112" cy="26511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194" name="四角形: 角を丸くする 193">
                <a:extLst>
                  <a:ext uri="{FF2B5EF4-FFF2-40B4-BE49-F238E27FC236}">
                    <a16:creationId xmlns:a16="http://schemas.microsoft.com/office/drawing/2014/main" id="{94B800C1-CF7C-8E7C-8673-C2176D401492}"/>
                  </a:ext>
                </a:extLst>
              </p:cNvPr>
              <p:cNvSpPr/>
              <p:nvPr/>
            </p:nvSpPr>
            <p:spPr>
              <a:xfrm>
                <a:off x="11020863" y="1879951"/>
                <a:ext cx="1163188" cy="4571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195" name="楕円 194">
                <a:extLst>
                  <a:ext uri="{FF2B5EF4-FFF2-40B4-BE49-F238E27FC236}">
                    <a16:creationId xmlns:a16="http://schemas.microsoft.com/office/drawing/2014/main" id="{AA31E735-E36C-D9FC-7D03-E0CF13D30F4A}"/>
                  </a:ext>
                </a:extLst>
              </p:cNvPr>
              <p:cNvSpPr/>
              <p:nvPr/>
            </p:nvSpPr>
            <p:spPr>
              <a:xfrm>
                <a:off x="12200646" y="1852994"/>
                <a:ext cx="99632" cy="996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196" name="グループ化 195">
              <a:extLst>
                <a:ext uri="{FF2B5EF4-FFF2-40B4-BE49-F238E27FC236}">
                  <a16:creationId xmlns:a16="http://schemas.microsoft.com/office/drawing/2014/main" id="{5002F1A1-5CCB-C1B8-B8F8-E647C87AA6F9}"/>
                </a:ext>
              </a:extLst>
            </p:cNvPr>
            <p:cNvGrpSpPr/>
            <p:nvPr/>
          </p:nvGrpSpPr>
          <p:grpSpPr>
            <a:xfrm>
              <a:off x="5995463" y="5489505"/>
              <a:ext cx="97688" cy="170350"/>
              <a:chOff x="10754357" y="1764979"/>
              <a:chExt cx="1696200" cy="2957867"/>
            </a:xfrm>
          </p:grpSpPr>
          <p:sp>
            <p:nvSpPr>
              <p:cNvPr id="197" name="四角形: 角を丸くする 196">
                <a:extLst>
                  <a:ext uri="{FF2B5EF4-FFF2-40B4-BE49-F238E27FC236}">
                    <a16:creationId xmlns:a16="http://schemas.microsoft.com/office/drawing/2014/main" id="{321F273D-D993-D2F6-644D-B1B1308C651E}"/>
                  </a:ext>
                </a:extLst>
              </p:cNvPr>
              <p:cNvSpPr/>
              <p:nvPr/>
            </p:nvSpPr>
            <p:spPr>
              <a:xfrm>
                <a:off x="10754357" y="1764979"/>
                <a:ext cx="1696200" cy="2957867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198" name="四角形: 角を丸くする 197">
                <a:extLst>
                  <a:ext uri="{FF2B5EF4-FFF2-40B4-BE49-F238E27FC236}">
                    <a16:creationId xmlns:a16="http://schemas.microsoft.com/office/drawing/2014/main" id="{8D136061-6867-96D0-96C5-B470E18C225A}"/>
                  </a:ext>
                </a:extLst>
              </p:cNvPr>
              <p:cNvSpPr/>
              <p:nvPr/>
            </p:nvSpPr>
            <p:spPr>
              <a:xfrm>
                <a:off x="10886033" y="2025317"/>
                <a:ext cx="1432849" cy="2575267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199" name="楕円 198">
                <a:extLst>
                  <a:ext uri="{FF2B5EF4-FFF2-40B4-BE49-F238E27FC236}">
                    <a16:creationId xmlns:a16="http://schemas.microsoft.com/office/drawing/2014/main" id="{49309A5B-7FC4-C986-FEBC-20800BE126B4}"/>
                  </a:ext>
                </a:extLst>
              </p:cNvPr>
              <p:cNvSpPr/>
              <p:nvPr/>
            </p:nvSpPr>
            <p:spPr>
              <a:xfrm>
                <a:off x="11469901" y="4270409"/>
                <a:ext cx="265112" cy="26511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00" name="四角形: 角を丸くする 199">
                <a:extLst>
                  <a:ext uri="{FF2B5EF4-FFF2-40B4-BE49-F238E27FC236}">
                    <a16:creationId xmlns:a16="http://schemas.microsoft.com/office/drawing/2014/main" id="{A1A14627-A23D-6FE8-6FA0-F08A11A487C9}"/>
                  </a:ext>
                </a:extLst>
              </p:cNvPr>
              <p:cNvSpPr/>
              <p:nvPr/>
            </p:nvSpPr>
            <p:spPr>
              <a:xfrm>
                <a:off x="11020863" y="1879951"/>
                <a:ext cx="1163188" cy="4571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01" name="楕円 200">
                <a:extLst>
                  <a:ext uri="{FF2B5EF4-FFF2-40B4-BE49-F238E27FC236}">
                    <a16:creationId xmlns:a16="http://schemas.microsoft.com/office/drawing/2014/main" id="{70032EE8-B7A9-E17F-D04C-E9FF4589DD41}"/>
                  </a:ext>
                </a:extLst>
              </p:cNvPr>
              <p:cNvSpPr/>
              <p:nvPr/>
            </p:nvSpPr>
            <p:spPr>
              <a:xfrm>
                <a:off x="12200646" y="1852994"/>
                <a:ext cx="99632" cy="996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202" name="矢印: 下 201">
              <a:extLst>
                <a:ext uri="{FF2B5EF4-FFF2-40B4-BE49-F238E27FC236}">
                  <a16:creationId xmlns:a16="http://schemas.microsoft.com/office/drawing/2014/main" id="{0B92CD32-9C02-C518-678E-25E9280A886B}"/>
                </a:ext>
              </a:extLst>
            </p:cNvPr>
            <p:cNvSpPr/>
            <p:nvPr/>
          </p:nvSpPr>
          <p:spPr>
            <a:xfrm rot="2585477" flipH="1">
              <a:off x="6168082" y="4874014"/>
              <a:ext cx="239218" cy="331575"/>
            </a:xfrm>
            <a:prstGeom prst="downArrow">
              <a:avLst/>
            </a:prstGeom>
            <a:solidFill>
              <a:schemeClr val="accent1">
                <a:alpha val="50000"/>
              </a:schemeClr>
            </a:solidFill>
            <a:ln w="19050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68438" tIns="34218" rIns="68438" bIns="342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5306"/>
              <a:endParaRPr kumimoji="0" lang="ja-JP" altLang="en-US" sz="1050" kern="0" err="1">
                <a:solidFill>
                  <a:schemeClr val="accent1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cxnSp>
          <p:nvCxnSpPr>
            <p:cNvPr id="203" name="直線矢印コネクタ 202">
              <a:extLst>
                <a:ext uri="{FF2B5EF4-FFF2-40B4-BE49-F238E27FC236}">
                  <a16:creationId xmlns:a16="http://schemas.microsoft.com/office/drawing/2014/main" id="{2D5551A8-6E9C-4F7A-ACA6-9E01B593DA79}"/>
                </a:ext>
              </a:extLst>
            </p:cNvPr>
            <p:cNvCxnSpPr>
              <a:cxnSpLocks/>
              <a:stCxn id="188" idx="2"/>
              <a:endCxn id="191" idx="0"/>
            </p:cNvCxnSpPr>
            <p:nvPr/>
          </p:nvCxnSpPr>
          <p:spPr>
            <a:xfrm>
              <a:off x="4927010" y="5296867"/>
              <a:ext cx="146507" cy="19263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テキスト ボックス 203">
              <a:extLst>
                <a:ext uri="{FF2B5EF4-FFF2-40B4-BE49-F238E27FC236}">
                  <a16:creationId xmlns:a16="http://schemas.microsoft.com/office/drawing/2014/main" id="{DCF8F0E8-16FC-C2EB-32A9-927724936E3F}"/>
                </a:ext>
              </a:extLst>
            </p:cNvPr>
            <p:cNvSpPr txBox="1"/>
            <p:nvPr/>
          </p:nvSpPr>
          <p:spPr>
            <a:xfrm flipH="1">
              <a:off x="6329565" y="4623850"/>
              <a:ext cx="1330489" cy="494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>
                  <a:solidFill>
                    <a:schemeClr val="accent1"/>
                  </a:solidFill>
                  <a:latin typeface="+mn-lt"/>
                  <a:ea typeface="Meiryo UI" panose="020B0604030504040204" pitchFamily="50" charset="-128"/>
                </a:rPr>
                <a:t>Transmit power</a:t>
              </a:r>
            </a:p>
            <a:p>
              <a:pPr algn="ctr"/>
              <a:r>
                <a:rPr lang="en-US" altLang="ja-JP" sz="1050" b="1" dirty="0">
                  <a:solidFill>
                    <a:schemeClr val="accent1"/>
                  </a:solidFill>
                  <a:latin typeface="+mn-lt"/>
                  <a:ea typeface="Meiryo UI" panose="020B0604030504040204" pitchFamily="50" charset="-128"/>
                </a:rPr>
                <a:t>control</a:t>
              </a:r>
              <a:endParaRPr lang="ja-JP" altLang="en-US" sz="1050" b="1" dirty="0">
                <a:solidFill>
                  <a:schemeClr val="accent1"/>
                </a:solidFill>
                <a:latin typeface="+mn-lt"/>
                <a:ea typeface="Meiryo UI" panose="020B0604030504040204" pitchFamily="50" charset="-128"/>
              </a:endParaRPr>
            </a:p>
          </p:txBody>
        </p:sp>
        <p:grpSp>
          <p:nvGrpSpPr>
            <p:cNvPr id="205" name="グループ化 204">
              <a:extLst>
                <a:ext uri="{FF2B5EF4-FFF2-40B4-BE49-F238E27FC236}">
                  <a16:creationId xmlns:a16="http://schemas.microsoft.com/office/drawing/2014/main" id="{A65A82F7-C78C-9D5B-281B-E1607A43E910}"/>
                </a:ext>
              </a:extLst>
            </p:cNvPr>
            <p:cNvGrpSpPr/>
            <p:nvPr/>
          </p:nvGrpSpPr>
          <p:grpSpPr>
            <a:xfrm>
              <a:off x="4598920" y="5489504"/>
              <a:ext cx="97688" cy="170352"/>
              <a:chOff x="10754357" y="1764979"/>
              <a:chExt cx="1696200" cy="2957867"/>
            </a:xfrm>
          </p:grpSpPr>
          <p:sp>
            <p:nvSpPr>
              <p:cNvPr id="206" name="四角形: 角を丸くする 205">
                <a:extLst>
                  <a:ext uri="{FF2B5EF4-FFF2-40B4-BE49-F238E27FC236}">
                    <a16:creationId xmlns:a16="http://schemas.microsoft.com/office/drawing/2014/main" id="{9CE632E4-12FF-78A9-91AA-24D90AD89B47}"/>
                  </a:ext>
                </a:extLst>
              </p:cNvPr>
              <p:cNvSpPr/>
              <p:nvPr/>
            </p:nvSpPr>
            <p:spPr>
              <a:xfrm>
                <a:off x="10754357" y="1764979"/>
                <a:ext cx="1696200" cy="2957867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07" name="四角形: 角を丸くする 206">
                <a:extLst>
                  <a:ext uri="{FF2B5EF4-FFF2-40B4-BE49-F238E27FC236}">
                    <a16:creationId xmlns:a16="http://schemas.microsoft.com/office/drawing/2014/main" id="{2689B6EF-9A6B-941F-0F1B-15A1B41CB0DD}"/>
                  </a:ext>
                </a:extLst>
              </p:cNvPr>
              <p:cNvSpPr/>
              <p:nvPr/>
            </p:nvSpPr>
            <p:spPr>
              <a:xfrm>
                <a:off x="10886033" y="2025290"/>
                <a:ext cx="1432849" cy="257526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08" name="楕円 207">
                <a:extLst>
                  <a:ext uri="{FF2B5EF4-FFF2-40B4-BE49-F238E27FC236}">
                    <a16:creationId xmlns:a16="http://schemas.microsoft.com/office/drawing/2014/main" id="{4165BE38-C6ED-AD8E-8CCB-9E0242540D44}"/>
                  </a:ext>
                </a:extLst>
              </p:cNvPr>
              <p:cNvSpPr/>
              <p:nvPr/>
            </p:nvSpPr>
            <p:spPr>
              <a:xfrm>
                <a:off x="11469901" y="4270409"/>
                <a:ext cx="265112" cy="26511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09" name="四角形: 角を丸くする 208">
                <a:extLst>
                  <a:ext uri="{FF2B5EF4-FFF2-40B4-BE49-F238E27FC236}">
                    <a16:creationId xmlns:a16="http://schemas.microsoft.com/office/drawing/2014/main" id="{4D5B0087-2D09-7D93-291E-D8C0FD6CF49E}"/>
                  </a:ext>
                </a:extLst>
              </p:cNvPr>
              <p:cNvSpPr/>
              <p:nvPr/>
            </p:nvSpPr>
            <p:spPr>
              <a:xfrm>
                <a:off x="11020863" y="1879951"/>
                <a:ext cx="1163188" cy="4571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10" name="楕円 209">
                <a:extLst>
                  <a:ext uri="{FF2B5EF4-FFF2-40B4-BE49-F238E27FC236}">
                    <a16:creationId xmlns:a16="http://schemas.microsoft.com/office/drawing/2014/main" id="{EC79954D-22A5-B88D-916E-0C2407D84534}"/>
                  </a:ext>
                </a:extLst>
              </p:cNvPr>
              <p:cNvSpPr/>
              <p:nvPr/>
            </p:nvSpPr>
            <p:spPr>
              <a:xfrm>
                <a:off x="12200646" y="1852994"/>
                <a:ext cx="99632" cy="996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11" name="グループ化 210">
              <a:extLst>
                <a:ext uri="{FF2B5EF4-FFF2-40B4-BE49-F238E27FC236}">
                  <a16:creationId xmlns:a16="http://schemas.microsoft.com/office/drawing/2014/main" id="{CF833F69-9D17-4F06-644E-49ECCB4C9B55}"/>
                </a:ext>
              </a:extLst>
            </p:cNvPr>
            <p:cNvGrpSpPr/>
            <p:nvPr/>
          </p:nvGrpSpPr>
          <p:grpSpPr>
            <a:xfrm>
              <a:off x="5502345" y="5498526"/>
              <a:ext cx="97688" cy="170352"/>
              <a:chOff x="10754357" y="1764979"/>
              <a:chExt cx="1696200" cy="2957867"/>
            </a:xfrm>
          </p:grpSpPr>
          <p:sp>
            <p:nvSpPr>
              <p:cNvPr id="212" name="四角形: 角を丸くする 211">
                <a:extLst>
                  <a:ext uri="{FF2B5EF4-FFF2-40B4-BE49-F238E27FC236}">
                    <a16:creationId xmlns:a16="http://schemas.microsoft.com/office/drawing/2014/main" id="{F354DA51-137C-F8C3-B48A-DF67B9EA3771}"/>
                  </a:ext>
                </a:extLst>
              </p:cNvPr>
              <p:cNvSpPr/>
              <p:nvPr/>
            </p:nvSpPr>
            <p:spPr>
              <a:xfrm>
                <a:off x="10754357" y="1764979"/>
                <a:ext cx="1696200" cy="2957867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13" name="四角形: 角を丸くする 212">
                <a:extLst>
                  <a:ext uri="{FF2B5EF4-FFF2-40B4-BE49-F238E27FC236}">
                    <a16:creationId xmlns:a16="http://schemas.microsoft.com/office/drawing/2014/main" id="{A5D73CF3-97C1-941C-4FD8-16A7E8C621FE}"/>
                  </a:ext>
                </a:extLst>
              </p:cNvPr>
              <p:cNvSpPr/>
              <p:nvPr/>
            </p:nvSpPr>
            <p:spPr>
              <a:xfrm>
                <a:off x="10886033" y="2025290"/>
                <a:ext cx="1432849" cy="257526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14" name="楕円 213">
                <a:extLst>
                  <a:ext uri="{FF2B5EF4-FFF2-40B4-BE49-F238E27FC236}">
                    <a16:creationId xmlns:a16="http://schemas.microsoft.com/office/drawing/2014/main" id="{C2E35E49-E68D-5B93-70B9-A21D21BDB6DF}"/>
                  </a:ext>
                </a:extLst>
              </p:cNvPr>
              <p:cNvSpPr/>
              <p:nvPr/>
            </p:nvSpPr>
            <p:spPr>
              <a:xfrm>
                <a:off x="11469901" y="4270409"/>
                <a:ext cx="265112" cy="26511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15" name="四角形: 角を丸くする 214">
                <a:extLst>
                  <a:ext uri="{FF2B5EF4-FFF2-40B4-BE49-F238E27FC236}">
                    <a16:creationId xmlns:a16="http://schemas.microsoft.com/office/drawing/2014/main" id="{7922599E-F71B-46F5-D6F6-5428F79D8C76}"/>
                  </a:ext>
                </a:extLst>
              </p:cNvPr>
              <p:cNvSpPr/>
              <p:nvPr/>
            </p:nvSpPr>
            <p:spPr>
              <a:xfrm>
                <a:off x="11020863" y="1879951"/>
                <a:ext cx="1163188" cy="4571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16" name="楕円 215">
                <a:extLst>
                  <a:ext uri="{FF2B5EF4-FFF2-40B4-BE49-F238E27FC236}">
                    <a16:creationId xmlns:a16="http://schemas.microsoft.com/office/drawing/2014/main" id="{A1D3BDB6-D517-2350-2102-5D6B4B728206}"/>
                  </a:ext>
                </a:extLst>
              </p:cNvPr>
              <p:cNvSpPr/>
              <p:nvPr/>
            </p:nvSpPr>
            <p:spPr>
              <a:xfrm>
                <a:off x="12200646" y="1852994"/>
                <a:ext cx="99632" cy="996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</p:grpSp>
        <p:cxnSp>
          <p:nvCxnSpPr>
            <p:cNvPr id="217" name="直線矢印コネクタ 216">
              <a:extLst>
                <a:ext uri="{FF2B5EF4-FFF2-40B4-BE49-F238E27FC236}">
                  <a16:creationId xmlns:a16="http://schemas.microsoft.com/office/drawing/2014/main" id="{8F9852E1-FA8A-8FC9-B6F2-B2D32F28264B}"/>
                </a:ext>
              </a:extLst>
            </p:cNvPr>
            <p:cNvCxnSpPr>
              <a:cxnSpLocks/>
              <a:endCxn id="197" idx="0"/>
            </p:cNvCxnSpPr>
            <p:nvPr/>
          </p:nvCxnSpPr>
          <p:spPr>
            <a:xfrm>
              <a:off x="5738127" y="5301935"/>
              <a:ext cx="306180" cy="187569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楕円 217">
              <a:extLst>
                <a:ext uri="{FF2B5EF4-FFF2-40B4-BE49-F238E27FC236}">
                  <a16:creationId xmlns:a16="http://schemas.microsoft.com/office/drawing/2014/main" id="{B3EC1639-556C-7CA4-545D-4CA74CE106C5}"/>
                </a:ext>
              </a:extLst>
            </p:cNvPr>
            <p:cNvSpPr/>
            <p:nvPr/>
          </p:nvSpPr>
          <p:spPr>
            <a:xfrm flipH="1">
              <a:off x="9337976" y="4638796"/>
              <a:ext cx="1872759" cy="141825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15000"/>
              </a:schemeClr>
            </a:solidFill>
            <a:ln w="19050">
              <a:solidFill>
                <a:schemeClr val="accent1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68438" tIns="34218" rIns="68438" bIns="342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5306"/>
              <a:endParaRPr kumimoji="0" lang="ja-JP" altLang="en-US" sz="1050" kern="0">
                <a:solidFill>
                  <a:schemeClr val="accent1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sp>
          <p:nvSpPr>
            <p:cNvPr id="219" name="楕円 218">
              <a:extLst>
                <a:ext uri="{FF2B5EF4-FFF2-40B4-BE49-F238E27FC236}">
                  <a16:creationId xmlns:a16="http://schemas.microsoft.com/office/drawing/2014/main" id="{A6E2E2F2-EA4A-2895-E326-9145D9B3B881}"/>
                </a:ext>
              </a:extLst>
            </p:cNvPr>
            <p:cNvSpPr/>
            <p:nvPr/>
          </p:nvSpPr>
          <p:spPr>
            <a:xfrm>
              <a:off x="8933309" y="4916319"/>
              <a:ext cx="1143626" cy="867421"/>
            </a:xfrm>
            <a:prstGeom prst="ellipse">
              <a:avLst/>
            </a:prstGeom>
            <a:solidFill>
              <a:schemeClr val="accent6">
                <a:lumMod val="20000"/>
                <a:lumOff val="80000"/>
                <a:alpha val="15000"/>
              </a:schemeClr>
            </a:solidFill>
            <a:ln w="19050">
              <a:solidFill>
                <a:schemeClr val="accent2"/>
              </a:solidFill>
            </a:ln>
            <a:effectLst/>
          </p:spPr>
          <p:txBody>
            <a:bodyPr rot="0" spcFirstLastPara="0" vertOverflow="overflow" horzOverflow="overflow" vert="horz" wrap="square" lIns="68438" tIns="34218" rIns="68438" bIns="342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5306"/>
              <a:endParaRPr kumimoji="0" lang="ja-JP" altLang="en-US" sz="1050" kern="0">
                <a:solidFill>
                  <a:srgbClr val="EA157A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sp>
          <p:nvSpPr>
            <p:cNvPr id="220" name="楕円 219">
              <a:extLst>
                <a:ext uri="{FF2B5EF4-FFF2-40B4-BE49-F238E27FC236}">
                  <a16:creationId xmlns:a16="http://schemas.microsoft.com/office/drawing/2014/main" id="{955B844B-FB11-9B20-A9F4-E123C93B6A23}"/>
                </a:ext>
              </a:extLst>
            </p:cNvPr>
            <p:cNvSpPr/>
            <p:nvPr/>
          </p:nvSpPr>
          <p:spPr>
            <a:xfrm>
              <a:off x="8570190" y="4640899"/>
              <a:ext cx="1869860" cy="1418256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prstDash val="dash"/>
            </a:ln>
            <a:effectLst/>
          </p:spPr>
          <p:txBody>
            <a:bodyPr rot="0" spcFirstLastPara="0" vertOverflow="overflow" horzOverflow="overflow" vert="horz" wrap="square" lIns="68438" tIns="34218" rIns="68438" bIns="342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5306"/>
              <a:endParaRPr kumimoji="0" lang="ja-JP" altLang="en-US" sz="1050" kern="0">
                <a:solidFill>
                  <a:srgbClr val="EA157A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DBE70182-FEF3-565D-5B8E-D4BFF456EE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399692" y="5141091"/>
              <a:ext cx="210857" cy="157878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428452C6-0738-33EB-5284-FBF85A3A51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170377" y="5141091"/>
              <a:ext cx="210857" cy="157878"/>
            </a:xfrm>
            <a:prstGeom prst="rect">
              <a:avLst/>
            </a:prstGeom>
          </p:spPr>
        </p:pic>
        <p:grpSp>
          <p:nvGrpSpPr>
            <p:cNvPr id="223" name="グループ化 222">
              <a:extLst>
                <a:ext uri="{FF2B5EF4-FFF2-40B4-BE49-F238E27FC236}">
                  <a16:creationId xmlns:a16="http://schemas.microsoft.com/office/drawing/2014/main" id="{9C5431CA-C92D-F6A6-7012-5563B6C2B66D}"/>
                </a:ext>
              </a:extLst>
            </p:cNvPr>
            <p:cNvGrpSpPr/>
            <p:nvPr/>
          </p:nvGrpSpPr>
          <p:grpSpPr>
            <a:xfrm>
              <a:off x="9602782" y="5491607"/>
              <a:ext cx="97688" cy="170352"/>
              <a:chOff x="10754357" y="1764979"/>
              <a:chExt cx="1696200" cy="2957867"/>
            </a:xfrm>
          </p:grpSpPr>
          <p:sp>
            <p:nvSpPr>
              <p:cNvPr id="224" name="四角形: 角を丸くする 223">
                <a:extLst>
                  <a:ext uri="{FF2B5EF4-FFF2-40B4-BE49-F238E27FC236}">
                    <a16:creationId xmlns:a16="http://schemas.microsoft.com/office/drawing/2014/main" id="{B9F26526-6480-C35C-3A55-F48EE3E7C930}"/>
                  </a:ext>
                </a:extLst>
              </p:cNvPr>
              <p:cNvSpPr/>
              <p:nvPr/>
            </p:nvSpPr>
            <p:spPr>
              <a:xfrm>
                <a:off x="10754357" y="1764979"/>
                <a:ext cx="1696200" cy="2957867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25" name="四角形: 角を丸くする 224">
                <a:extLst>
                  <a:ext uri="{FF2B5EF4-FFF2-40B4-BE49-F238E27FC236}">
                    <a16:creationId xmlns:a16="http://schemas.microsoft.com/office/drawing/2014/main" id="{EED618D8-CEC2-5AC6-90BA-AFFD9F39BC3F}"/>
                  </a:ext>
                </a:extLst>
              </p:cNvPr>
              <p:cNvSpPr/>
              <p:nvPr/>
            </p:nvSpPr>
            <p:spPr>
              <a:xfrm>
                <a:off x="10886033" y="2025290"/>
                <a:ext cx="1432849" cy="257526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26" name="楕円 225">
                <a:extLst>
                  <a:ext uri="{FF2B5EF4-FFF2-40B4-BE49-F238E27FC236}">
                    <a16:creationId xmlns:a16="http://schemas.microsoft.com/office/drawing/2014/main" id="{75FC579E-8354-4E45-B332-8C796CFE98D5}"/>
                  </a:ext>
                </a:extLst>
              </p:cNvPr>
              <p:cNvSpPr/>
              <p:nvPr/>
            </p:nvSpPr>
            <p:spPr>
              <a:xfrm>
                <a:off x="11469901" y="4270409"/>
                <a:ext cx="265112" cy="26511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27" name="四角形: 角を丸くする 226">
                <a:extLst>
                  <a:ext uri="{FF2B5EF4-FFF2-40B4-BE49-F238E27FC236}">
                    <a16:creationId xmlns:a16="http://schemas.microsoft.com/office/drawing/2014/main" id="{8E3FC1AC-6B99-6115-8577-9BE6086F4FBD}"/>
                  </a:ext>
                </a:extLst>
              </p:cNvPr>
              <p:cNvSpPr/>
              <p:nvPr/>
            </p:nvSpPr>
            <p:spPr>
              <a:xfrm>
                <a:off x="11020863" y="1879951"/>
                <a:ext cx="1163188" cy="4571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28" name="楕円 227">
                <a:extLst>
                  <a:ext uri="{FF2B5EF4-FFF2-40B4-BE49-F238E27FC236}">
                    <a16:creationId xmlns:a16="http://schemas.microsoft.com/office/drawing/2014/main" id="{CB2F04F6-DB72-66AA-B0C6-CF10CDC0563F}"/>
                  </a:ext>
                </a:extLst>
              </p:cNvPr>
              <p:cNvSpPr/>
              <p:nvPr/>
            </p:nvSpPr>
            <p:spPr>
              <a:xfrm>
                <a:off x="12200646" y="1852994"/>
                <a:ext cx="99632" cy="996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29" name="グループ化 228">
              <a:extLst>
                <a:ext uri="{FF2B5EF4-FFF2-40B4-BE49-F238E27FC236}">
                  <a16:creationId xmlns:a16="http://schemas.microsoft.com/office/drawing/2014/main" id="{B94B3A26-02E5-7297-1297-1F727FFC2ABF}"/>
                </a:ext>
              </a:extLst>
            </p:cNvPr>
            <p:cNvGrpSpPr/>
            <p:nvPr/>
          </p:nvGrpSpPr>
          <p:grpSpPr>
            <a:xfrm>
              <a:off x="10530368" y="5491609"/>
              <a:ext cx="97688" cy="170350"/>
              <a:chOff x="10754357" y="1764979"/>
              <a:chExt cx="1696200" cy="2957867"/>
            </a:xfrm>
          </p:grpSpPr>
          <p:sp>
            <p:nvSpPr>
              <p:cNvPr id="230" name="四角形: 角を丸くする 229">
                <a:extLst>
                  <a:ext uri="{FF2B5EF4-FFF2-40B4-BE49-F238E27FC236}">
                    <a16:creationId xmlns:a16="http://schemas.microsoft.com/office/drawing/2014/main" id="{A8F4295C-DB46-7785-789D-60C9454F1582}"/>
                  </a:ext>
                </a:extLst>
              </p:cNvPr>
              <p:cNvSpPr/>
              <p:nvPr/>
            </p:nvSpPr>
            <p:spPr>
              <a:xfrm>
                <a:off x="10754357" y="1764979"/>
                <a:ext cx="1696200" cy="2957867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31" name="四角形: 角を丸くする 230">
                <a:extLst>
                  <a:ext uri="{FF2B5EF4-FFF2-40B4-BE49-F238E27FC236}">
                    <a16:creationId xmlns:a16="http://schemas.microsoft.com/office/drawing/2014/main" id="{087E8ED2-8862-3F83-806B-8AA05B5DD01A}"/>
                  </a:ext>
                </a:extLst>
              </p:cNvPr>
              <p:cNvSpPr/>
              <p:nvPr/>
            </p:nvSpPr>
            <p:spPr>
              <a:xfrm>
                <a:off x="10886033" y="2025317"/>
                <a:ext cx="1432849" cy="2575267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32" name="楕円 231">
                <a:extLst>
                  <a:ext uri="{FF2B5EF4-FFF2-40B4-BE49-F238E27FC236}">
                    <a16:creationId xmlns:a16="http://schemas.microsoft.com/office/drawing/2014/main" id="{B4883152-5BCE-FD48-B85C-2642B03773F3}"/>
                  </a:ext>
                </a:extLst>
              </p:cNvPr>
              <p:cNvSpPr/>
              <p:nvPr/>
            </p:nvSpPr>
            <p:spPr>
              <a:xfrm>
                <a:off x="11469901" y="4270409"/>
                <a:ext cx="265112" cy="26511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33" name="四角形: 角を丸くする 232">
                <a:extLst>
                  <a:ext uri="{FF2B5EF4-FFF2-40B4-BE49-F238E27FC236}">
                    <a16:creationId xmlns:a16="http://schemas.microsoft.com/office/drawing/2014/main" id="{942AB77C-2235-1A72-FD65-57C46975DFD9}"/>
                  </a:ext>
                </a:extLst>
              </p:cNvPr>
              <p:cNvSpPr/>
              <p:nvPr/>
            </p:nvSpPr>
            <p:spPr>
              <a:xfrm>
                <a:off x="11020863" y="1879951"/>
                <a:ext cx="1163188" cy="4571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34" name="楕円 233">
                <a:extLst>
                  <a:ext uri="{FF2B5EF4-FFF2-40B4-BE49-F238E27FC236}">
                    <a16:creationId xmlns:a16="http://schemas.microsoft.com/office/drawing/2014/main" id="{9F612C79-C752-9582-0FCA-B1296388F942}"/>
                  </a:ext>
                </a:extLst>
              </p:cNvPr>
              <p:cNvSpPr/>
              <p:nvPr/>
            </p:nvSpPr>
            <p:spPr>
              <a:xfrm>
                <a:off x="12200646" y="1852994"/>
                <a:ext cx="99632" cy="996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235" name="矢印: 下 234">
              <a:extLst>
                <a:ext uri="{FF2B5EF4-FFF2-40B4-BE49-F238E27FC236}">
                  <a16:creationId xmlns:a16="http://schemas.microsoft.com/office/drawing/2014/main" id="{BF721E60-97B8-B55E-8DB6-E68CEE5578B8}"/>
                </a:ext>
              </a:extLst>
            </p:cNvPr>
            <p:cNvSpPr/>
            <p:nvPr/>
          </p:nvSpPr>
          <p:spPr>
            <a:xfrm rot="18901713">
              <a:off x="8703523" y="4956995"/>
              <a:ext cx="219518" cy="330864"/>
            </a:xfrm>
            <a:prstGeom prst="downArrow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 w="19050">
              <a:solidFill>
                <a:schemeClr val="accent2"/>
              </a:solidFill>
            </a:ln>
            <a:effectLst/>
          </p:spPr>
          <p:txBody>
            <a:bodyPr rot="0" spcFirstLastPara="0" vertOverflow="overflow" horzOverflow="overflow" vert="horz" wrap="square" lIns="68438" tIns="34218" rIns="68438" bIns="342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5306"/>
              <a:endParaRPr kumimoji="0" lang="ja-JP" altLang="en-US" sz="1050" kern="0" err="1">
                <a:solidFill>
                  <a:srgbClr val="EA157A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cxnSp>
          <p:nvCxnSpPr>
            <p:cNvPr id="236" name="直線矢印コネクタ 235">
              <a:extLst>
                <a:ext uri="{FF2B5EF4-FFF2-40B4-BE49-F238E27FC236}">
                  <a16:creationId xmlns:a16="http://schemas.microsoft.com/office/drawing/2014/main" id="{1A169614-D1BB-0923-BAAC-3663648A98E6}"/>
                </a:ext>
              </a:extLst>
            </p:cNvPr>
            <p:cNvCxnSpPr>
              <a:cxnSpLocks/>
              <a:stCxn id="221" idx="2"/>
            </p:cNvCxnSpPr>
            <p:nvPr/>
          </p:nvCxnSpPr>
          <p:spPr>
            <a:xfrm flipH="1">
              <a:off x="9198202" y="5298971"/>
              <a:ext cx="306918" cy="175961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テキスト ボックス 236">
              <a:extLst>
                <a:ext uri="{FF2B5EF4-FFF2-40B4-BE49-F238E27FC236}">
                  <a16:creationId xmlns:a16="http://schemas.microsoft.com/office/drawing/2014/main" id="{11B63B00-05B3-B273-CF0B-00E65894A485}"/>
                </a:ext>
              </a:extLst>
            </p:cNvPr>
            <p:cNvSpPr txBox="1"/>
            <p:nvPr/>
          </p:nvSpPr>
          <p:spPr>
            <a:xfrm>
              <a:off x="7700815" y="4594781"/>
              <a:ext cx="1330489" cy="494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>
                  <a:solidFill>
                    <a:schemeClr val="accent2"/>
                  </a:solidFill>
                  <a:latin typeface="+mn-lt"/>
                  <a:ea typeface="Meiryo UI" panose="020B0604030504040204" pitchFamily="50" charset="-128"/>
                </a:rPr>
                <a:t>Transmit power</a:t>
              </a:r>
            </a:p>
            <a:p>
              <a:pPr algn="ctr"/>
              <a:r>
                <a:rPr lang="en-US" altLang="ja-JP" sz="1050" b="1" dirty="0">
                  <a:solidFill>
                    <a:schemeClr val="accent2"/>
                  </a:solidFill>
                  <a:latin typeface="+mn-lt"/>
                  <a:ea typeface="Meiryo UI" panose="020B0604030504040204" pitchFamily="50" charset="-128"/>
                </a:rPr>
                <a:t>control</a:t>
              </a:r>
              <a:endParaRPr lang="ja-JP" altLang="en-US" sz="1050" b="1" dirty="0">
                <a:solidFill>
                  <a:schemeClr val="accent2"/>
                </a:solidFill>
                <a:latin typeface="+mn-lt"/>
                <a:ea typeface="Meiryo UI" panose="020B0604030504040204" pitchFamily="50" charset="-128"/>
              </a:endParaRPr>
            </a:p>
          </p:txBody>
        </p:sp>
        <p:grpSp>
          <p:nvGrpSpPr>
            <p:cNvPr id="238" name="グループ化 237">
              <a:extLst>
                <a:ext uri="{FF2B5EF4-FFF2-40B4-BE49-F238E27FC236}">
                  <a16:creationId xmlns:a16="http://schemas.microsoft.com/office/drawing/2014/main" id="{358F8C90-5C3D-AD5E-26A1-F13EA272AEF0}"/>
                </a:ext>
              </a:extLst>
            </p:cNvPr>
            <p:cNvGrpSpPr/>
            <p:nvPr/>
          </p:nvGrpSpPr>
          <p:grpSpPr>
            <a:xfrm>
              <a:off x="9156993" y="5491607"/>
              <a:ext cx="97688" cy="170352"/>
              <a:chOff x="10754357" y="1764979"/>
              <a:chExt cx="1696200" cy="2957867"/>
            </a:xfrm>
          </p:grpSpPr>
          <p:sp>
            <p:nvSpPr>
              <p:cNvPr id="239" name="四角形: 角を丸くする 238">
                <a:extLst>
                  <a:ext uri="{FF2B5EF4-FFF2-40B4-BE49-F238E27FC236}">
                    <a16:creationId xmlns:a16="http://schemas.microsoft.com/office/drawing/2014/main" id="{6A6034F8-017B-FF89-FD36-2F9DFC2F2BC7}"/>
                  </a:ext>
                </a:extLst>
              </p:cNvPr>
              <p:cNvSpPr/>
              <p:nvPr/>
            </p:nvSpPr>
            <p:spPr>
              <a:xfrm>
                <a:off x="10754357" y="1764979"/>
                <a:ext cx="1696200" cy="2957867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40" name="四角形: 角を丸くする 239">
                <a:extLst>
                  <a:ext uri="{FF2B5EF4-FFF2-40B4-BE49-F238E27FC236}">
                    <a16:creationId xmlns:a16="http://schemas.microsoft.com/office/drawing/2014/main" id="{EC9E7AFD-F9D2-AE03-4CC5-DD1EBDB19BCB}"/>
                  </a:ext>
                </a:extLst>
              </p:cNvPr>
              <p:cNvSpPr/>
              <p:nvPr/>
            </p:nvSpPr>
            <p:spPr>
              <a:xfrm>
                <a:off x="10886033" y="2025290"/>
                <a:ext cx="1432849" cy="257526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41" name="楕円 240">
                <a:extLst>
                  <a:ext uri="{FF2B5EF4-FFF2-40B4-BE49-F238E27FC236}">
                    <a16:creationId xmlns:a16="http://schemas.microsoft.com/office/drawing/2014/main" id="{54939B82-4923-5A35-8DDC-6AB715673889}"/>
                  </a:ext>
                </a:extLst>
              </p:cNvPr>
              <p:cNvSpPr/>
              <p:nvPr/>
            </p:nvSpPr>
            <p:spPr>
              <a:xfrm>
                <a:off x="11469901" y="4270409"/>
                <a:ext cx="265112" cy="26511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42" name="四角形: 角を丸くする 241">
                <a:extLst>
                  <a:ext uri="{FF2B5EF4-FFF2-40B4-BE49-F238E27FC236}">
                    <a16:creationId xmlns:a16="http://schemas.microsoft.com/office/drawing/2014/main" id="{4C13D559-3519-C50C-21E9-7E42033613D5}"/>
                  </a:ext>
                </a:extLst>
              </p:cNvPr>
              <p:cNvSpPr/>
              <p:nvPr/>
            </p:nvSpPr>
            <p:spPr>
              <a:xfrm>
                <a:off x="11020863" y="1879951"/>
                <a:ext cx="1163188" cy="4571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43" name="楕円 242">
                <a:extLst>
                  <a:ext uri="{FF2B5EF4-FFF2-40B4-BE49-F238E27FC236}">
                    <a16:creationId xmlns:a16="http://schemas.microsoft.com/office/drawing/2014/main" id="{042DC6B9-126B-692C-8541-D8ED81F32A42}"/>
                  </a:ext>
                </a:extLst>
              </p:cNvPr>
              <p:cNvSpPr/>
              <p:nvPr/>
            </p:nvSpPr>
            <p:spPr>
              <a:xfrm>
                <a:off x="12200646" y="1852994"/>
                <a:ext cx="99632" cy="996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44" name="グループ化 243">
              <a:extLst>
                <a:ext uri="{FF2B5EF4-FFF2-40B4-BE49-F238E27FC236}">
                  <a16:creationId xmlns:a16="http://schemas.microsoft.com/office/drawing/2014/main" id="{B8A3FA89-0C2B-EB11-5A54-8C5C6E18D788}"/>
                </a:ext>
              </a:extLst>
            </p:cNvPr>
            <p:cNvGrpSpPr/>
            <p:nvPr/>
          </p:nvGrpSpPr>
          <p:grpSpPr>
            <a:xfrm>
              <a:off x="10080456" y="5500631"/>
              <a:ext cx="97688" cy="170352"/>
              <a:chOff x="10754357" y="1764979"/>
              <a:chExt cx="1696200" cy="2957867"/>
            </a:xfrm>
          </p:grpSpPr>
          <p:sp>
            <p:nvSpPr>
              <p:cNvPr id="245" name="四角形: 角を丸くする 244">
                <a:extLst>
                  <a:ext uri="{FF2B5EF4-FFF2-40B4-BE49-F238E27FC236}">
                    <a16:creationId xmlns:a16="http://schemas.microsoft.com/office/drawing/2014/main" id="{3D4592DE-7675-BF0D-B346-9DF05C6AB3F1}"/>
                  </a:ext>
                </a:extLst>
              </p:cNvPr>
              <p:cNvSpPr/>
              <p:nvPr/>
            </p:nvSpPr>
            <p:spPr>
              <a:xfrm>
                <a:off x="10754357" y="1764979"/>
                <a:ext cx="1696200" cy="2957867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46" name="四角形: 角を丸くする 245">
                <a:extLst>
                  <a:ext uri="{FF2B5EF4-FFF2-40B4-BE49-F238E27FC236}">
                    <a16:creationId xmlns:a16="http://schemas.microsoft.com/office/drawing/2014/main" id="{E95148B8-E05F-4592-642D-9F88496411C6}"/>
                  </a:ext>
                </a:extLst>
              </p:cNvPr>
              <p:cNvSpPr/>
              <p:nvPr/>
            </p:nvSpPr>
            <p:spPr>
              <a:xfrm>
                <a:off x="10886033" y="2025290"/>
                <a:ext cx="1432849" cy="257526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47" name="楕円 246">
                <a:extLst>
                  <a:ext uri="{FF2B5EF4-FFF2-40B4-BE49-F238E27FC236}">
                    <a16:creationId xmlns:a16="http://schemas.microsoft.com/office/drawing/2014/main" id="{C2EC4174-7DD4-FABC-6B47-0B5665180D28}"/>
                  </a:ext>
                </a:extLst>
              </p:cNvPr>
              <p:cNvSpPr/>
              <p:nvPr/>
            </p:nvSpPr>
            <p:spPr>
              <a:xfrm>
                <a:off x="11469901" y="4270409"/>
                <a:ext cx="265112" cy="26511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48" name="四角形: 角を丸くする 247">
                <a:extLst>
                  <a:ext uri="{FF2B5EF4-FFF2-40B4-BE49-F238E27FC236}">
                    <a16:creationId xmlns:a16="http://schemas.microsoft.com/office/drawing/2014/main" id="{53B141C8-3561-2F63-FE5B-68325DA3BE0C}"/>
                  </a:ext>
                </a:extLst>
              </p:cNvPr>
              <p:cNvSpPr/>
              <p:nvPr/>
            </p:nvSpPr>
            <p:spPr>
              <a:xfrm>
                <a:off x="11020863" y="1879951"/>
                <a:ext cx="1163188" cy="45719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kumimoji="1" lang="ja-JP" altLang="en-US" sz="1050" err="1">
                  <a:ea typeface="Meiryo UI" panose="020B0604030504040204" pitchFamily="50" charset="-128"/>
                </a:endParaRPr>
              </a:p>
            </p:txBody>
          </p:sp>
          <p:sp>
            <p:nvSpPr>
              <p:cNvPr id="249" name="楕円 248">
                <a:extLst>
                  <a:ext uri="{FF2B5EF4-FFF2-40B4-BE49-F238E27FC236}">
                    <a16:creationId xmlns:a16="http://schemas.microsoft.com/office/drawing/2014/main" id="{CCA3067E-CB20-AA1A-B2B4-943F28040DFA}"/>
                  </a:ext>
                </a:extLst>
              </p:cNvPr>
              <p:cNvSpPr/>
              <p:nvPr/>
            </p:nvSpPr>
            <p:spPr>
              <a:xfrm>
                <a:off x="12200646" y="1852994"/>
                <a:ext cx="99632" cy="996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46800" bIns="46800" rtlCol="0" anchor="ctr"/>
              <a:lstStyle/>
              <a:p>
                <a:pPr algn="ctr"/>
                <a:endParaRPr lang="ja-JP" altLang="en-US" sz="1050" err="1">
                  <a:ea typeface="Meiryo UI" panose="020B0604030504040204" pitchFamily="50" charset="-128"/>
                </a:endParaRPr>
              </a:p>
            </p:txBody>
          </p:sp>
        </p:grp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F8C0300D-C2E5-6140-DD74-D185AFE6AE35}"/>
                </a:ext>
              </a:extLst>
            </p:cNvPr>
            <p:cNvCxnSpPr>
              <a:cxnSpLocks/>
              <a:endCxn id="245" idx="0"/>
            </p:cNvCxnSpPr>
            <p:nvPr/>
          </p:nvCxnSpPr>
          <p:spPr>
            <a:xfrm flipH="1">
              <a:off x="10129300" y="5307309"/>
              <a:ext cx="150307" cy="19332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吹き出し: 四角形 250">
              <a:extLst>
                <a:ext uri="{FF2B5EF4-FFF2-40B4-BE49-F238E27FC236}">
                  <a16:creationId xmlns:a16="http://schemas.microsoft.com/office/drawing/2014/main" id="{49FFD7C8-E493-6B24-126C-9BB7A884F927}"/>
                </a:ext>
              </a:extLst>
            </p:cNvPr>
            <p:cNvSpPr/>
            <p:nvPr/>
          </p:nvSpPr>
          <p:spPr>
            <a:xfrm>
              <a:off x="4391948" y="5732317"/>
              <a:ext cx="716803" cy="336150"/>
            </a:xfrm>
            <a:prstGeom prst="wedgeRectCallout">
              <a:avLst>
                <a:gd name="adj1" fmla="val 42623"/>
                <a:gd name="adj2" fmla="val -83508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050" b="1" dirty="0">
                  <a:solidFill>
                    <a:schemeClr val="tx1"/>
                  </a:solidFill>
                  <a:ea typeface="游ゴシック" panose="020B0400000000000000" pitchFamily="50" charset="-128"/>
                </a:rPr>
                <a:t>Required</a:t>
              </a:r>
            </a:p>
            <a:p>
              <a:pPr algn="ctr"/>
              <a:r>
                <a:rPr kumimoji="1" lang="en-US" altLang="ja-JP" sz="1050" b="1" dirty="0">
                  <a:solidFill>
                    <a:schemeClr val="tx1"/>
                  </a:solidFill>
                  <a:ea typeface="游ゴシック" panose="020B0400000000000000" pitchFamily="50" charset="-128"/>
                </a:rPr>
                <a:t>SINR</a:t>
              </a:r>
              <a:endParaRPr kumimoji="1" lang="ja-JP" altLang="en-US" sz="1050" b="1" dirty="0">
                <a:solidFill>
                  <a:schemeClr val="tx1"/>
                </a:solidFill>
                <a:ea typeface="游ゴシック" panose="020B0400000000000000" pitchFamily="50" charset="-128"/>
              </a:endParaRPr>
            </a:p>
          </p:txBody>
        </p:sp>
        <p:sp>
          <p:nvSpPr>
            <p:cNvPr id="252" name="吹き出し: 四角形 251">
              <a:extLst>
                <a:ext uri="{FF2B5EF4-FFF2-40B4-BE49-F238E27FC236}">
                  <a16:creationId xmlns:a16="http://schemas.microsoft.com/office/drawing/2014/main" id="{ADCC13B0-13EC-088E-030E-9B356823D50F}"/>
                </a:ext>
              </a:extLst>
            </p:cNvPr>
            <p:cNvSpPr/>
            <p:nvPr/>
          </p:nvSpPr>
          <p:spPr>
            <a:xfrm>
              <a:off x="9915953" y="5801127"/>
              <a:ext cx="716803" cy="336150"/>
            </a:xfrm>
            <a:prstGeom prst="wedgeRectCallout">
              <a:avLst>
                <a:gd name="adj1" fmla="val -25058"/>
                <a:gd name="adj2" fmla="val -78219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050" b="1" dirty="0">
                  <a:solidFill>
                    <a:schemeClr val="tx1"/>
                  </a:solidFill>
                  <a:ea typeface="游ゴシック" panose="020B0400000000000000" pitchFamily="50" charset="-128"/>
                </a:rPr>
                <a:t>Required</a:t>
              </a:r>
            </a:p>
            <a:p>
              <a:pPr algn="ctr"/>
              <a:r>
                <a:rPr kumimoji="1" lang="en-US" altLang="ja-JP" sz="1050" b="1" dirty="0">
                  <a:solidFill>
                    <a:schemeClr val="tx1"/>
                  </a:solidFill>
                  <a:ea typeface="游ゴシック" panose="020B0400000000000000" pitchFamily="50" charset="-128"/>
                </a:rPr>
                <a:t>SINR</a:t>
              </a:r>
              <a:endParaRPr kumimoji="1" lang="ja-JP" altLang="en-US" sz="1050" b="1" dirty="0">
                <a:solidFill>
                  <a:schemeClr val="tx1"/>
                </a:solidFill>
                <a:ea typeface="游ゴシック" panose="020B0400000000000000" pitchFamily="50" charset="-128"/>
              </a:endParaRPr>
            </a:p>
          </p:txBody>
        </p:sp>
        <p:sp>
          <p:nvSpPr>
            <p:cNvPr id="253" name="テキスト ボックス 252">
              <a:extLst>
                <a:ext uri="{FF2B5EF4-FFF2-40B4-BE49-F238E27FC236}">
                  <a16:creationId xmlns:a16="http://schemas.microsoft.com/office/drawing/2014/main" id="{D9182F20-46A4-3623-4FA6-57F1375E9C1C}"/>
                </a:ext>
              </a:extLst>
            </p:cNvPr>
            <p:cNvSpPr txBox="1"/>
            <p:nvPr/>
          </p:nvSpPr>
          <p:spPr>
            <a:xfrm>
              <a:off x="4692483" y="4891383"/>
              <a:ext cx="509971" cy="3002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solidFill>
                    <a:schemeClr val="tx1"/>
                  </a:solidFill>
                  <a:latin typeface="+mn-lt"/>
                </a:rPr>
                <a:t>AP1</a:t>
              </a:r>
              <a:endParaRPr kumimoji="1" lang="ja-JP" altLang="en-US" sz="105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54" name="テキスト ボックス 253">
              <a:extLst>
                <a:ext uri="{FF2B5EF4-FFF2-40B4-BE49-F238E27FC236}">
                  <a16:creationId xmlns:a16="http://schemas.microsoft.com/office/drawing/2014/main" id="{2FBB7D47-B197-ADFD-EC97-4453AA2A4B56}"/>
                </a:ext>
              </a:extLst>
            </p:cNvPr>
            <p:cNvSpPr txBox="1"/>
            <p:nvPr/>
          </p:nvSpPr>
          <p:spPr>
            <a:xfrm>
              <a:off x="5398011" y="4891383"/>
              <a:ext cx="509971" cy="3002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solidFill>
                    <a:schemeClr val="tx1"/>
                  </a:solidFill>
                  <a:latin typeface="+mn-lt"/>
                </a:rPr>
                <a:t>AP2</a:t>
              </a:r>
              <a:endParaRPr kumimoji="1" lang="ja-JP" altLang="en-US" sz="105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55" name="テキスト ボックス 254">
              <a:extLst>
                <a:ext uri="{FF2B5EF4-FFF2-40B4-BE49-F238E27FC236}">
                  <a16:creationId xmlns:a16="http://schemas.microsoft.com/office/drawing/2014/main" id="{FAE0C956-0097-4796-BDDB-7EA9625FFB63}"/>
                </a:ext>
              </a:extLst>
            </p:cNvPr>
            <p:cNvSpPr txBox="1"/>
            <p:nvPr/>
          </p:nvSpPr>
          <p:spPr>
            <a:xfrm>
              <a:off x="9399692" y="4926928"/>
              <a:ext cx="509971" cy="3002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solidFill>
                    <a:schemeClr val="tx1"/>
                  </a:solidFill>
                  <a:latin typeface="+mn-lt"/>
                </a:rPr>
                <a:t>AP1</a:t>
              </a:r>
              <a:endParaRPr kumimoji="1" lang="ja-JP" altLang="en-US" sz="105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56" name="テキスト ボックス 255">
              <a:extLst>
                <a:ext uri="{FF2B5EF4-FFF2-40B4-BE49-F238E27FC236}">
                  <a16:creationId xmlns:a16="http://schemas.microsoft.com/office/drawing/2014/main" id="{399F5C4E-AFE9-F648-6914-12A8AD8F921B}"/>
                </a:ext>
              </a:extLst>
            </p:cNvPr>
            <p:cNvSpPr txBox="1"/>
            <p:nvPr/>
          </p:nvSpPr>
          <p:spPr>
            <a:xfrm>
              <a:off x="9972731" y="4907723"/>
              <a:ext cx="509971" cy="3002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solidFill>
                    <a:schemeClr val="tx1"/>
                  </a:solidFill>
                  <a:latin typeface="+mn-lt"/>
                </a:rPr>
                <a:t>AP2</a:t>
              </a:r>
              <a:endParaRPr kumimoji="1" lang="ja-JP" altLang="en-US" sz="1050" b="1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328" name="直線矢印コネクタ 327">
              <a:extLst>
                <a:ext uri="{FF2B5EF4-FFF2-40B4-BE49-F238E27FC236}">
                  <a16:creationId xmlns:a16="http://schemas.microsoft.com/office/drawing/2014/main" id="{52285ECA-0611-3DFE-CE73-47CB5FEE05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32256" y="5248678"/>
              <a:ext cx="560012" cy="6183"/>
            </a:xfrm>
            <a:prstGeom prst="straightConnector1">
              <a:avLst/>
            </a:prstGeom>
            <a:ln w="38100">
              <a:solidFill>
                <a:schemeClr val="bg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直線矢印コネクタ 328">
              <a:extLst>
                <a:ext uri="{FF2B5EF4-FFF2-40B4-BE49-F238E27FC236}">
                  <a16:creationId xmlns:a16="http://schemas.microsoft.com/office/drawing/2014/main" id="{EDD35804-1142-254E-1041-A9EA28F87D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31131" y="5238009"/>
              <a:ext cx="504000" cy="6183"/>
            </a:xfrm>
            <a:prstGeom prst="straightConnector1">
              <a:avLst/>
            </a:prstGeom>
            <a:ln w="38100">
              <a:solidFill>
                <a:schemeClr val="bg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2" name="吹き出し: 四角形 331">
              <a:extLst>
                <a:ext uri="{FF2B5EF4-FFF2-40B4-BE49-F238E27FC236}">
                  <a16:creationId xmlns:a16="http://schemas.microsoft.com/office/drawing/2014/main" id="{768B217B-B8AC-5919-4AD1-FD72D921DCA2}"/>
                </a:ext>
              </a:extLst>
            </p:cNvPr>
            <p:cNvSpPr/>
            <p:nvPr/>
          </p:nvSpPr>
          <p:spPr>
            <a:xfrm>
              <a:off x="6203057" y="5649066"/>
              <a:ext cx="716803" cy="336150"/>
            </a:xfrm>
            <a:prstGeom prst="wedgeRectCallout">
              <a:avLst>
                <a:gd name="adj1" fmla="val -59253"/>
                <a:gd name="adj2" fmla="val -79730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050" b="1" dirty="0">
                  <a:solidFill>
                    <a:schemeClr val="tx1"/>
                  </a:solidFill>
                  <a:ea typeface="游ゴシック" panose="020B0400000000000000" pitchFamily="50" charset="-128"/>
                </a:rPr>
                <a:t>Adequate</a:t>
              </a:r>
            </a:p>
            <a:p>
              <a:pPr algn="ctr"/>
              <a:r>
                <a:rPr kumimoji="1" lang="en-US" altLang="ja-JP" sz="1050" b="1" dirty="0">
                  <a:solidFill>
                    <a:schemeClr val="tx1"/>
                  </a:solidFill>
                  <a:ea typeface="游ゴシック" panose="020B0400000000000000" pitchFamily="50" charset="-128"/>
                </a:rPr>
                <a:t>SINR</a:t>
              </a:r>
              <a:endParaRPr kumimoji="1" lang="ja-JP" altLang="en-US" sz="1050" b="1" dirty="0">
                <a:solidFill>
                  <a:schemeClr val="tx1"/>
                </a:solidFill>
                <a:ea typeface="游ゴシック" panose="020B0400000000000000" pitchFamily="50" charset="-128"/>
              </a:endParaRPr>
            </a:p>
          </p:txBody>
        </p:sp>
        <p:sp>
          <p:nvSpPr>
            <p:cNvPr id="333" name="吹き出し: 四角形 332">
              <a:extLst>
                <a:ext uri="{FF2B5EF4-FFF2-40B4-BE49-F238E27FC236}">
                  <a16:creationId xmlns:a16="http://schemas.microsoft.com/office/drawing/2014/main" id="{AE69F107-24D4-E518-AB3A-AEFE7A6379C8}"/>
                </a:ext>
              </a:extLst>
            </p:cNvPr>
            <p:cNvSpPr/>
            <p:nvPr/>
          </p:nvSpPr>
          <p:spPr>
            <a:xfrm>
              <a:off x="8764541" y="5849016"/>
              <a:ext cx="716803" cy="336150"/>
            </a:xfrm>
            <a:prstGeom prst="wedgeRectCallout">
              <a:avLst>
                <a:gd name="adj1" fmla="val 10377"/>
                <a:gd name="adj2" fmla="val -95850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050" b="1" dirty="0">
                  <a:solidFill>
                    <a:schemeClr val="tx1"/>
                  </a:solidFill>
                  <a:ea typeface="游ゴシック" panose="020B0400000000000000" pitchFamily="50" charset="-128"/>
                </a:rPr>
                <a:t>Adequate</a:t>
              </a:r>
            </a:p>
            <a:p>
              <a:pPr algn="ctr"/>
              <a:r>
                <a:rPr kumimoji="1" lang="en-US" altLang="ja-JP" sz="1050" b="1" dirty="0">
                  <a:solidFill>
                    <a:schemeClr val="tx1"/>
                  </a:solidFill>
                  <a:ea typeface="游ゴシック" panose="020B0400000000000000" pitchFamily="50" charset="-128"/>
                </a:rPr>
                <a:t>SINR</a:t>
              </a:r>
              <a:endParaRPr kumimoji="1" lang="ja-JP" altLang="en-US" sz="1050" b="1" dirty="0">
                <a:solidFill>
                  <a:schemeClr val="tx1"/>
                </a:solidFill>
                <a:ea typeface="游ゴシック" panose="020B0400000000000000" pitchFamily="50" charset="-128"/>
              </a:endParaRPr>
            </a:p>
          </p:txBody>
        </p:sp>
        <p:sp>
          <p:nvSpPr>
            <p:cNvPr id="335" name="テキスト ボックス 334">
              <a:extLst>
                <a:ext uri="{FF2B5EF4-FFF2-40B4-BE49-F238E27FC236}">
                  <a16:creationId xmlns:a16="http://schemas.microsoft.com/office/drawing/2014/main" id="{4D466BA5-6774-7C45-2490-7DB61D609B0C}"/>
                </a:ext>
              </a:extLst>
            </p:cNvPr>
            <p:cNvSpPr txBox="1"/>
            <p:nvPr/>
          </p:nvSpPr>
          <p:spPr>
            <a:xfrm>
              <a:off x="5022711" y="2568035"/>
              <a:ext cx="1082127" cy="3002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solidFill>
                    <a:schemeClr val="tx1"/>
                  </a:solidFill>
                  <a:latin typeface="+mn-lt"/>
                </a:rPr>
                <a:t>AP1’s TXOP</a:t>
              </a:r>
            </a:p>
          </p:txBody>
        </p:sp>
        <p:sp>
          <p:nvSpPr>
            <p:cNvPr id="336" name="テキスト ボックス 335">
              <a:extLst>
                <a:ext uri="{FF2B5EF4-FFF2-40B4-BE49-F238E27FC236}">
                  <a16:creationId xmlns:a16="http://schemas.microsoft.com/office/drawing/2014/main" id="{A92C59EF-108D-4B50-6579-EF6E1C66B1CF}"/>
                </a:ext>
              </a:extLst>
            </p:cNvPr>
            <p:cNvSpPr txBox="1"/>
            <p:nvPr/>
          </p:nvSpPr>
          <p:spPr>
            <a:xfrm>
              <a:off x="7453312" y="2547466"/>
              <a:ext cx="1082127" cy="3002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solidFill>
                    <a:schemeClr val="tx1"/>
                  </a:solidFill>
                  <a:latin typeface="+mn-lt"/>
                </a:rPr>
                <a:t>AP2’s TXOP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BB2D6AE9-9045-E653-D9FD-08AE8508CB16}"/>
                </a:ext>
              </a:extLst>
            </p:cNvPr>
            <p:cNvSpPr txBox="1"/>
            <p:nvPr/>
          </p:nvSpPr>
          <p:spPr>
            <a:xfrm>
              <a:off x="1361019" y="4698521"/>
              <a:ext cx="518062" cy="300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b="1" dirty="0">
                  <a:solidFill>
                    <a:schemeClr val="tx1"/>
                  </a:solidFill>
                  <a:latin typeface="+mn-lt"/>
                </a:rPr>
                <a:t>AP1</a:t>
              </a:r>
              <a:endParaRPr kumimoji="1" lang="ja-JP" altLang="en-US" sz="105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5710D473-744D-DE74-FE81-868CA7D3DEC2}"/>
                </a:ext>
              </a:extLst>
            </p:cNvPr>
            <p:cNvSpPr txBox="1"/>
            <p:nvPr/>
          </p:nvSpPr>
          <p:spPr>
            <a:xfrm>
              <a:off x="2427619" y="4676259"/>
              <a:ext cx="518062" cy="300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b="1" dirty="0">
                  <a:solidFill>
                    <a:schemeClr val="tx1"/>
                  </a:solidFill>
                  <a:latin typeface="+mn-lt"/>
                </a:rPr>
                <a:t>AP2</a:t>
              </a:r>
              <a:endParaRPr kumimoji="1" lang="ja-JP" altLang="en-US" sz="1050" b="1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3625FEEE-6DF9-C785-A246-EF7BE0B2DA53}"/>
                </a:ext>
              </a:extLst>
            </p:cNvPr>
            <p:cNvCxnSpPr>
              <a:cxnSpLocks/>
              <a:endCxn id="300" idx="0"/>
            </p:cNvCxnSpPr>
            <p:nvPr/>
          </p:nvCxnSpPr>
          <p:spPr>
            <a:xfrm>
              <a:off x="1563944" y="5194257"/>
              <a:ext cx="890081" cy="247072"/>
            </a:xfrm>
            <a:prstGeom prst="straightConnector1">
              <a:avLst/>
            </a:prstGeom>
            <a:ln w="12700">
              <a:solidFill>
                <a:schemeClr val="accent2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E5010E7D-7FC4-A38B-6642-4D11DE0FD6A6}"/>
                </a:ext>
              </a:extLst>
            </p:cNvPr>
            <p:cNvCxnSpPr>
              <a:cxnSpLocks/>
            </p:cNvCxnSpPr>
            <p:nvPr/>
          </p:nvCxnSpPr>
          <p:spPr>
            <a:xfrm>
              <a:off x="1558559" y="5191739"/>
              <a:ext cx="1529662" cy="212231"/>
            </a:xfrm>
            <a:prstGeom prst="straightConnector1">
              <a:avLst/>
            </a:prstGeom>
            <a:ln w="12700">
              <a:solidFill>
                <a:schemeClr val="accent2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45890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/>
              <a:t>Simulation Topology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12378" y="1550695"/>
            <a:ext cx="10966037" cy="450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Simulation topology is the following 2</a:t>
            </a:r>
            <a:r>
              <a:rPr lang="ja-JP" altLang="en-US" sz="1800" kern="0" dirty="0"/>
              <a:t> </a:t>
            </a:r>
            <a:r>
              <a:rPr lang="en-US" altLang="ja-JP" sz="1800" kern="0" dirty="0"/>
              <a:t>APs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Distance(</a:t>
            </a:r>
            <a:r>
              <a:rPr lang="en-US" altLang="ja-JP" sz="1800" i="1" kern="0" dirty="0"/>
              <a:t>D</a:t>
            </a:r>
            <a:r>
              <a:rPr lang="en-US" altLang="ja-JP" sz="1800" kern="0" dirty="0"/>
              <a:t>) between APs is </a:t>
            </a:r>
            <a:r>
              <a:rPr lang="en-US" altLang="ja-JP" sz="1800" b="1" kern="0" dirty="0">
                <a:solidFill>
                  <a:schemeClr val="tx1"/>
                </a:solidFill>
              </a:rPr>
              <a:t>15m/20m/25m</a:t>
            </a:r>
            <a:r>
              <a:rPr lang="en-US" altLang="ja-JP" sz="1800" kern="0" dirty="0">
                <a:solidFill>
                  <a:schemeClr val="tx1"/>
                </a:solidFill>
              </a:rPr>
              <a:t>. </a:t>
            </a:r>
            <a:r>
              <a:rPr lang="en-US" altLang="ja-JP" sz="1800" kern="0" dirty="0"/>
              <a:t>Radius(</a:t>
            </a:r>
            <a:r>
              <a:rPr lang="en-US" altLang="ja-JP" sz="1800" i="1" kern="0" dirty="0"/>
              <a:t>R</a:t>
            </a:r>
            <a:r>
              <a:rPr lang="en-US" altLang="ja-JP" sz="1800" kern="0" dirty="0"/>
              <a:t>) of the cell is D * 0.33</a:t>
            </a:r>
            <a:endParaRPr lang="en-US" altLang="ja-JP" sz="1800" kern="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APs can detect each other at PD-level (-82dBm/20MHz), but not at ED-level (-62dBm/20MHz) from 80MHz data signal. This can cause collision between APs sometimes.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2 STAs are dropped randomly within the cell for each BSS.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An AP has DL full traffic to 1 STA in each BSS.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>
                <a:solidFill>
                  <a:schemeClr val="tx1"/>
                </a:solidFill>
              </a:rPr>
              <a:t>The other STA </a:t>
            </a:r>
            <a:r>
              <a:rPr lang="en-US" altLang="ja-JP" sz="1600" kern="0" dirty="0"/>
              <a:t>in BSS may have UL traffic (CBR 1Mbps) to an AP which it associates with.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I evaluated both “non-UL Traffic case” and “UL Traffic scenario” to evaluate the impact of hidden node.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In the UL traffic scenario, AP may have an OBSS STA with UL traffic that is not detectable at the PD level (Hidden Node), which solicits collisions between APs.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As D increases, the probability of hidden nodes increases.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BC21212-4C5B-2411-DA44-9C6F05133A78}"/>
              </a:ext>
            </a:extLst>
          </p:cNvPr>
          <p:cNvGrpSpPr/>
          <p:nvPr/>
        </p:nvGrpSpPr>
        <p:grpSpPr>
          <a:xfrm>
            <a:off x="7543800" y="4578850"/>
            <a:ext cx="3731685" cy="1686703"/>
            <a:chOff x="4493459" y="4419600"/>
            <a:chExt cx="3148198" cy="1422970"/>
          </a:xfrm>
        </p:grpSpPr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24770B04-0D70-06CE-CC3B-8E04052CC9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3483" y="4951044"/>
              <a:ext cx="316488" cy="236969"/>
            </a:xfrm>
            <a:prstGeom prst="rect">
              <a:avLst/>
            </a:prstGeom>
          </p:spPr>
        </p:pic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CBB3DA45-158E-76D3-0F66-5F6BA523C844}"/>
                </a:ext>
              </a:extLst>
            </p:cNvPr>
            <p:cNvSpPr txBox="1"/>
            <p:nvPr/>
          </p:nvSpPr>
          <p:spPr>
            <a:xfrm>
              <a:off x="6775161" y="4707632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AP2</a:t>
              </a:r>
              <a:endParaRPr kumimoji="0" lang="ja-JP" alt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A442544B-782C-26E6-2C44-8E09F2B74311}"/>
                </a:ext>
              </a:extLst>
            </p:cNvPr>
            <p:cNvSpPr/>
            <p:nvPr/>
          </p:nvSpPr>
          <p:spPr>
            <a:xfrm>
              <a:off x="6341798" y="4419600"/>
              <a:ext cx="1299859" cy="129985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86CB8F2B-AF95-523A-082F-257504D536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144" y="5020925"/>
              <a:ext cx="316488" cy="236969"/>
            </a:xfrm>
            <a:prstGeom prst="rect">
              <a:avLst/>
            </a:prstGeom>
          </p:spPr>
        </p:pic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C43CA4DA-5BC9-4AB6-55D6-1E4E9CE36704}"/>
                </a:ext>
              </a:extLst>
            </p:cNvPr>
            <p:cNvSpPr txBox="1"/>
            <p:nvPr/>
          </p:nvSpPr>
          <p:spPr>
            <a:xfrm>
              <a:off x="4926822" y="4738545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AP1</a:t>
              </a:r>
              <a:endParaRPr kumimoji="0" lang="ja-JP" alt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192F6F83-D10E-5447-742D-F674B180F013}"/>
                </a:ext>
              </a:extLst>
            </p:cNvPr>
            <p:cNvSpPr/>
            <p:nvPr/>
          </p:nvSpPr>
          <p:spPr>
            <a:xfrm>
              <a:off x="4493459" y="4489481"/>
              <a:ext cx="1299859" cy="129985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135CA7A1-521D-3296-C81E-CBC696F4E0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3630" y="5270964"/>
              <a:ext cx="299758" cy="40877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82F474C6-0D0B-E270-DA14-CDEF71AFE533}"/>
                </a:ext>
              </a:extLst>
            </p:cNvPr>
            <p:cNvSpPr txBox="1"/>
            <p:nvPr/>
          </p:nvSpPr>
          <p:spPr>
            <a:xfrm flipH="1">
              <a:off x="5019044" y="5380905"/>
              <a:ext cx="3189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i="1" dirty="0">
                  <a:solidFill>
                    <a:schemeClr val="tx1"/>
                  </a:solidFill>
                </a:rPr>
                <a:t>R</a:t>
              </a:r>
              <a:endParaRPr kumimoji="1" lang="ja-JP" alt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FFAD8AC3-9F6A-A973-61F4-07AF40BEF51C}"/>
                </a:ext>
              </a:extLst>
            </p:cNvPr>
            <p:cNvCxnSpPr>
              <a:cxnSpLocks/>
            </p:cNvCxnSpPr>
            <p:nvPr/>
          </p:nvCxnSpPr>
          <p:spPr>
            <a:xfrm>
              <a:off x="5338032" y="5145277"/>
              <a:ext cx="1439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30B77712-6465-3988-E15B-85E25219DDC7}"/>
                </a:ext>
              </a:extLst>
            </p:cNvPr>
            <p:cNvSpPr txBox="1"/>
            <p:nvPr/>
          </p:nvSpPr>
          <p:spPr>
            <a:xfrm>
              <a:off x="5908434" y="4754521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dirty="0">
                  <a:solidFill>
                    <a:schemeClr val="tx1"/>
                  </a:solidFill>
                </a:rPr>
                <a:t>D</a:t>
              </a:r>
              <a:endParaRPr kumimoji="1" lang="ja-JP" altLang="en-US" i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651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/>
              <a:t>MCS Selection Method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7"/>
            <a:ext cx="10966037" cy="450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MCS selection in this simulation is “Genie”.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AP manages two types of MCS for each STA: </a:t>
            </a:r>
            <a:r>
              <a:rPr lang="en-US" altLang="ja-JP" sz="1800" kern="0" dirty="0">
                <a:solidFill>
                  <a:srgbClr val="FF0000"/>
                </a:solidFill>
              </a:rPr>
              <a:t>Regular MCS</a:t>
            </a:r>
            <a:r>
              <a:rPr lang="en-US" altLang="ja-JP" sz="1800" kern="0" dirty="0"/>
              <a:t> and </a:t>
            </a:r>
            <a:r>
              <a:rPr lang="en-US" altLang="ja-JP" sz="1800" kern="0" dirty="0">
                <a:solidFill>
                  <a:srgbClr val="FF0000"/>
                </a:solidFill>
              </a:rPr>
              <a:t>Coordinated MCS</a:t>
            </a:r>
            <a:r>
              <a:rPr lang="en-US" altLang="ja-JP" sz="1800" kern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Regular MCS means AP set MCS </a:t>
            </a:r>
            <a:r>
              <a:rPr lang="en-US" altLang="ja-JP" sz="1800" b="1" kern="0" dirty="0"/>
              <a:t>without considering the interference level from OBSS AP</a:t>
            </a:r>
            <a:r>
              <a:rPr lang="en-US" altLang="ja-JP" sz="1800" kern="0" dirty="0"/>
              <a:t>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Typically, AP can set high MCS (from estimated SNR level) because it assumes other AP detects its own signal and set NAV properly.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However, in some cases, for some reason collisions occur more frequently, so APs set lower MCS (that gives higher throughput than setting MCS from estimated SNR level).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Coordinated MCS means AP set MCS </a:t>
            </a:r>
            <a:r>
              <a:rPr lang="en-US" altLang="ja-JP" sz="1800" b="1" kern="0" dirty="0"/>
              <a:t>with considering the interference level from OBSS AP</a:t>
            </a:r>
            <a:r>
              <a:rPr lang="en-US" altLang="ja-JP" sz="1800" kern="0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Coordinated MCS is determined from estimated SINR level on each Tx power for each AP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Tx power for each AP is determined by coordination type (detail from the next slide)</a:t>
            </a:r>
          </a:p>
        </p:txBody>
      </p:sp>
    </p:spTree>
    <p:extLst>
      <p:ext uri="{BB962C8B-B14F-4D97-AF65-F5344CB8AC3E}">
        <p14:creationId xmlns:p14="http://schemas.microsoft.com/office/powerpoint/2010/main" val="2977363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Comparison(1/2)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9217" y="1524000"/>
            <a:ext cx="10813637" cy="48448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kumimoji="1" lang="en-US" altLang="ja-JP" sz="1800" dirty="0"/>
              <a:t>Baseline: Conventional TDMA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After obtaining TXOP, Sharing AP starts its data transmission at </a:t>
            </a:r>
            <a:r>
              <a:rPr kumimoji="1" lang="en-US" altLang="ja-JP" sz="1800" b="1" dirty="0">
                <a:solidFill>
                  <a:schemeClr val="tx1"/>
                </a:solidFill>
              </a:rPr>
              <a:t>max Tx power / Regular MCS </a:t>
            </a:r>
            <a:r>
              <a:rPr kumimoji="1" lang="en-US" altLang="ja-JP" sz="1800" dirty="0"/>
              <a:t>without negotiation to other AP.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Other AP suspends its data transmission if it can detect the signal from Sharing AP.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kumimoji="1" lang="en-US" altLang="ja-JP" sz="1800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800" dirty="0"/>
              <a:t>Coordination Level 1: Only Negotiation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After obtaining TXOP, Sharing AP negotiates with other AP </a:t>
            </a:r>
            <a:r>
              <a:rPr kumimoji="1" lang="en-US" altLang="ja-JP" sz="1800" dirty="0">
                <a:solidFill>
                  <a:schemeClr val="tx1"/>
                </a:solidFill>
              </a:rPr>
              <a:t>to determine </a:t>
            </a:r>
            <a:r>
              <a:rPr kumimoji="1" lang="en-US" altLang="ja-JP" sz="1800" dirty="0"/>
              <a:t>its own MCS.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If negotiation is successful, it starts data transmission at </a:t>
            </a:r>
            <a:r>
              <a:rPr kumimoji="1" lang="en-US" altLang="ja-JP" sz="1600" dirty="0">
                <a:solidFill>
                  <a:schemeClr val="tx1"/>
                </a:solidFill>
              </a:rPr>
              <a:t>max Tx power /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Coordinated MCS</a:t>
            </a:r>
            <a:r>
              <a:rPr kumimoji="1" lang="en-US" altLang="ja-JP" sz="1600" dirty="0"/>
              <a:t>.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Otherwise, it starts its data transmission </a:t>
            </a:r>
            <a:r>
              <a:rPr kumimoji="1" lang="en-US" altLang="ja-JP" sz="1600" dirty="0">
                <a:solidFill>
                  <a:schemeClr val="tx1"/>
                </a:solidFill>
              </a:rPr>
              <a:t>at max Tx power /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Regular MCS</a:t>
            </a:r>
            <a:r>
              <a:rPr kumimoji="1" lang="en-US" altLang="ja-JP" sz="1600" dirty="0"/>
              <a:t>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Other AP suspends its data transmission if it can detect the signal from Sharing AP. </a:t>
            </a:r>
          </a:p>
        </p:txBody>
      </p:sp>
    </p:spTree>
    <p:extLst>
      <p:ext uri="{BB962C8B-B14F-4D97-AF65-F5344CB8AC3E}">
        <p14:creationId xmlns:p14="http://schemas.microsoft.com/office/powerpoint/2010/main" val="3651214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Comparison(2/2)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14401" y="1524000"/>
            <a:ext cx="10813637" cy="48448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3"/>
            </a:pPr>
            <a:r>
              <a:rPr kumimoji="1" lang="en-US" altLang="ja-JP" sz="1800" dirty="0"/>
              <a:t>Coordination Level 2: Coordinated SR w/o TPC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After obtaining the TXOP, Sharing AP negotiates with other AP to determine whether to start concurrent transmission with other AP.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If negotiation is successful, it starts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concurrent transmission at max Tx power / Coordinated MCS</a:t>
            </a:r>
            <a:r>
              <a:rPr kumimoji="1" lang="en-US" altLang="ja-JP" sz="1600" dirty="0"/>
              <a:t>.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Otherwise, it starts its data transmission at </a:t>
            </a:r>
            <a:r>
              <a:rPr kumimoji="1" lang="en-US" altLang="ja-JP" sz="1600" dirty="0">
                <a:solidFill>
                  <a:schemeClr val="tx1"/>
                </a:solidFill>
              </a:rPr>
              <a:t>max Tx power / Regular MCS.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For other AP, ..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If negotiation is successful, it starts concurrent transmission at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max Tx power / Coordinated MCS</a:t>
            </a:r>
            <a:r>
              <a:rPr kumimoji="1" lang="en-US" altLang="ja-JP" sz="1600" dirty="0"/>
              <a:t>.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Otherwise, it suspends its data transmission if it can detect the signal from Sharing AP. </a:t>
            </a:r>
          </a:p>
          <a:p>
            <a:pPr marL="457200" indent="-457200">
              <a:buFont typeface="+mj-lt"/>
              <a:buAutoNum type="arabicPeriod" startAt="3"/>
            </a:pPr>
            <a:endParaRPr kumimoji="1" lang="en-US" altLang="ja-JP" sz="1800" dirty="0"/>
          </a:p>
          <a:p>
            <a:pPr marL="457200" indent="-457200">
              <a:buFont typeface="+mj-lt"/>
              <a:buAutoNum type="arabicPeriod" startAt="3"/>
            </a:pPr>
            <a:r>
              <a:rPr kumimoji="1" lang="en-US" altLang="ja-JP" sz="1800" dirty="0"/>
              <a:t>Coordination Level 3: Coordinated SR w/ TPC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Same operation as Coordinated SR w/o TPC, other than Sharing AP and Shared AP use each </a:t>
            </a:r>
            <a:r>
              <a:rPr kumimoji="1" lang="en-US" altLang="ja-JP" sz="1800" b="1" dirty="0">
                <a:solidFill>
                  <a:schemeClr val="tx1"/>
                </a:solidFill>
              </a:rPr>
              <a:t>Pre-determined Tx power </a:t>
            </a:r>
            <a:r>
              <a:rPr kumimoji="1" lang="en-US" altLang="ja-JP" sz="1800" dirty="0"/>
              <a:t>for concurrent transmission.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The “Pre-determined Tx power” is calculated form pre-measured interference link information so that Sharing AP meets the </a:t>
            </a:r>
            <a:r>
              <a:rPr kumimoji="1" lang="en-US" altLang="ja-JP" sz="1600" b="1" dirty="0"/>
              <a:t>target SINR </a:t>
            </a:r>
            <a:r>
              <a:rPr kumimoji="1" lang="en-US" altLang="ja-JP" sz="1600" dirty="0"/>
              <a:t>at the STA which Sharing AP transmits data to.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In this simulation, target SINR is set to use max MCS calculated by SNR.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endParaRPr kumimoji="1" lang="en-US" altLang="ja-JP" sz="1800" dirty="0"/>
          </a:p>
          <a:p>
            <a:pPr marL="457200" indent="-457200">
              <a:buFont typeface="+mj-lt"/>
              <a:buAutoNum type="arabicPeriod" startAt="3"/>
            </a:pPr>
            <a:endParaRPr kumimoji="1"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3479582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/>
              <a:t>Simulation Parameters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7"/>
            <a:ext cx="10966037" cy="450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BW: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Channel: AWGN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Tx/Rx Ant =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Uniform pathloss exponent of 3.5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MCS: 0-11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2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Assumption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Test in the case of </a:t>
            </a:r>
            <a:r>
              <a:rPr lang="en-US" altLang="ja-JP" sz="1800" b="1" kern="0" dirty="0"/>
              <a:t>inaccurate CSI </a:t>
            </a:r>
            <a:r>
              <a:rPr lang="en-US" altLang="ja-JP" sz="1800" kern="0" dirty="0"/>
              <a:t>with 3db backoff when SNR estimation.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There is no time-varying channel (doppler frequency = 0Hz)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1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Criteria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System Throughput (Total throughput value of each STA). Throughput gain is calculated at point at </a:t>
            </a:r>
            <a:r>
              <a:rPr lang="en-US" altLang="ja-JP" sz="1800" kern="0" dirty="0" err="1"/>
              <a:t>cdf</a:t>
            </a:r>
            <a:r>
              <a:rPr lang="en-US" altLang="ja-JP" sz="1800" kern="0" dirty="0"/>
              <a:t> = 0.05/0.50/0.95.</a:t>
            </a:r>
            <a:endParaRPr lang="en-US" altLang="ja-JP" sz="1600" kern="0" dirty="0"/>
          </a:p>
        </p:txBody>
      </p:sp>
      <p:sp>
        <p:nvSpPr>
          <p:cNvPr id="18" name="コンテンツ プレースホルダー 1">
            <a:extLst>
              <a:ext uri="{FF2B5EF4-FFF2-40B4-BE49-F238E27FC236}">
                <a16:creationId xmlns:a16="http://schemas.microsoft.com/office/drawing/2014/main" id="{1F9D2ACF-6C54-9B3D-F66B-9F31A7829400}"/>
              </a:ext>
            </a:extLst>
          </p:cNvPr>
          <p:cNvSpPr txBox="1">
            <a:spLocks/>
          </p:cNvSpPr>
          <p:nvPr/>
        </p:nvSpPr>
        <p:spPr bwMode="auto">
          <a:xfrm>
            <a:off x="5566050" y="1904207"/>
            <a:ext cx="5178150" cy="144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b="0" kern="0" dirty="0"/>
              <a:t>7 dB Noise Figure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b="0" kern="0" dirty="0"/>
              <a:t>100 Drops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b="0" kern="0" dirty="0"/>
              <a:t>HE PPDU, long GI (1.6us), 256 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b="0" kern="0" dirty="0"/>
              <a:t>Max Tx power = AP: 21dBm, STA:15dBm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kern="0" dirty="0"/>
              <a:t>Sounding Interval = 200ms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b="0" kern="0" dirty="0"/>
              <a:t>RTS/CTS</a:t>
            </a:r>
            <a:r>
              <a:rPr kumimoji="1" lang="en-US" altLang="ja-JP" sz="1800" kern="0" dirty="0"/>
              <a:t>: Enabled</a:t>
            </a:r>
            <a:br>
              <a:rPr kumimoji="1" lang="en-US" altLang="ja-JP" sz="1400" b="0" kern="0" dirty="0"/>
            </a:br>
            <a:endParaRPr kumimoji="1" lang="en-US" altLang="ja-JP" sz="1100" b="0" kern="0" dirty="0"/>
          </a:p>
        </p:txBody>
      </p:sp>
    </p:spTree>
    <p:extLst>
      <p:ext uri="{BB962C8B-B14F-4D97-AF65-F5344CB8AC3E}">
        <p14:creationId xmlns:p14="http://schemas.microsoft.com/office/powerpoint/2010/main" val="43348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 descr="グラフ&#10;&#10;自動的に生成された説明">
            <a:extLst>
              <a:ext uri="{FF2B5EF4-FFF2-40B4-BE49-F238E27FC236}">
                <a16:creationId xmlns:a16="http://schemas.microsoft.com/office/drawing/2014/main" id="{0FE9B080-DECA-ABAB-5679-ADEE8BC78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400" y="1676400"/>
            <a:ext cx="3960000" cy="2970000"/>
          </a:xfrm>
          <a:prstGeom prst="rect">
            <a:avLst/>
          </a:prstGeom>
        </p:spPr>
      </p:pic>
      <p:pic>
        <p:nvPicPr>
          <p:cNvPr id="13" name="図 12" descr="グラフ, 折れ線グラフ&#10;&#10;自動的に生成された説明">
            <a:extLst>
              <a:ext uri="{FF2B5EF4-FFF2-40B4-BE49-F238E27FC236}">
                <a16:creationId xmlns:a16="http://schemas.microsoft.com/office/drawing/2014/main" id="{B8D1BA57-0A1B-8BBE-6988-CA075653A0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400" y="1678200"/>
            <a:ext cx="3960000" cy="2970000"/>
          </a:xfrm>
          <a:prstGeom prst="rect">
            <a:avLst/>
          </a:prstGeom>
        </p:spPr>
      </p:pic>
      <p:pic>
        <p:nvPicPr>
          <p:cNvPr id="7" name="図 6" descr="グラフ, 折れ線グラフ&#10;&#10;自動的に生成された説明">
            <a:extLst>
              <a:ext uri="{FF2B5EF4-FFF2-40B4-BE49-F238E27FC236}">
                <a16:creationId xmlns:a16="http://schemas.microsoft.com/office/drawing/2014/main" id="{EE9B334B-F101-FC1B-3EB0-864A2C0F7F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00" y="1678200"/>
            <a:ext cx="3960000" cy="297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Simulation Results.1 (No UL Traffic Scenario)</a:t>
            </a:r>
            <a:endParaRPr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D6558E9-D9C3-5112-8A7D-CE10BA60B6B1}"/>
              </a:ext>
            </a:extLst>
          </p:cNvPr>
          <p:cNvSpPr txBox="1"/>
          <p:nvPr/>
        </p:nvSpPr>
        <p:spPr>
          <a:xfrm>
            <a:off x="4645800" y="1532268"/>
            <a:ext cx="3048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D=20m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E258296-5664-5497-C39E-2E37F1DB6212}"/>
              </a:ext>
            </a:extLst>
          </p:cNvPr>
          <p:cNvSpPr txBox="1"/>
          <p:nvPr/>
        </p:nvSpPr>
        <p:spPr>
          <a:xfrm>
            <a:off x="685800" y="153059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D=15m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3663BB-A73B-5899-11B3-D8119B4BDA82}"/>
              </a:ext>
            </a:extLst>
          </p:cNvPr>
          <p:cNvSpPr txBox="1"/>
          <p:nvPr/>
        </p:nvSpPr>
        <p:spPr>
          <a:xfrm>
            <a:off x="8605800" y="1524000"/>
            <a:ext cx="30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>
                <a:solidFill>
                  <a:schemeClr val="tx1"/>
                </a:solidFill>
              </a:rPr>
              <a:t>D=25m</a:t>
            </a:r>
            <a:endParaRPr kumimoji="1" lang="ja-JP" altLang="en-US" sz="1600" u="sng" dirty="0">
              <a:solidFill>
                <a:schemeClr val="tx1"/>
              </a:solidFill>
            </a:endParaRPr>
          </a:p>
        </p:txBody>
      </p:sp>
      <p:graphicFrame>
        <p:nvGraphicFramePr>
          <p:cNvPr id="27" name="表 27">
            <a:extLst>
              <a:ext uri="{FF2B5EF4-FFF2-40B4-BE49-F238E27FC236}">
                <a16:creationId xmlns:a16="http://schemas.microsoft.com/office/drawing/2014/main" id="{73823797-ECDB-2414-871D-0D2CCC1899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692832"/>
              </p:ext>
            </p:extLst>
          </p:nvPr>
        </p:nvGraphicFramePr>
        <p:xfrm>
          <a:off x="762000" y="4648200"/>
          <a:ext cx="2998470" cy="120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618">
                  <a:extLst>
                    <a:ext uri="{9D8B030D-6E8A-4147-A177-3AD203B41FA5}">
                      <a16:colId xmlns:a16="http://schemas.microsoft.com/office/drawing/2014/main" val="3346663337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775415483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3985183835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2047026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Throughput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Gain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Only Nego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 w/o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w/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7014"/>
                  </a:ext>
                </a:extLst>
              </a:tr>
              <a:tr h="126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x3.00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x1.66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x3.00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3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mean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x1.55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x1.38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x1.58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39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95%-tile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x0.92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rgbClr val="002060"/>
                          </a:solidFill>
                          <a:latin typeface="+mn-lt"/>
                        </a:rPr>
                        <a:t>x1.28</a:t>
                      </a:r>
                      <a:endParaRPr kumimoji="1" lang="ja-JP" altLang="en-US" sz="11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x1.39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291755"/>
                  </a:ext>
                </a:extLst>
              </a:tr>
            </a:tbl>
          </a:graphicData>
        </a:graphic>
      </p:graphicFrame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0E7F39A-C7BF-CAA1-E7F0-08BED394E4B3}"/>
              </a:ext>
            </a:extLst>
          </p:cNvPr>
          <p:cNvSpPr txBox="1"/>
          <p:nvPr/>
        </p:nvSpPr>
        <p:spPr>
          <a:xfrm>
            <a:off x="929217" y="5867400"/>
            <a:ext cx="10460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>
                <a:solidFill>
                  <a:schemeClr val="tx1"/>
                </a:solidFill>
              </a:rPr>
              <a:t>In No UL traffic scenario, the performance of Coordinated SR with Tx power control can achieve throughput gain stably and no degradation from Baseline was observed.</a:t>
            </a:r>
          </a:p>
        </p:txBody>
      </p:sp>
      <p:graphicFrame>
        <p:nvGraphicFramePr>
          <p:cNvPr id="19" name="表 27">
            <a:extLst>
              <a:ext uri="{FF2B5EF4-FFF2-40B4-BE49-F238E27FC236}">
                <a16:creationId xmlns:a16="http://schemas.microsoft.com/office/drawing/2014/main" id="{9C6E6ACF-3BBB-1112-6442-FDF9339C2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103457"/>
              </p:ext>
            </p:extLst>
          </p:nvPr>
        </p:nvGraphicFramePr>
        <p:xfrm>
          <a:off x="4621530" y="4663024"/>
          <a:ext cx="2998470" cy="120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618">
                  <a:extLst>
                    <a:ext uri="{9D8B030D-6E8A-4147-A177-3AD203B41FA5}">
                      <a16:colId xmlns:a16="http://schemas.microsoft.com/office/drawing/2014/main" val="3346663337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775415483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3985183835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2047026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Throughput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Gain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Only Nego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 w/o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w/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7014"/>
                  </a:ext>
                </a:extLst>
              </a:tr>
              <a:tr h="126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x2.58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x1.48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x2.58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3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mean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x1.22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x1.11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x1.24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39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95%-tile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x0.92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x1.28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x1.39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291755"/>
                  </a:ext>
                </a:extLst>
              </a:tr>
            </a:tbl>
          </a:graphicData>
        </a:graphic>
      </p:graphicFrame>
      <p:graphicFrame>
        <p:nvGraphicFramePr>
          <p:cNvPr id="23" name="表 27">
            <a:extLst>
              <a:ext uri="{FF2B5EF4-FFF2-40B4-BE49-F238E27FC236}">
                <a16:creationId xmlns:a16="http://schemas.microsoft.com/office/drawing/2014/main" id="{0F5DC273-BADA-0007-AFC5-F4B681D08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113921"/>
              </p:ext>
            </p:extLst>
          </p:nvPr>
        </p:nvGraphicFramePr>
        <p:xfrm>
          <a:off x="8605800" y="4663024"/>
          <a:ext cx="2998470" cy="120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618">
                  <a:extLst>
                    <a:ext uri="{9D8B030D-6E8A-4147-A177-3AD203B41FA5}">
                      <a16:colId xmlns:a16="http://schemas.microsoft.com/office/drawing/2014/main" val="3346663337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775415483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3985183835"/>
                    </a:ext>
                  </a:extLst>
                </a:gridCol>
                <a:gridCol w="687705">
                  <a:extLst>
                    <a:ext uri="{9D8B030D-6E8A-4147-A177-3AD203B41FA5}">
                      <a16:colId xmlns:a16="http://schemas.microsoft.com/office/drawing/2014/main" val="2047026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Throughput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Gain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Only Nego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 w/o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CSR</a:t>
                      </a:r>
                    </a:p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w/ TPC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7014"/>
                  </a:ext>
                </a:extLst>
              </a:tr>
              <a:tr h="126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x1.48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x1.02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x1.48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3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mean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x1.08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x1.06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x1.13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39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95%-tile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lt"/>
                        </a:rPr>
                        <a:t>s0.93</a:t>
                      </a:r>
                      <a:endParaRPr kumimoji="1" lang="ja-JP" altLang="en-US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x1.25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accent2"/>
                          </a:solidFill>
                          <a:latin typeface="+mn-lt"/>
                        </a:rPr>
                        <a:t>x1.32</a:t>
                      </a:r>
                      <a:endParaRPr kumimoji="1" lang="ja-JP" altLang="en-US" sz="1100" b="1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291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356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3" ma:contentTypeDescription="Create a new document." ma:contentTypeScope="" ma:versionID="9a460bf1214bee54ff01e08715e302fb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11e64031cf29185d9bd158be5d7ab15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9A7C0C-AE6D-4131-8250-05D90EB8C1E3}">
  <ds:schemaRefs>
    <ds:schemaRef ds:uri="3ab3c9f3-2821-458d-94d3-602868cca312"/>
    <ds:schemaRef ds:uri="a0d49aa3-abcf-4f66-a606-a172d777d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D33D2B5-7ABE-4F55-822A-4E7E7BC83B81}">
  <ds:schemaRefs>
    <ds:schemaRef ds:uri="a0d49aa3-abcf-4f66-a606-a172d777dd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ab3c9f3-2821-458d-94d3-602868cca31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40050</TotalTime>
  <Words>2216</Words>
  <Application>Microsoft Office PowerPoint</Application>
  <PresentationFormat>ワイド画面</PresentationFormat>
  <Paragraphs>452</Paragraphs>
  <Slides>16</Slides>
  <Notes>1</Notes>
  <HiddenSlides>2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Document</vt:lpstr>
      <vt:lpstr>PowerPoint プレゼンテーション</vt:lpstr>
      <vt:lpstr>Introduction</vt:lpstr>
      <vt:lpstr>(Recap) Coordinated Spatial Reuse Protocol</vt:lpstr>
      <vt:lpstr>Simulation Topology</vt:lpstr>
      <vt:lpstr>MCS Selection Method</vt:lpstr>
      <vt:lpstr>Comparison(1/2)</vt:lpstr>
      <vt:lpstr>Comparison(2/2)</vt:lpstr>
      <vt:lpstr>Simulation Parameters</vt:lpstr>
      <vt:lpstr>Simulation Results.1 (No UL Traffic Scenario)</vt:lpstr>
      <vt:lpstr>Observation.1</vt:lpstr>
      <vt:lpstr>Simulation Results.2 (UL Traffic Scenario)</vt:lpstr>
      <vt:lpstr>Observation.2</vt:lpstr>
      <vt:lpstr>Summary </vt:lpstr>
      <vt:lpstr>References</vt:lpstr>
      <vt:lpstr>Appendix.1: Each Throughput of STA (No UL Traffic)</vt:lpstr>
      <vt:lpstr>Appendix.2: Each Throughput of STA (UL Traffic)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Aio Kosuke</dc:creator>
  <cp:keywords/>
  <cp:lastModifiedBy>Aio, Kosuke (SEC)</cp:lastModifiedBy>
  <cp:revision>88</cp:revision>
  <cp:lastPrinted>1601-01-01T00:00:00Z</cp:lastPrinted>
  <dcterms:created xsi:type="dcterms:W3CDTF">2024-01-02T17:53:44Z</dcterms:created>
  <dcterms:modified xsi:type="dcterms:W3CDTF">2024-07-15T17:21:54Z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  <property fmtid="{D5CDD505-2E9C-101B-9397-08002B2CF9AE}" pid="4" name="MSIP_Label_1f8e20e6-048a-4bad-a26b-318dd1cd4d47_Enabled">
    <vt:lpwstr>true</vt:lpwstr>
  </property>
  <property fmtid="{D5CDD505-2E9C-101B-9397-08002B2CF9AE}" pid="5" name="MSIP_Label_1f8e20e6-048a-4bad-a26b-318dd1cd4d47_SetDate">
    <vt:lpwstr>2024-01-24T08:11:05Z</vt:lpwstr>
  </property>
  <property fmtid="{D5CDD505-2E9C-101B-9397-08002B2CF9AE}" pid="6" name="MSIP_Label_1f8e20e6-048a-4bad-a26b-318dd1cd4d47_Method">
    <vt:lpwstr>Privileged</vt:lpwstr>
  </property>
  <property fmtid="{D5CDD505-2E9C-101B-9397-08002B2CF9AE}" pid="7" name="MSIP_Label_1f8e20e6-048a-4bad-a26b-318dd1cd4d47_Name">
    <vt:lpwstr>1f8e20e6-048a-4bad-a26b-318dd1cd4d47</vt:lpwstr>
  </property>
  <property fmtid="{D5CDD505-2E9C-101B-9397-08002B2CF9AE}" pid="8" name="MSIP_Label_1f8e20e6-048a-4bad-a26b-318dd1cd4d47_SiteId">
    <vt:lpwstr>66c65d8a-9158-4521-a2d8-664963db48e4</vt:lpwstr>
  </property>
  <property fmtid="{D5CDD505-2E9C-101B-9397-08002B2CF9AE}" pid="9" name="MSIP_Label_1f8e20e6-048a-4bad-a26b-318dd1cd4d47_ActionId">
    <vt:lpwstr>7cf36057-5a08-42a0-8596-400be9587bfc</vt:lpwstr>
  </property>
  <property fmtid="{D5CDD505-2E9C-101B-9397-08002B2CF9AE}" pid="10" name="MSIP_Label_1f8e20e6-048a-4bad-a26b-318dd1cd4d47_ContentBits">
    <vt:lpwstr>0</vt:lpwstr>
  </property>
</Properties>
</file>