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63" r:id="rId2"/>
    <p:sldId id="2453" r:id="rId3"/>
    <p:sldId id="2455" r:id="rId4"/>
    <p:sldId id="2454" r:id="rId5"/>
    <p:sldId id="2456" r:id="rId6"/>
    <p:sldId id="2458" r:id="rId7"/>
    <p:sldId id="2457" r:id="rId8"/>
    <p:sldId id="2459" r:id="rId9"/>
    <p:sldId id="2460" r:id="rId10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4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46" autoAdjust="0"/>
  </p:normalViewPr>
  <p:slideViewPr>
    <p:cSldViewPr>
      <p:cViewPr varScale="1">
        <p:scale>
          <a:sx n="120" d="100"/>
          <a:sy n="120" d="100"/>
        </p:scale>
        <p:origin x="48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802.11-24/0836r0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May 2024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77209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Shuqiao Chen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2209800" y="615636"/>
            <a:ext cx="7772400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Thoughts on AMP UHF RFID Tags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10 May 2024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Introduction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529683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The concept of AMP + UHF Tag, i.e., using one dual-purpose tag for both B2B and B2C applications was introduced in [1].</a:t>
            </a: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</a:rPr>
              <a:t>B2B: UHF operation in sub-1GHz for 2B scenarios with 10+m range</a:t>
            </a: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</a:rPr>
              <a:t>B2C: Consumer usage in 2.4GHz with Wi-Fi device in close range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The feasibility of using existing Wi-Fi hardware as a reader for the AMP + UHF tags was further explored by the authors in [2].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</a:rPr>
              <a:t>AMP tag can have good synergy with UHF RFID to enable cost-effective integrated tag design to support many end-to-end to-Business and to-Consumer applications.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</a:rPr>
              <a:t>Wi-Fi 2x2 device can achieve AMP reader function with common impairment parameters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In this contribution we share our high level thoughts on the MAC design to achieve this goal.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12654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Terminologies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461972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For the ease of discussion, we introduce the following terminology: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b="1" dirty="0">
                <a:solidFill>
                  <a:schemeClr val="tx1"/>
                </a:solidFill>
                <a:latin typeface="+mn-lt"/>
                <a:ea typeface="+mn-ea"/>
              </a:rPr>
              <a:t>AMP RFID protocol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: The RFID protocol* used by AMP STAs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b="1" dirty="0">
                <a:solidFill>
                  <a:schemeClr val="tx1"/>
                </a:solidFill>
                <a:latin typeface="+mn-lt"/>
                <a:ea typeface="+mn-ea"/>
              </a:rPr>
              <a:t>AMP RFID Reader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: An AMP STA (e.g., a smartphone) that can read an AMP RFID tag using the AMP RFID protocol.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b="1" dirty="0">
                <a:solidFill>
                  <a:schemeClr val="tx1"/>
                </a:solidFill>
                <a:latin typeface="+mn-lt"/>
                <a:ea typeface="+mn-ea"/>
              </a:rPr>
              <a:t>AMP RFID Tag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: An AMP non-AP STA that supports the AMP RFID protocol. 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Note – To differentiate from the UHF RFID protocol specified by GS1</a:t>
            </a:r>
            <a:endParaRPr lang="en-US" sz="2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42733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UHF RFID Protocol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10772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</a:rPr>
              <a:t>The UHF RFID Standard and the corresponding air interface protocol is published by EPCglobal and is the de facto standard for UHF passive RFID (aka RAIN RFID) implementations.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</a:rPr>
              <a:t>The</a:t>
            </a:r>
            <a:r>
              <a:rPr lang="en-US" sz="2000" dirty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</a:rPr>
              <a:t>latest version of the standard (Gen2v3) [3] was released in January 2024 and is 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+mn-ea"/>
              </a:rPr>
              <a:t>204 pages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</a:rPr>
              <a:t>.</a:t>
            </a:r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FA5A9DDD-A139-4983-8363-24565AA887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08368" y="3621927"/>
            <a:ext cx="2290000" cy="232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5C0C39B-5AEB-4C91-A956-CE0D790BA370}"/>
              </a:ext>
            </a:extLst>
          </p:cNvPr>
          <p:cNvSpPr txBox="1"/>
          <p:nvPr/>
        </p:nvSpPr>
        <p:spPr>
          <a:xfrm>
            <a:off x="188281" y="2591998"/>
            <a:ext cx="8684351" cy="238219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</a:rPr>
              <a:t>The UHF RFID protocol is composed of: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</a:rPr>
              <a:t>Physical layer: defines the data coding and modulation waveforms used for the signaling between an Interrogator and a Tag.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</a:rPr>
              <a:t>Tag-identification layer: defines the set of functions and commands used by an Interrogator to interact with Tags.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UHF RFID protocol provides access to the Tag memory, which may be further categorized into: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D048FB-3298-48BB-BC43-FE8B5DD01F91}"/>
              </a:ext>
            </a:extLst>
          </p:cNvPr>
          <p:cNvSpPr txBox="1"/>
          <p:nvPr/>
        </p:nvSpPr>
        <p:spPr>
          <a:xfrm>
            <a:off x="147953" y="5085184"/>
            <a:ext cx="8684351" cy="744819"/>
          </a:xfrm>
          <a:prstGeom prst="rect">
            <a:avLst/>
          </a:prstGeom>
          <a:noFill/>
        </p:spPr>
        <p:txBody>
          <a:bodyPr vert="horz" wrap="square" numCol="2" rtlCol="0">
            <a:spAutoFit/>
          </a:bodyPr>
          <a:lstStyle/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</a:rPr>
              <a:t>Reserved memory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</a:rPr>
              <a:t>EPC memory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</a:rPr>
              <a:t>TID memory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</a:rPr>
              <a:t>User memory</a:t>
            </a: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666662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Protocol flow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16312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</a:rPr>
              <a:t>Since an AMP + UHF RFID dual purpose tag also needs to support the U</a:t>
            </a:r>
            <a:r>
              <a:rPr lang="en-US" altLang="zh-CN" sz="2000" dirty="0">
                <a:solidFill>
                  <a:schemeClr val="tx1"/>
                </a:solidFill>
                <a:latin typeface="+mn-lt"/>
                <a:ea typeface="+mn-ea"/>
              </a:rPr>
              <a:t>H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</a:rPr>
              <a:t>F RFID protocol, to simplify the UHF protocol for AMP, AMP RFID protocol should reuse the UHF RFID protocol as much as possible.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</a:rPr>
              <a:t>For the conventional UHF RFID operations (e.g., reading the EPC memory), the UHF RFID commands/responses are tunneled via the AMP PHY/MAC layers.</a:t>
            </a:r>
            <a:endParaRPr lang="en-US" sz="2000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DAD6D9CF-76B9-478C-8A1E-C6F9BF2721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31704" y="3201328"/>
            <a:ext cx="4560000" cy="3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294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Frame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7571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AMP frame(s) may be defined for the AMP RFID protocol, but they are only used to encapsulate the UHF RFID Interrogator commands and Tag replies.</a:t>
            </a:r>
            <a:endParaRPr lang="en-US" sz="2200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pic>
        <p:nvPicPr>
          <p:cNvPr id="7" name="pic">
            <a:extLst>
              <a:ext uri="{FF2B5EF4-FFF2-40B4-BE49-F238E27FC236}">
                <a16:creationId xmlns:a16="http://schemas.microsoft.com/office/drawing/2014/main" id="{A0B0565F-0274-478D-9229-BEE5239285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5400" y="2629205"/>
            <a:ext cx="10083707" cy="2816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11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Example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4247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An example of reading a single AMP RFID Tag:</a:t>
            </a:r>
          </a:p>
        </p:txBody>
      </p:sp>
      <p:pic>
        <p:nvPicPr>
          <p:cNvPr id="9" name="pic">
            <a:extLst>
              <a:ext uri="{FF2B5EF4-FFF2-40B4-BE49-F238E27FC236}">
                <a16:creationId xmlns:a16="http://schemas.microsoft.com/office/drawing/2014/main" id="{FE5E2738-0226-46A6-8A3D-21B44AA16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9336" y="2604000"/>
            <a:ext cx="12006559" cy="19771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E79EA9-8943-44EB-A6ED-50813518352D}"/>
              </a:ext>
            </a:extLst>
          </p:cNvPr>
          <p:cNvSpPr txBox="1"/>
          <p:nvPr/>
        </p:nvSpPr>
        <p:spPr>
          <a:xfrm>
            <a:off x="0" y="5377699"/>
            <a:ext cx="11809312" cy="7571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Note: Select, Query, ACK are Interrogator commands while RN16 and EPC are Tag replies defined by the UHF RFID standard.</a:t>
            </a:r>
          </a:p>
        </p:txBody>
      </p:sp>
    </p:spTree>
    <p:extLst>
      <p:ext uri="{BB962C8B-B14F-4D97-AF65-F5344CB8AC3E}">
        <p14:creationId xmlns:p14="http://schemas.microsoft.com/office/powerpoint/2010/main" val="3587896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Conclusion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479823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In this contribution we shared our high level thoughts on the MAC design for the AMP + UHF RFID dual purpose tags. We think that: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To simplify the UHF protocol for AMP, AMP RFID protocol should reuse the UHF RFID protocol as much as possible.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The UHF RFID commands/responses can be tunneled via the AMP PHY/MAC layers.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AMP frames can be used to encapsulate the UHF RFID Interrogator commands and Tag replies.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75263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172970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[1] 11-</a:t>
            </a:r>
            <a:r>
              <a:rPr lang="da-DK" sz="2400" dirty="0">
                <a:solidFill>
                  <a:srgbClr val="000000"/>
                </a:solidFill>
                <a:latin typeface="Arial"/>
                <a:ea typeface="ＭＳ Ｐゴシック"/>
              </a:rPr>
              <a:t>23/2038r1,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Close-range AMP Backscattering in 2.4GHz</a:t>
            </a:r>
            <a:r>
              <a:rPr lang="da-DK" sz="2400" dirty="0">
                <a:solidFill>
                  <a:srgbClr val="000000"/>
                </a:solidFill>
                <a:latin typeface="Arial"/>
                <a:ea typeface="ＭＳ Ｐゴシック"/>
              </a:rPr>
              <a:t> (Rui Cao,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da-DK" sz="2400" dirty="0">
                <a:solidFill>
                  <a:srgbClr val="000000"/>
                </a:solidFill>
                <a:latin typeface="Arial"/>
                <a:ea typeface="ＭＳ Ｐゴシック"/>
              </a:rPr>
              <a:t>[2] 11-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24/537r0, Close-range AMP 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ＭＳ Ｐゴシック"/>
              </a:rPr>
              <a:t>WiFi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 Reader Feasibility Study (Rui Cao,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[3]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EPC® Radio-Frequency Identity Generation-2 UHF RFID Standard Version 3 (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ＭＳ Ｐゴシック"/>
              </a:rPr>
              <a:t>EPCglobal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)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111846</TotalTime>
  <Words>683</Words>
  <Application>Microsoft Office PowerPoint</Application>
  <PresentationFormat>Widescreen</PresentationFormat>
  <Paragraphs>75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Microsoft YaHei</vt:lpstr>
      <vt:lpstr>MS PGothic</vt:lpstr>
      <vt:lpstr>MS PGothic</vt:lpstr>
      <vt:lpstr>Arial</vt:lpstr>
      <vt:lpstr>Times New Roman</vt:lpstr>
      <vt:lpstr>Wingdings</vt:lpstr>
      <vt:lpstr>Office Theme</vt:lpstr>
      <vt:lpstr>PowerPoint Presentation</vt:lpstr>
      <vt:lpstr>Introduction</vt:lpstr>
      <vt:lpstr>Terminologies</vt:lpstr>
      <vt:lpstr>UHF RFID Protocol </vt:lpstr>
      <vt:lpstr>Protocol flow</vt:lpstr>
      <vt:lpstr>Frame design</vt:lpstr>
      <vt:lpstr>Example</vt:lpstr>
      <vt:lpstr>Conclusion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ben@blindcreek.com</dc:creator>
  <cp:keywords/>
  <dc:description/>
  <cp:lastModifiedBy>Rojan Chitrakar</cp:lastModifiedBy>
  <cp:revision>544</cp:revision>
  <cp:lastPrinted>2000-03-07T00:55:37Z</cp:lastPrinted>
  <dcterms:created xsi:type="dcterms:W3CDTF">2016-01-17T22:48:36Z</dcterms:created>
  <dcterms:modified xsi:type="dcterms:W3CDTF">2024-05-10T07:40:15Z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(3)g9Hz4Gs+urhMDxxo/lr8zFaOf2wcb+DD6n+k0fg470CLmQomg/JkQhWh8SSS5/HeUPl+Krto
+bVLJNm+p7KU6BbzWbjsiAWfiYHpHtY/NRATAmfgImAiMCvd10Xm8augEisQ5mRwpoIcGfEC
KDe8Du+bbIKnwP1uCxMBmDO54M+RG13X5YuTaxoXfJbNaEQhNcIXlEKpEMsYYWyiSSilsgGV
+uhmIX3PI+jNtaGo74</vt:lpwstr>
  </property>
  <property fmtid="{D5CDD505-2E9C-101B-9397-08002B2CF9AE}" pid="3" name="_2015_ms_pID_7253431">
    <vt:lpwstr>WfsTXfADt3JjPPBa1PKzIg7eAFGqCW0kjTDGjInpFJm8Bh/NELDWi8
ii/vmh4te0h4HHsLbgMm9qSLs2NFWU2r1dY2ViqoGFtvEir/JTo0TWgB5Xu9qAojXnFLP8f4
tRlv/j9PBH3G/+TIBNDON3Axj0QqU+33dNiVx30U9MtU/MEBqwBq+pwOy4PjtcFyBViO2DP+
uojOJwvGAI+NjkJ7lP1yDBjc07zJ56NGEfDb</vt:lpwstr>
  </property>
  <property fmtid="{D5CDD505-2E9C-101B-9397-08002B2CF9AE}" pid="4" name="_2015_ms_pID_7253432">
    <vt:lpwstr>AA==</vt:lpwstr>
  </property>
</Properties>
</file>