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83" r:id="rId2"/>
    <p:sldId id="1229" r:id="rId3"/>
    <p:sldId id="1221" r:id="rId4"/>
    <p:sldId id="1220" r:id="rId5"/>
    <p:sldId id="1245" r:id="rId6"/>
    <p:sldId id="1225" r:id="rId7"/>
    <p:sldId id="1247" r:id="rId8"/>
    <p:sldId id="1254" r:id="rId9"/>
    <p:sldId id="1249" r:id="rId10"/>
    <p:sldId id="1246" r:id="rId11"/>
    <p:sldId id="1248" r:id="rId12"/>
    <p:sldId id="1180" r:id="rId13"/>
    <p:sldId id="1255" r:id="rId14"/>
    <p:sldId id="1261" r:id="rId15"/>
    <p:sldId id="1263" r:id="rId16"/>
    <p:sldId id="1135" r:id="rId17"/>
    <p:sldId id="1253" r:id="rId18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00CC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BA6D32-DF29-4FB8-847D-ACCBDC1507D8}" v="4" dt="2021-01-15T06:11:16.9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69" autoAdjust="0"/>
    <p:restoredTop sz="94262" autoAdjust="0"/>
  </p:normalViewPr>
  <p:slideViewPr>
    <p:cSldViewPr>
      <p:cViewPr varScale="1">
        <p:scale>
          <a:sx n="104" d="100"/>
          <a:sy n="104" d="100"/>
        </p:scale>
        <p:origin x="195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9" d="100"/>
          <a:sy n="119" d="100"/>
        </p:scale>
        <p:origin x="1982" y="8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DBAAFB3A-F937-4724-A5EB-D3F01C203A47}"/>
    <pc:docChg chg="undo custSel addSld delSld modSld sldOrd modMainMaster">
      <pc:chgData name="Jang Insun" userId="9a6367cea696bed7" providerId="LiveId" clId="{DBAAFB3A-F937-4724-A5EB-D3F01C203A47}" dt="2020-11-02T09:11:58.553" v="4823" actId="47"/>
      <pc:docMkLst>
        <pc:docMk/>
      </pc:docMkLst>
      <pc:sldChg chg="modSp mod">
        <pc:chgData name="Jang Insun" userId="9a6367cea696bed7" providerId="LiveId" clId="{DBAAFB3A-F937-4724-A5EB-D3F01C203A47}" dt="2020-11-02T06:24:28.975" v="112" actId="20577"/>
        <pc:sldMkLst>
          <pc:docMk/>
          <pc:sldMk cId="0" sldId="283"/>
        </pc:sldMkLst>
        <pc:spChg chg="mod">
          <ac:chgData name="Jang Insun" userId="9a6367cea696bed7" providerId="LiveId" clId="{DBAAFB3A-F937-4724-A5EB-D3F01C203A47}" dt="2020-11-02T06:22:59.926" v="57" actId="20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DBAAFB3A-F937-4724-A5EB-D3F01C203A47}" dt="2020-11-02T06:23:04.870" v="70" actId="20577"/>
          <ac:spMkLst>
            <pc:docMk/>
            <pc:sldMk cId="0" sldId="283"/>
            <ac:spMk id="6150" creationId="{00000000-0000-0000-0000-000000000000}"/>
          </ac:spMkLst>
        </pc:spChg>
        <pc:graphicFrameChg chg="mod modGraphic">
          <ac:chgData name="Jang Insun" userId="9a6367cea696bed7" providerId="LiveId" clId="{DBAAFB3A-F937-4724-A5EB-D3F01C203A47}" dt="2020-11-02T06:24:28.975" v="112" actId="20577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DBAAFB3A-F937-4724-A5EB-D3F01C203A47}" dt="2020-11-02T09:00:20.668" v="4451" actId="20577"/>
        <pc:sldMkLst>
          <pc:docMk/>
          <pc:sldMk cId="1427592943" sldId="1132"/>
        </pc:sldMkLst>
        <pc:spChg chg="mod">
          <ac:chgData name="Jang Insun" userId="9a6367cea696bed7" providerId="LiveId" clId="{DBAAFB3A-F937-4724-A5EB-D3F01C203A47}" dt="2020-11-02T09:00:20.668" v="4451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9:11:56.062" v="4821" actId="47"/>
        <pc:sldMkLst>
          <pc:docMk/>
          <pc:sldMk cId="3686947486" sldId="1133"/>
        </pc:sldMkLst>
      </pc:sldChg>
      <pc:sldChg chg="modSp mod">
        <pc:chgData name="Jang Insun" userId="9a6367cea696bed7" providerId="LiveId" clId="{DBAAFB3A-F937-4724-A5EB-D3F01C203A47}" dt="2020-11-02T07:04:57.080" v="901" actId="20577"/>
        <pc:sldMkLst>
          <pc:docMk/>
          <pc:sldMk cId="240887288" sldId="1136"/>
        </pc:sldMkLst>
        <pc:spChg chg="mod">
          <ac:chgData name="Jang Insun" userId="9a6367cea696bed7" providerId="LiveId" clId="{DBAAFB3A-F937-4724-A5EB-D3F01C203A47}" dt="2020-11-02T07:04:57.080" v="90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addSp delSp modSp mod">
        <pc:chgData name="Jang Insun" userId="9a6367cea696bed7" providerId="LiveId" clId="{DBAAFB3A-F937-4724-A5EB-D3F01C203A47}" dt="2020-11-02T08:04:00.486" v="1953" actId="1036"/>
        <pc:sldMkLst>
          <pc:docMk/>
          <pc:sldMk cId="1702715037" sldId="1138"/>
        </pc:sldMkLst>
        <pc:spChg chg="mod">
          <ac:chgData name="Jang Insun" userId="9a6367cea696bed7" providerId="LiveId" clId="{DBAAFB3A-F937-4724-A5EB-D3F01C203A47}" dt="2020-11-02T07:04:04.482" v="861" actId="20577"/>
          <ac:spMkLst>
            <pc:docMk/>
            <pc:sldMk cId="1702715037" sldId="1138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3:55.937" v="1948" actId="20577"/>
          <ac:spMkLst>
            <pc:docMk/>
            <pc:sldMk cId="1702715037" sldId="1138"/>
            <ac:spMk id="3" creationId="{00000000-0000-0000-0000-000000000000}"/>
          </ac:spMkLst>
        </pc:spChg>
        <pc:spChg chg="del">
          <ac:chgData name="Jang Insun" userId="9a6367cea696bed7" providerId="LiveId" clId="{DBAAFB3A-F937-4724-A5EB-D3F01C203A47}" dt="2020-11-02T06:35:29.032" v="626" actId="478"/>
          <ac:spMkLst>
            <pc:docMk/>
            <pc:sldMk cId="1702715037" sldId="1138"/>
            <ac:spMk id="6" creationId="{00000000-0000-0000-0000-000000000000}"/>
          </ac:spMkLst>
        </pc:spChg>
        <pc:picChg chg="del">
          <ac:chgData name="Jang Insun" userId="9a6367cea696bed7" providerId="LiveId" clId="{DBAAFB3A-F937-4724-A5EB-D3F01C203A47}" dt="2020-11-02T06:35:17.656" v="604" actId="478"/>
          <ac:picMkLst>
            <pc:docMk/>
            <pc:sldMk cId="1702715037" sldId="1138"/>
            <ac:picMk id="7" creationId="{00000000-0000-0000-0000-000000000000}"/>
          </ac:picMkLst>
        </pc:picChg>
        <pc:picChg chg="add del mod">
          <ac:chgData name="Jang Insun" userId="9a6367cea696bed7" providerId="LiveId" clId="{DBAAFB3A-F937-4724-A5EB-D3F01C203A47}" dt="2020-11-02T07:01:18.132" v="630" actId="478"/>
          <ac:picMkLst>
            <pc:docMk/>
            <pc:sldMk cId="1702715037" sldId="1138"/>
            <ac:picMk id="8" creationId="{D1B9817F-3C34-4231-A9E5-4008616BE581}"/>
          </ac:picMkLst>
        </pc:picChg>
        <pc:picChg chg="add del mod">
          <ac:chgData name="Jang Insun" userId="9a6367cea696bed7" providerId="LiveId" clId="{DBAAFB3A-F937-4724-A5EB-D3F01C203A47}" dt="2020-11-02T07:03:16.317" v="786" actId="478"/>
          <ac:picMkLst>
            <pc:docMk/>
            <pc:sldMk cId="1702715037" sldId="1138"/>
            <ac:picMk id="9" creationId="{62AB677E-2D8D-456B-800E-6F2E6E6ABE08}"/>
          </ac:picMkLst>
        </pc:picChg>
        <pc:picChg chg="add mod">
          <ac:chgData name="Jang Insun" userId="9a6367cea696bed7" providerId="LiveId" clId="{DBAAFB3A-F937-4724-A5EB-D3F01C203A47}" dt="2020-11-02T08:04:00.486" v="1953" actId="1036"/>
          <ac:picMkLst>
            <pc:docMk/>
            <pc:sldMk cId="1702715037" sldId="1138"/>
            <ac:picMk id="10" creationId="{ADE899CE-84BC-4545-84B1-A39CF337A10D}"/>
          </ac:picMkLst>
        </pc:picChg>
      </pc:sldChg>
      <pc:sldChg chg="del ord">
        <pc:chgData name="Jang Insun" userId="9a6367cea696bed7" providerId="LiveId" clId="{DBAAFB3A-F937-4724-A5EB-D3F01C203A47}" dt="2020-11-02T07:07:01.228" v="999" actId="47"/>
        <pc:sldMkLst>
          <pc:docMk/>
          <pc:sldMk cId="3841756078" sldId="1140"/>
        </pc:sldMkLst>
      </pc:sldChg>
      <pc:sldChg chg="modSp del mod">
        <pc:chgData name="Jang Insun" userId="9a6367cea696bed7" providerId="LiveId" clId="{DBAAFB3A-F937-4724-A5EB-D3F01C203A47}" dt="2020-11-02T08:59:55.777" v="4413" actId="47"/>
        <pc:sldMkLst>
          <pc:docMk/>
          <pc:sldMk cId="2324980777" sldId="1141"/>
        </pc:sldMkLst>
        <pc:spChg chg="mod">
          <ac:chgData name="Jang Insun" userId="9a6367cea696bed7" providerId="LiveId" clId="{DBAAFB3A-F937-4724-A5EB-D3F01C203A47}" dt="2020-11-02T08:59:53.689" v="4412" actId="20577"/>
          <ac:spMkLst>
            <pc:docMk/>
            <pc:sldMk cId="2324980777" sldId="1141"/>
            <ac:spMk id="2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8:59:56.532" v="4416" actId="47"/>
        <pc:sldMkLst>
          <pc:docMk/>
          <pc:sldMk cId="1188786434" sldId="1148"/>
        </pc:sldMkLst>
      </pc:sldChg>
      <pc:sldChg chg="del">
        <pc:chgData name="Jang Insun" userId="9a6367cea696bed7" providerId="LiveId" clId="{DBAAFB3A-F937-4724-A5EB-D3F01C203A47}" dt="2020-11-02T09:11:58.097" v="4822" actId="47"/>
        <pc:sldMkLst>
          <pc:docMk/>
          <pc:sldMk cId="3903702909" sldId="1150"/>
        </pc:sldMkLst>
      </pc:sldChg>
      <pc:sldChg chg="del">
        <pc:chgData name="Jang Insun" userId="9a6367cea696bed7" providerId="LiveId" clId="{DBAAFB3A-F937-4724-A5EB-D3F01C203A47}" dt="2020-11-02T09:11:58.553" v="4823" actId="47"/>
        <pc:sldMkLst>
          <pc:docMk/>
          <pc:sldMk cId="3719520648" sldId="1151"/>
        </pc:sldMkLst>
      </pc:sldChg>
      <pc:sldChg chg="del">
        <pc:chgData name="Jang Insun" userId="9a6367cea696bed7" providerId="LiveId" clId="{DBAAFB3A-F937-4724-A5EB-D3F01C203A47}" dt="2020-11-02T08:59:55.917" v="4414" actId="47"/>
        <pc:sldMkLst>
          <pc:docMk/>
          <pc:sldMk cId="2829069243" sldId="1155"/>
        </pc:sldMkLst>
      </pc:sldChg>
      <pc:sldChg chg="del">
        <pc:chgData name="Jang Insun" userId="9a6367cea696bed7" providerId="LiveId" clId="{DBAAFB3A-F937-4724-A5EB-D3F01C203A47}" dt="2020-11-02T08:59:56.060" v="4415" actId="47"/>
        <pc:sldMkLst>
          <pc:docMk/>
          <pc:sldMk cId="457485022" sldId="1156"/>
        </pc:sldMkLst>
      </pc:sldChg>
      <pc:sldChg chg="del">
        <pc:chgData name="Jang Insun" userId="9a6367cea696bed7" providerId="LiveId" clId="{DBAAFB3A-F937-4724-A5EB-D3F01C203A47}" dt="2020-11-02T08:59:57.049" v="4417" actId="47"/>
        <pc:sldMkLst>
          <pc:docMk/>
          <pc:sldMk cId="3570503581" sldId="1157"/>
        </pc:sldMkLst>
      </pc:sldChg>
      <pc:sldChg chg="del">
        <pc:chgData name="Jang Insun" userId="9a6367cea696bed7" providerId="LiveId" clId="{DBAAFB3A-F937-4724-A5EB-D3F01C203A47}" dt="2020-11-02T09:11:55.749" v="4820" actId="47"/>
        <pc:sldMkLst>
          <pc:docMk/>
          <pc:sldMk cId="391834690" sldId="1162"/>
        </pc:sldMkLst>
      </pc:sldChg>
      <pc:sldChg chg="addSp delSp modSp add mod">
        <pc:chgData name="Jang Insun" userId="9a6367cea696bed7" providerId="LiveId" clId="{DBAAFB3A-F937-4724-A5EB-D3F01C203A47}" dt="2020-11-02T08:36:02.080" v="3128" actId="1076"/>
        <pc:sldMkLst>
          <pc:docMk/>
          <pc:sldMk cId="118473899" sldId="1163"/>
        </pc:sldMkLst>
        <pc:spChg chg="mod">
          <ac:chgData name="Jang Insun" userId="9a6367cea696bed7" providerId="LiveId" clId="{DBAAFB3A-F937-4724-A5EB-D3F01C203A47}" dt="2020-11-02T08:05:58.198" v="2207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36:00.143" v="3127" actId="20577"/>
          <ac:spMkLst>
            <pc:docMk/>
            <pc:sldMk cId="118473899" sldId="1163"/>
            <ac:spMk id="3" creationId="{00000000-0000-0000-0000-000000000000}"/>
          </ac:spMkLst>
        </pc:spChg>
        <pc:picChg chg="add del mod">
          <ac:chgData name="Jang Insun" userId="9a6367cea696bed7" providerId="LiveId" clId="{DBAAFB3A-F937-4724-A5EB-D3F01C203A47}" dt="2020-11-02T08:17:23.624" v="3017" actId="478"/>
          <ac:picMkLst>
            <pc:docMk/>
            <pc:sldMk cId="118473899" sldId="1163"/>
            <ac:picMk id="6" creationId="{6D511B99-1BC8-4795-8B8D-4E81D0857D7F}"/>
          </ac:picMkLst>
        </pc:picChg>
        <pc:picChg chg="add mod">
          <ac:chgData name="Jang Insun" userId="9a6367cea696bed7" providerId="LiveId" clId="{DBAAFB3A-F937-4724-A5EB-D3F01C203A47}" dt="2020-11-02T08:36:02.080" v="3128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add del mod">
        <pc:chgData name="Jang Insun" userId="9a6367cea696bed7" providerId="LiveId" clId="{DBAAFB3A-F937-4724-A5EB-D3F01C203A47}" dt="2020-11-02T09:04:52.050" v="4819" actId="47"/>
        <pc:sldMkLst>
          <pc:docMk/>
          <pc:sldMk cId="3543034093" sldId="1164"/>
        </pc:sldMkLst>
        <pc:spChg chg="mod">
          <ac:chgData name="Jang Insun" userId="9a6367cea696bed7" providerId="LiveId" clId="{DBAAFB3A-F937-4724-A5EB-D3F01C203A47}" dt="2020-11-02T08:06:39.913" v="2283" actId="20577"/>
          <ac:spMkLst>
            <pc:docMk/>
            <pc:sldMk cId="3543034093" sldId="1164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7:51.679" v="2448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delSp modSp add mod">
        <pc:chgData name="Jang Insun" userId="9a6367cea696bed7" providerId="LiveId" clId="{DBAAFB3A-F937-4724-A5EB-D3F01C203A47}" dt="2020-11-02T09:04:43.633" v="4816" actId="20577"/>
        <pc:sldMkLst>
          <pc:docMk/>
          <pc:sldMk cId="2187253843" sldId="1165"/>
        </pc:sldMkLst>
        <pc:spChg chg="mod">
          <ac:chgData name="Jang Insun" userId="9a6367cea696bed7" providerId="LiveId" clId="{DBAAFB3A-F937-4724-A5EB-D3F01C203A47}" dt="2020-11-02T09:04:43.633" v="4816" actId="20577"/>
          <ac:spMkLst>
            <pc:docMk/>
            <pc:sldMk cId="2187253843" sldId="1165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0:58.951" v="4454" actId="6549"/>
          <ac:spMkLst>
            <pc:docMk/>
            <pc:sldMk cId="2187253843" sldId="1165"/>
            <ac:spMk id="3" creationId="{00000000-0000-0000-0000-000000000000}"/>
          </ac:spMkLst>
        </pc:spChg>
        <pc:spChg chg="add mod">
          <ac:chgData name="Jang Insun" userId="9a6367cea696bed7" providerId="LiveId" clId="{DBAAFB3A-F937-4724-A5EB-D3F01C203A47}" dt="2020-11-02T09:02:43.510" v="4486" actId="1076"/>
          <ac:spMkLst>
            <pc:docMk/>
            <pc:sldMk cId="2187253843" sldId="1165"/>
            <ac:spMk id="16" creationId="{D85B5FB0-0ADE-48E9-B4C8-832FA776AAAC}"/>
          </ac:spMkLst>
        </pc:spChg>
        <pc:graphicFrameChg chg="add del mod">
          <ac:chgData name="Jang Insun" userId="9a6367cea696bed7" providerId="LiveId" clId="{DBAAFB3A-F937-4724-A5EB-D3F01C203A47}" dt="2020-11-02T08:59:44.109" v="4403" actId="21"/>
          <ac:graphicFrameMkLst>
            <pc:docMk/>
            <pc:sldMk cId="2187253843" sldId="1165"/>
            <ac:graphicFrameMk id="10" creationId="{E7A21978-6DFF-4DBE-BEAB-94D9D18DF75E}"/>
          </ac:graphicFrameMkLst>
        </pc:graphicFrameChg>
        <pc:picChg chg="add del mod">
          <ac:chgData name="Jang Insun" userId="9a6367cea696bed7" providerId="LiveId" clId="{DBAAFB3A-F937-4724-A5EB-D3F01C203A47}" dt="2020-11-02T08:58:22.715" v="4389" actId="478"/>
          <ac:picMkLst>
            <pc:docMk/>
            <pc:sldMk cId="2187253843" sldId="1165"/>
            <ac:picMk id="6" creationId="{5A32E278-43F0-4D7F-BCFB-E81A23374320}"/>
          </ac:picMkLst>
        </pc:picChg>
        <pc:picChg chg="del">
          <ac:chgData name="Jang Insun" userId="9a6367cea696bed7" providerId="LiveId" clId="{DBAAFB3A-F937-4724-A5EB-D3F01C203A47}" dt="2020-11-02T08:36:47.747" v="3141" actId="478"/>
          <ac:picMkLst>
            <pc:docMk/>
            <pc:sldMk cId="2187253843" sldId="1165"/>
            <ac:picMk id="7" creationId="{89624E60-FE34-4644-946D-23F3A772552D}"/>
          </ac:picMkLst>
        </pc:picChg>
        <pc:picChg chg="add del mod ord">
          <ac:chgData name="Jang Insun" userId="9a6367cea696bed7" providerId="LiveId" clId="{DBAAFB3A-F937-4724-A5EB-D3F01C203A47}" dt="2020-11-02T09:01:51.191" v="4456" actId="478"/>
          <ac:picMkLst>
            <pc:docMk/>
            <pc:sldMk cId="2187253843" sldId="1165"/>
            <ac:picMk id="8" creationId="{D86D6A98-6235-4376-8F04-A31435BAE66E}"/>
          </ac:picMkLst>
        </pc:picChg>
        <pc:picChg chg="add del mod">
          <ac:chgData name="Jang Insun" userId="9a6367cea696bed7" providerId="LiveId" clId="{DBAAFB3A-F937-4724-A5EB-D3F01C203A47}" dt="2020-11-02T09:00:57.731" v="4453" actId="478"/>
          <ac:picMkLst>
            <pc:docMk/>
            <pc:sldMk cId="2187253843" sldId="1165"/>
            <ac:picMk id="11" creationId="{4685BD9A-37FD-4AF8-A8A7-B10FC048438F}"/>
          </ac:picMkLst>
        </pc:picChg>
        <pc:picChg chg="add mod">
          <ac:chgData name="Jang Insun" userId="9a6367cea696bed7" providerId="LiveId" clId="{DBAAFB3A-F937-4724-A5EB-D3F01C203A47}" dt="2020-11-02T09:01:53.525" v="4458" actId="1076"/>
          <ac:picMkLst>
            <pc:docMk/>
            <pc:sldMk cId="2187253843" sldId="1165"/>
            <ac:picMk id="12" creationId="{D2505EF6-F955-4339-894C-8F0ADD07143C}"/>
          </ac:picMkLst>
        </pc:picChg>
        <pc:cxnChg chg="add mod">
          <ac:chgData name="Jang Insun" userId="9a6367cea696bed7" providerId="LiveId" clId="{DBAAFB3A-F937-4724-A5EB-D3F01C203A47}" dt="2020-11-02T09:02:39.482" v="4485" actId="14100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delSp modSp add mod">
        <pc:chgData name="Jang Insun" userId="9a6367cea696bed7" providerId="LiveId" clId="{DBAAFB3A-F937-4724-A5EB-D3F01C203A47}" dt="2020-11-02T09:04:47.965" v="4817"/>
        <pc:sldMkLst>
          <pc:docMk/>
          <pc:sldMk cId="725839867" sldId="1166"/>
        </pc:sldMkLst>
        <pc:spChg chg="mod">
          <ac:chgData name="Jang Insun" userId="9a6367cea696bed7" providerId="LiveId" clId="{DBAAFB3A-F937-4724-A5EB-D3F01C203A47}" dt="2020-11-02T09:04:47.965" v="4817"/>
          <ac:spMkLst>
            <pc:docMk/>
            <pc:sldMk cId="725839867" sldId="1166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4:23.865" v="4801" actId="20577"/>
          <ac:spMkLst>
            <pc:docMk/>
            <pc:sldMk cId="725839867" sldId="1166"/>
            <ac:spMk id="3" creationId="{00000000-0000-0000-0000-000000000000}"/>
          </ac:spMkLst>
        </pc:spChg>
        <pc:graphicFrameChg chg="add del mod">
          <ac:chgData name="Jang Insun" userId="9a6367cea696bed7" providerId="LiveId" clId="{DBAAFB3A-F937-4724-A5EB-D3F01C203A47}" dt="2020-11-02T09:04:34.364" v="4804" actId="478"/>
          <ac:graphicFrameMkLst>
            <pc:docMk/>
            <pc:sldMk cId="725839867" sldId="1166"/>
            <ac:graphicFrameMk id="6" creationId="{2CA09CBE-C6BC-4AA8-B401-344AEF41DD50}"/>
          </ac:graphicFrameMkLst>
        </pc:graphicFrameChg>
        <pc:picChg chg="add mod">
          <ac:chgData name="Jang Insun" userId="9a6367cea696bed7" providerId="LiveId" clId="{DBAAFB3A-F937-4724-A5EB-D3F01C203A47}" dt="2020-11-02T09:04:37.292" v="4806" actId="1076"/>
          <ac:picMkLst>
            <pc:docMk/>
            <pc:sldMk cId="725839867" sldId="1166"/>
            <ac:picMk id="7" creationId="{04075812-2BD6-4AF9-BAA1-73E684135468}"/>
          </ac:picMkLst>
        </pc:picChg>
        <pc:picChg chg="del">
          <ac:chgData name="Jang Insun" userId="9a6367cea696bed7" providerId="LiveId" clId="{DBAAFB3A-F937-4724-A5EB-D3F01C203A47}" dt="2020-11-02T09:02:52.430" v="4490" actId="478"/>
          <ac:picMkLst>
            <pc:docMk/>
            <pc:sldMk cId="725839867" sldId="1166"/>
            <ac:picMk id="8" creationId="{D86D6A98-6235-4376-8F04-A31435BAE66E}"/>
          </ac:picMkLst>
        </pc:picChg>
        <pc:picChg chg="del mod">
          <ac:chgData name="Jang Insun" userId="9a6367cea696bed7" providerId="LiveId" clId="{DBAAFB3A-F937-4724-A5EB-D3F01C203A47}" dt="2020-11-02T09:03:11.789" v="4494" actId="478"/>
          <ac:picMkLst>
            <pc:docMk/>
            <pc:sldMk cId="725839867" sldId="1166"/>
            <ac:picMk id="11" creationId="{4685BD9A-37FD-4AF8-A8A7-B10FC048438F}"/>
          </ac:picMkLst>
        </pc:picChg>
      </pc:sldChg>
      <pc:sldMasterChg chg="modSp mod">
        <pc:chgData name="Jang Insun" userId="9a6367cea696bed7" providerId="LiveId" clId="{DBAAFB3A-F937-4724-A5EB-D3F01C203A47}" dt="2020-11-02T06:23:13.645" v="80" actId="20577"/>
        <pc:sldMasterMkLst>
          <pc:docMk/>
          <pc:sldMasterMk cId="0" sldId="2147483648"/>
        </pc:sldMasterMkLst>
        <pc:spChg chg="mod">
          <ac:chgData name="Jang Insun" userId="9a6367cea696bed7" providerId="LiveId" clId="{DBAAFB3A-F937-4724-A5EB-D3F01C203A47}" dt="2020-11-02T06:23:13.645" v="80" actId="20577"/>
          <ac:spMkLst>
            <pc:docMk/>
            <pc:sldMasterMk cId="0" sldId="2147483648"/>
            <ac:spMk id="11" creationId="{00000000-0000-0000-0000-000000000000}"/>
          </ac:spMkLst>
        </pc:spChg>
      </pc:sldMasterChg>
    </pc:docChg>
  </pc:docChgLst>
  <pc:docChgLst>
    <pc:chgData name="Jang Insun" userId="9a6367cea696bed7" providerId="LiveId" clId="{23AF1B23-B6C9-4E72-AD9C-E1FAE955CA6F}"/>
    <pc:docChg chg="undo custSel addSld modSld modMainMaster">
      <pc:chgData name="Jang Insun" userId="9a6367cea696bed7" providerId="LiveId" clId="{23AF1B23-B6C9-4E72-AD9C-E1FAE955CA6F}" dt="2020-12-30T05:02:39.028" v="1587" actId="20577"/>
      <pc:docMkLst>
        <pc:docMk/>
      </pc:docMkLst>
      <pc:sldChg chg="modSp mod">
        <pc:chgData name="Jang Insun" userId="9a6367cea696bed7" providerId="LiveId" clId="{23AF1B23-B6C9-4E72-AD9C-E1FAE955CA6F}" dt="2020-12-30T04:42:20.972" v="3" actId="14734"/>
        <pc:sldMkLst>
          <pc:docMk/>
          <pc:sldMk cId="0" sldId="283"/>
        </pc:sldMkLst>
        <pc:graphicFrameChg chg="modGraphic">
          <ac:chgData name="Jang Insun" userId="9a6367cea696bed7" providerId="LiveId" clId="{23AF1B23-B6C9-4E72-AD9C-E1FAE955CA6F}" dt="2020-12-30T04:42:20.972" v="3" actId="14734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7:41.245" v="1044" actId="1076"/>
        <pc:sldMkLst>
          <pc:docMk/>
          <pc:sldMk cId="1427592943" sldId="1132"/>
        </pc:sldMkLst>
        <pc:graphicFrameChg chg="mod modGraphic">
          <ac:chgData name="Jang Insun" userId="9a6367cea696bed7" providerId="LiveId" clId="{23AF1B23-B6C9-4E72-AD9C-E1FAE955CA6F}" dt="2020-12-30T04:57:41.245" v="1044" actId="1076"/>
          <ac:graphicFrameMkLst>
            <pc:docMk/>
            <pc:sldMk cId="1427592943" sldId="1132"/>
            <ac:graphicFrameMk id="6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8:47.523" v="1051" actId="20577"/>
        <pc:sldMkLst>
          <pc:docMk/>
          <pc:sldMk cId="1857234226" sldId="1135"/>
        </pc:sldMkLst>
        <pc:spChg chg="mod">
          <ac:chgData name="Jang Insun" userId="9a6367cea696bed7" providerId="LiveId" clId="{23AF1B23-B6C9-4E72-AD9C-E1FAE955CA6F}" dt="2020-12-30T04:58:47.523" v="1051" actId="20577"/>
          <ac:spMkLst>
            <pc:docMk/>
            <pc:sldMk cId="1857234226" sldId="1135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3:43.388" v="131" actId="20577"/>
        <pc:sldMkLst>
          <pc:docMk/>
          <pc:sldMk cId="240887288" sldId="1136"/>
        </pc:sldMkLst>
        <pc:spChg chg="mod">
          <ac:chgData name="Jang Insun" userId="9a6367cea696bed7" providerId="LiveId" clId="{23AF1B23-B6C9-4E72-AD9C-E1FAE955CA6F}" dt="2020-12-30T04:43:43.388" v="13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4:53.002" v="133" actId="20577"/>
        <pc:sldMkLst>
          <pc:docMk/>
          <pc:sldMk cId="1702715037" sldId="1138"/>
        </pc:sldMkLst>
        <pc:spChg chg="mod">
          <ac:chgData name="Jang Insun" userId="9a6367cea696bed7" providerId="LiveId" clId="{23AF1B23-B6C9-4E72-AD9C-E1FAE955CA6F}" dt="2020-12-30T04:44:53.002" v="133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8:51.071" v="499" actId="20577"/>
        <pc:sldMkLst>
          <pc:docMk/>
          <pc:sldMk cId="118473899" sldId="1163"/>
        </pc:sldMkLst>
        <pc:spChg chg="mod">
          <ac:chgData name="Jang Insun" userId="9a6367cea696bed7" providerId="LiveId" clId="{23AF1B23-B6C9-4E72-AD9C-E1FAE955CA6F}" dt="2020-12-30T04:48:51.071" v="499" actId="20577"/>
          <ac:spMkLst>
            <pc:docMk/>
            <pc:sldMk cId="118473899" sldId="1163"/>
            <ac:spMk id="3" creationId="{00000000-0000-0000-0000-000000000000}"/>
          </ac:spMkLst>
        </pc:spChg>
        <pc:picChg chg="mod">
          <ac:chgData name="Jang Insun" userId="9a6367cea696bed7" providerId="LiveId" clId="{23AF1B23-B6C9-4E72-AD9C-E1FAE955CA6F}" dt="2020-12-30T04:48:17.003" v="484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mod">
        <pc:chgData name="Jang Insun" userId="9a6367cea696bed7" providerId="LiveId" clId="{23AF1B23-B6C9-4E72-AD9C-E1FAE955CA6F}" dt="2020-12-30T04:56:48.378" v="987" actId="20577"/>
        <pc:sldMkLst>
          <pc:docMk/>
          <pc:sldMk cId="3543034093" sldId="1164"/>
        </pc:sldMkLst>
        <pc:spChg chg="mod">
          <ac:chgData name="Jang Insun" userId="9a6367cea696bed7" providerId="LiveId" clId="{23AF1B23-B6C9-4E72-AD9C-E1FAE955CA6F}" dt="2020-12-30T04:56:48.378" v="987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modSp mod">
        <pc:chgData name="Jang Insun" userId="9a6367cea696bed7" providerId="LiveId" clId="{23AF1B23-B6C9-4E72-AD9C-E1FAE955CA6F}" dt="2020-12-30T04:52:57.674" v="698" actId="1076"/>
        <pc:sldMkLst>
          <pc:docMk/>
          <pc:sldMk cId="2187253843" sldId="1165"/>
        </pc:sldMkLst>
        <pc:spChg chg="mod">
          <ac:chgData name="Jang Insun" userId="9a6367cea696bed7" providerId="LiveId" clId="{23AF1B23-B6C9-4E72-AD9C-E1FAE955CA6F}" dt="2020-12-30T04:52:40.388" v="697" actId="20577"/>
          <ac:spMkLst>
            <pc:docMk/>
            <pc:sldMk cId="2187253843" sldId="1165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49:30.857" v="570" actId="164"/>
          <ac:spMkLst>
            <pc:docMk/>
            <pc:sldMk cId="2187253843" sldId="1165"/>
            <ac:spMk id="16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2:57.674" v="698" actId="1076"/>
          <ac:grpSpMkLst>
            <pc:docMk/>
            <pc:sldMk cId="2187253843" sldId="1165"/>
            <ac:grpSpMk id="6" creationId="{732E9B3F-081E-4797-9C5E-AE22B557D101}"/>
          </ac:grpSpMkLst>
        </pc:grpChg>
        <pc:picChg chg="mod">
          <ac:chgData name="Jang Insun" userId="9a6367cea696bed7" providerId="LiveId" clId="{23AF1B23-B6C9-4E72-AD9C-E1FAE955CA6F}" dt="2020-12-30T04:49:30.857" v="570" actId="164"/>
          <ac:picMkLst>
            <pc:docMk/>
            <pc:sldMk cId="2187253843" sldId="1165"/>
            <ac:picMk id="12" creationId="{D2505EF6-F955-4339-894C-8F0ADD07143C}"/>
          </ac:picMkLst>
        </pc:picChg>
        <pc:cxnChg chg="mod">
          <ac:chgData name="Jang Insun" userId="9a6367cea696bed7" providerId="LiveId" clId="{23AF1B23-B6C9-4E72-AD9C-E1FAE955CA6F}" dt="2020-12-30T04:49:30.857" v="570" actId="164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modSp mod">
        <pc:chgData name="Jang Insun" userId="9a6367cea696bed7" providerId="LiveId" clId="{23AF1B23-B6C9-4E72-AD9C-E1FAE955CA6F}" dt="2020-12-30T04:55:52.068" v="941" actId="1076"/>
        <pc:sldMkLst>
          <pc:docMk/>
          <pc:sldMk cId="725839867" sldId="1166"/>
        </pc:sldMkLst>
        <pc:spChg chg="mod">
          <ac:chgData name="Jang Insun" userId="9a6367cea696bed7" providerId="LiveId" clId="{23AF1B23-B6C9-4E72-AD9C-E1FAE955CA6F}" dt="2020-12-30T04:55:52.068" v="941" actId="1076"/>
          <ac:spMkLst>
            <pc:docMk/>
            <pc:sldMk cId="725839867" sldId="1166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55:47.143" v="937" actId="164"/>
          <ac:spMkLst>
            <pc:docMk/>
            <pc:sldMk cId="725839867" sldId="1166"/>
            <ac:spMk id="9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5:47.143" v="937" actId="164"/>
          <ac:grpSpMkLst>
            <pc:docMk/>
            <pc:sldMk cId="725839867" sldId="1166"/>
            <ac:grpSpMk id="6" creationId="{E9989B92-E1C6-4563-9EF7-46276ADB82AE}"/>
          </ac:grpSpMkLst>
        </pc:grpChg>
        <pc:picChg chg="mod">
          <ac:chgData name="Jang Insun" userId="9a6367cea696bed7" providerId="LiveId" clId="{23AF1B23-B6C9-4E72-AD9C-E1FAE955CA6F}" dt="2020-12-30T04:55:47.143" v="937" actId="164"/>
          <ac:picMkLst>
            <pc:docMk/>
            <pc:sldMk cId="725839867" sldId="1166"/>
            <ac:picMk id="7" creationId="{04075812-2BD6-4AF9-BAA1-73E684135468}"/>
          </ac:picMkLst>
        </pc:picChg>
        <pc:cxnChg chg="mod">
          <ac:chgData name="Jang Insun" userId="9a6367cea696bed7" providerId="LiveId" clId="{23AF1B23-B6C9-4E72-AD9C-E1FAE955CA6F}" dt="2020-12-30T04:55:47.143" v="937" actId="164"/>
          <ac:cxnSpMkLst>
            <pc:docMk/>
            <pc:sldMk cId="725839867" sldId="1166"/>
            <ac:cxnSpMk id="8" creationId="{37065B48-69AF-4463-A647-013423FC9ECE}"/>
          </ac:cxnSpMkLst>
        </pc:cxnChg>
      </pc:sldChg>
      <pc:sldChg chg="modSp add mod">
        <pc:chgData name="Jang Insun" userId="9a6367cea696bed7" providerId="LiveId" clId="{23AF1B23-B6C9-4E72-AD9C-E1FAE955CA6F}" dt="2020-12-30T05:02:39.028" v="1587" actId="20577"/>
        <pc:sldMkLst>
          <pc:docMk/>
          <pc:sldMk cId="1192618524" sldId="1167"/>
        </pc:sldMkLst>
        <pc:spChg chg="mod">
          <ac:chgData name="Jang Insun" userId="9a6367cea696bed7" providerId="LiveId" clId="{23AF1B23-B6C9-4E72-AD9C-E1FAE955CA6F}" dt="2020-12-30T04:59:53.970" v="1057" actId="20577"/>
          <ac:spMkLst>
            <pc:docMk/>
            <pc:sldMk cId="1192618524" sldId="1167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2:39.028" v="1587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modSp add mod">
        <pc:chgData name="Jang Insun" userId="9a6367cea696bed7" providerId="LiveId" clId="{23AF1B23-B6C9-4E72-AD9C-E1FAE955CA6F}" dt="2020-12-30T05:01:08.714" v="1328" actId="20577"/>
        <pc:sldMkLst>
          <pc:docMk/>
          <pc:sldMk cId="2560553005" sldId="1168"/>
        </pc:sldMkLst>
        <pc:spChg chg="mod">
          <ac:chgData name="Jang Insun" userId="9a6367cea696bed7" providerId="LiveId" clId="{23AF1B23-B6C9-4E72-AD9C-E1FAE955CA6F}" dt="2020-12-30T05:00:31.687" v="1141" actId="20577"/>
          <ac:spMkLst>
            <pc:docMk/>
            <pc:sldMk cId="2560553005" sldId="1168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1:08.714" v="1328" actId="20577"/>
          <ac:spMkLst>
            <pc:docMk/>
            <pc:sldMk cId="2560553005" sldId="1168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23AF1B23-B6C9-4E72-AD9C-E1FAE955CA6F}" dt="2020-12-30T04:42:14.349" v="1" actId="20577"/>
        <pc:sldMasterMkLst>
          <pc:docMk/>
          <pc:sldMasterMk cId="0" sldId="2147483648"/>
        </pc:sldMasterMkLst>
        <pc:spChg chg="mod">
          <ac:chgData name="Jang Insun" userId="9a6367cea696bed7" providerId="LiveId" clId="{23AF1B23-B6C9-4E72-AD9C-E1FAE955CA6F}" dt="2020-12-30T04:42:14.349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445014F-97AD-474A-8A27-1A7EF9490E08}"/>
    <pc:docChg chg="undo custSel addSld delSld modSld sldOrd modMainMaster">
      <pc:chgData name="Jang Insun" userId="9a6367cea696bed7" providerId="LiveId" clId="{3445014F-97AD-474A-8A27-1A7EF9490E08}" dt="2020-12-31T06:33:14.328" v="5901"/>
      <pc:docMkLst>
        <pc:docMk/>
      </pc:docMkLst>
      <pc:sldChg chg="modSp mod">
        <pc:chgData name="Jang Insun" userId="9a6367cea696bed7" providerId="LiveId" clId="{3445014F-97AD-474A-8A27-1A7EF9490E08}" dt="2020-12-31T04:32:53.796" v="132" actId="20577"/>
        <pc:sldMkLst>
          <pc:docMk/>
          <pc:sldMk cId="0" sldId="283"/>
        </pc:sldMkLst>
        <pc:spChg chg="mod">
          <ac:chgData name="Jang Insun" userId="9a6367cea696bed7" providerId="LiveId" clId="{3445014F-97AD-474A-8A27-1A7EF9490E08}" dt="2020-12-31T04:32:45.420" v="122" actId="2057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2:53.796" v="132" actId="20577"/>
          <ac:spMkLst>
            <pc:docMk/>
            <pc:sldMk cId="0" sldId="283"/>
            <ac:spMk id="6150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832" v="5739" actId="47"/>
        <pc:sldMkLst>
          <pc:docMk/>
          <pc:sldMk cId="1427592943" sldId="1132"/>
        </pc:sldMkLst>
      </pc:sldChg>
      <pc:sldChg chg="modSp mod">
        <pc:chgData name="Jang Insun" userId="9a6367cea696bed7" providerId="LiveId" clId="{3445014F-97AD-474A-8A27-1A7EF9490E08}" dt="2020-12-31T06:32:15.267" v="5752" actId="20577"/>
        <pc:sldMkLst>
          <pc:docMk/>
          <pc:sldMk cId="240887288" sldId="1136"/>
        </pc:sldMkLst>
        <pc:spChg chg="mod">
          <ac:chgData name="Jang Insun" userId="9a6367cea696bed7" providerId="LiveId" clId="{3445014F-97AD-474A-8A27-1A7EF9490E08}" dt="2020-12-31T06:32:15.267" v="5752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3.727" v="5734" actId="47"/>
        <pc:sldMkLst>
          <pc:docMk/>
          <pc:sldMk cId="1702715037" sldId="1138"/>
        </pc:sldMkLst>
      </pc:sldChg>
      <pc:sldChg chg="modSp del mod">
        <pc:chgData name="Jang Insun" userId="9a6367cea696bed7" providerId="LiveId" clId="{3445014F-97AD-474A-8A27-1A7EF9490E08}" dt="2020-12-31T06:32:04.670" v="5735" actId="47"/>
        <pc:sldMkLst>
          <pc:docMk/>
          <pc:sldMk cId="118473899" sldId="1163"/>
        </pc:sldMkLst>
        <pc:spChg chg="mod">
          <ac:chgData name="Jang Insun" userId="9a6367cea696bed7" providerId="LiveId" clId="{3445014F-97AD-474A-8A27-1A7EF9490E08}" dt="2020-12-31T05:16:45.990" v="1669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5:16:57.041" v="1728" actId="20577"/>
          <ac:spMkLst>
            <pc:docMk/>
            <pc:sldMk cId="118473899" sldId="1163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590" v="5738" actId="47"/>
        <pc:sldMkLst>
          <pc:docMk/>
          <pc:sldMk cId="3543034093" sldId="1164"/>
        </pc:sldMkLst>
      </pc:sldChg>
      <pc:sldChg chg="del">
        <pc:chgData name="Jang Insun" userId="9a6367cea696bed7" providerId="LiveId" clId="{3445014F-97AD-474A-8A27-1A7EF9490E08}" dt="2020-12-31T06:32:05.051" v="5736" actId="47"/>
        <pc:sldMkLst>
          <pc:docMk/>
          <pc:sldMk cId="2187253843" sldId="1165"/>
        </pc:sldMkLst>
      </pc:sldChg>
      <pc:sldChg chg="del">
        <pc:chgData name="Jang Insun" userId="9a6367cea696bed7" providerId="LiveId" clId="{3445014F-97AD-474A-8A27-1A7EF9490E08}" dt="2020-12-31T06:32:05.236" v="5737" actId="47"/>
        <pc:sldMkLst>
          <pc:docMk/>
          <pc:sldMk cId="725839867" sldId="1166"/>
        </pc:sldMkLst>
      </pc:sldChg>
      <pc:sldChg chg="modSp add del mod">
        <pc:chgData name="Jang Insun" userId="9a6367cea696bed7" providerId="LiveId" clId="{3445014F-97AD-474A-8A27-1A7EF9490E08}" dt="2020-12-31T06:33:13.445" v="5900" actId="2696"/>
        <pc:sldMkLst>
          <pc:docMk/>
          <pc:sldMk cId="1192618524" sldId="1167"/>
        </pc:sldMkLst>
        <pc:spChg chg="mod">
          <ac:chgData name="Jang Insun" userId="9a6367cea696bed7" providerId="LiveId" clId="{3445014F-97AD-474A-8A27-1A7EF9490E08}" dt="2020-12-31T06:33:08.233" v="5896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add">
        <pc:chgData name="Jang Insun" userId="9a6367cea696bed7" providerId="LiveId" clId="{3445014F-97AD-474A-8A27-1A7EF9490E08}" dt="2020-12-31T06:33:14.328" v="5901"/>
        <pc:sldMkLst>
          <pc:docMk/>
          <pc:sldMk cId="1566733896" sldId="1167"/>
        </pc:sldMkLst>
      </pc:sldChg>
      <pc:sldChg chg="del">
        <pc:chgData name="Jang Insun" userId="9a6367cea696bed7" providerId="LiveId" clId="{3445014F-97AD-474A-8A27-1A7EF9490E08}" dt="2020-12-31T06:33:09.974" v="5897" actId="47"/>
        <pc:sldMkLst>
          <pc:docMk/>
          <pc:sldMk cId="2560553005" sldId="1168"/>
        </pc:sldMkLst>
      </pc:sldChg>
      <pc:sldChg chg="addSp modSp add mod modNotesTx">
        <pc:chgData name="Jang Insun" userId="9a6367cea696bed7" providerId="LiveId" clId="{3445014F-97AD-474A-8A27-1A7EF9490E08}" dt="2020-12-31T06:13:39.977" v="3695" actId="20577"/>
        <pc:sldMkLst>
          <pc:docMk/>
          <pc:sldMk cId="930562564" sldId="1169"/>
        </pc:sldMkLst>
        <pc:spChg chg="mod">
          <ac:chgData name="Jang Insun" userId="9a6367cea696bed7" providerId="LiveId" clId="{3445014F-97AD-474A-8A27-1A7EF9490E08}" dt="2020-12-31T06:02:46.697" v="2508" actId="20577"/>
          <ac:spMkLst>
            <pc:docMk/>
            <pc:sldMk cId="930562564" sldId="1169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11:29.650" v="3529" actId="20577"/>
          <ac:spMkLst>
            <pc:docMk/>
            <pc:sldMk cId="930562564" sldId="1169"/>
            <ac:spMk id="3" creationId="{00000000-0000-0000-0000-000000000000}"/>
          </ac:spMkLst>
        </pc:spChg>
        <pc:picChg chg="add mod">
          <ac:chgData name="Jang Insun" userId="9a6367cea696bed7" providerId="LiveId" clId="{3445014F-97AD-474A-8A27-1A7EF9490E08}" dt="2020-12-31T06:13:29.982" v="3648" actId="1076"/>
          <ac:picMkLst>
            <pc:docMk/>
            <pc:sldMk cId="930562564" sldId="1169"/>
            <ac:picMk id="7" creationId="{DC5B2CA4-FB30-48CB-979F-23765088D4C8}"/>
          </ac:picMkLst>
        </pc:picChg>
      </pc:sldChg>
      <pc:sldChg chg="modSp add del mod">
        <pc:chgData name="Jang Insun" userId="9a6367cea696bed7" providerId="LiveId" clId="{3445014F-97AD-474A-8A27-1A7EF9490E08}" dt="2020-12-31T04:44:08.461" v="1619" actId="47"/>
        <pc:sldMkLst>
          <pc:docMk/>
          <pc:sldMk cId="2640922158" sldId="1170"/>
        </pc:sldMkLst>
        <pc:spChg chg="mod">
          <ac:chgData name="Jang Insun" userId="9a6367cea696bed7" providerId="LiveId" clId="{3445014F-97AD-474A-8A27-1A7EF9490E08}" dt="2020-12-31T04:41:46.594" v="1388" actId="20577"/>
          <ac:spMkLst>
            <pc:docMk/>
            <pc:sldMk cId="2640922158" sldId="1170"/>
            <ac:spMk id="2" creationId="{00000000-0000-0000-0000-000000000000}"/>
          </ac:spMkLst>
        </pc:spChg>
      </pc:sldChg>
      <pc:sldChg chg="addSp delSp modSp add mod ord">
        <pc:chgData name="Jang Insun" userId="9a6367cea696bed7" providerId="LiveId" clId="{3445014F-97AD-474A-8A27-1A7EF9490E08}" dt="2020-12-31T06:21:05.181" v="5117" actId="20577"/>
        <pc:sldMkLst>
          <pc:docMk/>
          <pc:sldMk cId="3326953618" sldId="1170"/>
        </pc:sldMkLst>
        <pc:spChg chg="mod">
          <ac:chgData name="Jang Insun" userId="9a6367cea696bed7" providerId="LiveId" clId="{3445014F-97AD-474A-8A27-1A7EF9490E08}" dt="2020-12-31T06:21:05.181" v="5117" actId="20577"/>
          <ac:spMkLst>
            <pc:docMk/>
            <pc:sldMk cId="3326953618" sldId="1170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02:14.726" v="2426" actId="20577"/>
          <ac:spMkLst>
            <pc:docMk/>
            <pc:sldMk cId="3326953618" sldId="1170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01:57.702" v="2416" actId="478"/>
          <ac:picMkLst>
            <pc:docMk/>
            <pc:sldMk cId="3326953618" sldId="1170"/>
            <ac:picMk id="7" creationId="{2BA91229-2231-4A66-805D-CA15373CFAFC}"/>
          </ac:picMkLst>
        </pc:picChg>
        <pc:picChg chg="add mod">
          <ac:chgData name="Jang Insun" userId="9a6367cea696bed7" providerId="LiveId" clId="{3445014F-97AD-474A-8A27-1A7EF9490E08}" dt="2020-12-31T06:02:03.949" v="2421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addSp delSp modSp add mod">
        <pc:chgData name="Jang Insun" userId="9a6367cea696bed7" providerId="LiveId" clId="{3445014F-97AD-474A-8A27-1A7EF9490E08}" dt="2020-12-31T06:29:37.422" v="5474" actId="20577"/>
        <pc:sldMkLst>
          <pc:docMk/>
          <pc:sldMk cId="3865944460" sldId="1171"/>
        </pc:sldMkLst>
        <pc:spChg chg="mod">
          <ac:chgData name="Jang Insun" userId="9a6367cea696bed7" providerId="LiveId" clId="{3445014F-97AD-474A-8A27-1A7EF9490E08}" dt="2020-12-31T06:12:27.891" v="3585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29:37.422" v="5474" actId="20577"/>
          <ac:spMkLst>
            <pc:docMk/>
            <pc:sldMk cId="3865944460" sldId="1171"/>
            <ac:spMk id="3" creationId="{00000000-0000-0000-0000-000000000000}"/>
          </ac:spMkLst>
        </pc:spChg>
        <pc:picChg chg="del mod">
          <ac:chgData name="Jang Insun" userId="9a6367cea696bed7" providerId="LiveId" clId="{3445014F-97AD-474A-8A27-1A7EF9490E08}" dt="2020-12-31T06:15:41.707" v="4257" actId="478"/>
          <ac:picMkLst>
            <pc:docMk/>
            <pc:sldMk cId="3865944460" sldId="1171"/>
            <ac:picMk id="7" creationId="{DC5B2CA4-FB30-48CB-979F-23765088D4C8}"/>
          </ac:picMkLst>
        </pc:picChg>
        <pc:picChg chg="add del mod">
          <ac:chgData name="Jang Insun" userId="9a6367cea696bed7" providerId="LiveId" clId="{3445014F-97AD-474A-8A27-1A7EF9490E08}" dt="2020-12-31T06:27:50.954" v="5448" actId="21"/>
          <ac:picMkLst>
            <pc:docMk/>
            <pc:sldMk cId="3865944460" sldId="1171"/>
            <ac:picMk id="8" creationId="{D4B7C2B3-D6DF-4532-9DCB-F1795EB17052}"/>
          </ac:picMkLst>
        </pc:picChg>
      </pc:sldChg>
      <pc:sldChg chg="addSp delSp modSp add mod">
        <pc:chgData name="Jang Insun" userId="9a6367cea696bed7" providerId="LiveId" clId="{3445014F-97AD-474A-8A27-1A7EF9490E08}" dt="2020-12-31T06:31:39.009" v="5729" actId="20577"/>
        <pc:sldMkLst>
          <pc:docMk/>
          <pc:sldMk cId="3421264307" sldId="1172"/>
        </pc:sldMkLst>
        <pc:spChg chg="mod">
          <ac:chgData name="Jang Insun" userId="9a6367cea696bed7" providerId="LiveId" clId="{3445014F-97AD-474A-8A27-1A7EF9490E08}" dt="2020-12-31T06:17:18.638" v="4364" actId="20577"/>
          <ac:spMkLst>
            <pc:docMk/>
            <pc:sldMk cId="3421264307" sldId="1172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1:39.009" v="5729" actId="20577"/>
          <ac:spMkLst>
            <pc:docMk/>
            <pc:sldMk cId="3421264307" sldId="1172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29:00.128" v="5450" actId="478"/>
          <ac:picMkLst>
            <pc:docMk/>
            <pc:sldMk cId="3421264307" sldId="1172"/>
            <ac:picMk id="6" creationId="{202FB063-FCFA-47E4-99B7-D3C45345C7C3}"/>
          </ac:picMkLst>
        </pc:picChg>
        <pc:picChg chg="add mod">
          <ac:chgData name="Jang Insun" userId="9a6367cea696bed7" providerId="LiveId" clId="{3445014F-97AD-474A-8A27-1A7EF9490E08}" dt="2020-12-31T06:29:13.157" v="5456" actId="1076"/>
          <ac:picMkLst>
            <pc:docMk/>
            <pc:sldMk cId="3421264307" sldId="1172"/>
            <ac:picMk id="8" creationId="{A6D2FA04-A354-44DB-AE22-8E851017032F}"/>
          </ac:picMkLst>
        </pc:picChg>
      </pc:sldChg>
      <pc:sldChg chg="modSp add mod">
        <pc:chgData name="Jang Insun" userId="9a6367cea696bed7" providerId="LiveId" clId="{3445014F-97AD-474A-8A27-1A7EF9490E08}" dt="2020-12-31T06:32:00.490" v="5733"/>
        <pc:sldMkLst>
          <pc:docMk/>
          <pc:sldMk cId="1852482692" sldId="1173"/>
        </pc:sldMkLst>
        <pc:spChg chg="mod">
          <ac:chgData name="Jang Insun" userId="9a6367cea696bed7" providerId="LiveId" clId="{3445014F-97AD-474A-8A27-1A7EF9490E08}" dt="2020-12-31T06:29:19.231" v="5473" actId="20577"/>
          <ac:spMkLst>
            <pc:docMk/>
            <pc:sldMk cId="1852482692" sldId="117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2:00.490" v="5733"/>
          <ac:spMkLst>
            <pc:docMk/>
            <pc:sldMk cId="1852482692" sldId="1173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3445014F-97AD-474A-8A27-1A7EF9490E08}" dt="2020-12-31T04:33:11.643" v="154" actId="20577"/>
        <pc:sldMasterMkLst>
          <pc:docMk/>
          <pc:sldMasterMk cId="0" sldId="2147483648"/>
        </pc:sldMasterMkLst>
        <pc:spChg chg="mod">
          <ac:chgData name="Jang Insun" userId="9a6367cea696bed7" providerId="LiveId" clId="{3445014F-97AD-474A-8A27-1A7EF9490E08}" dt="2020-12-31T04:33:11.643" v="154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3:06.345" v="144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555C2E7-E32D-42E6-B237-59C517ABB98C}"/>
    <pc:docChg chg="undo custSel delSld modSld">
      <pc:chgData name="Jang Insun" userId="9a6367cea696bed7" providerId="LiveId" clId="{3555C2E7-E32D-42E6-B237-59C517ABB98C}" dt="2020-07-21T12:38:27.969" v="517" actId="20577"/>
      <pc:docMkLst>
        <pc:docMk/>
      </pc:docMkLst>
      <pc:sldChg chg="modSp mod">
        <pc:chgData name="Jang Insun" userId="9a6367cea696bed7" providerId="LiveId" clId="{3555C2E7-E32D-42E6-B237-59C517ABB98C}" dt="2020-07-21T12:38:27.969" v="517" actId="20577"/>
        <pc:sldMkLst>
          <pc:docMk/>
          <pc:sldMk cId="1427592943" sldId="1132"/>
        </pc:sldMkLst>
        <pc:spChg chg="mod">
          <ac:chgData name="Jang Insun" userId="9a6367cea696bed7" providerId="LiveId" clId="{3555C2E7-E32D-42E6-B237-59C517ABB98C}" dt="2020-07-21T12:38:27.969" v="517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07.622" v="237" actId="6549"/>
        <pc:sldMkLst>
          <pc:docMk/>
          <pc:sldMk cId="3686947486" sldId="1133"/>
        </pc:sldMkLst>
        <pc:spChg chg="mod">
          <ac:chgData name="Jang Insun" userId="9a6367cea696bed7" providerId="LiveId" clId="{3555C2E7-E32D-42E6-B237-59C517ABB98C}" dt="2020-07-21T12:23:07.622" v="237" actId="6549"/>
          <ac:spMkLst>
            <pc:docMk/>
            <pc:sldMk cId="3686947486" sldId="1133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3:43.517" v="103" actId="20577"/>
        <pc:sldMkLst>
          <pc:docMk/>
          <pc:sldMk cId="3584177163" sldId="1134"/>
        </pc:sldMkLst>
        <pc:spChg chg="mod">
          <ac:chgData name="Jang Insun" userId="9a6367cea696bed7" providerId="LiveId" clId="{3555C2E7-E32D-42E6-B237-59C517ABB98C}" dt="2020-07-21T12:13:43.517" v="103" actId="20577"/>
          <ac:spMkLst>
            <pc:docMk/>
            <pc:sldMk cId="3584177163" sldId="1134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16.800" v="11" actId="20577"/>
        <pc:sldMkLst>
          <pc:docMk/>
          <pc:sldMk cId="1702715037" sldId="1138"/>
        </pc:sldMkLst>
        <pc:spChg chg="mod">
          <ac:chgData name="Jang Insun" userId="9a6367cea696bed7" providerId="LiveId" clId="{3555C2E7-E32D-42E6-B237-59C517ABB98C}" dt="2020-07-21T12:10:16.800" v="11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55.827" v="12" actId="6549"/>
        <pc:sldMkLst>
          <pc:docMk/>
          <pc:sldMk cId="2324980777" sldId="1141"/>
        </pc:sldMkLst>
        <pc:spChg chg="mod">
          <ac:chgData name="Jang Insun" userId="9a6367cea696bed7" providerId="LiveId" clId="{3555C2E7-E32D-42E6-B237-59C517ABB98C}" dt="2020-07-21T12:10:55.827" v="12" actId="6549"/>
          <ac:spMkLst>
            <pc:docMk/>
            <pc:sldMk cId="2324980777" sldId="1141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35.905" v="269" actId="20577"/>
        <pc:sldMkLst>
          <pc:docMk/>
          <pc:sldMk cId="296120347" sldId="1142"/>
        </pc:sldMkLst>
        <pc:spChg chg="mod">
          <ac:chgData name="Jang Insun" userId="9a6367cea696bed7" providerId="LiveId" clId="{3555C2E7-E32D-42E6-B237-59C517ABB98C}" dt="2020-07-21T12:23:35.905" v="269" actId="20577"/>
          <ac:spMkLst>
            <pc:docMk/>
            <pc:sldMk cId="296120347" sldId="1142"/>
            <ac:spMk id="3" creationId="{00000000-0000-0000-0000-000000000000}"/>
          </ac:spMkLst>
        </pc:spChg>
      </pc:sldChg>
      <pc:sldChg chg="del">
        <pc:chgData name="Jang Insun" userId="9a6367cea696bed7" providerId="LiveId" clId="{3555C2E7-E32D-42E6-B237-59C517ABB98C}" dt="2020-07-21T12:13:10.366" v="97" actId="47"/>
        <pc:sldMkLst>
          <pc:docMk/>
          <pc:sldMk cId="2333158543" sldId="1146"/>
        </pc:sldMkLst>
      </pc:sldChg>
      <pc:sldChg chg="modSp mod">
        <pc:chgData name="Jang Insun" userId="9a6367cea696bed7" providerId="LiveId" clId="{3555C2E7-E32D-42E6-B237-59C517ABB98C}" dt="2020-07-21T12:34:14.946" v="330" actId="20577"/>
        <pc:sldMkLst>
          <pc:docMk/>
          <pc:sldMk cId="3144057311" sldId="1147"/>
        </pc:sldMkLst>
        <pc:spChg chg="mod">
          <ac:chgData name="Jang Insun" userId="9a6367cea696bed7" providerId="LiveId" clId="{3555C2E7-E32D-42E6-B237-59C517ABB98C}" dt="2020-07-21T12:34:14.946" v="330" actId="20577"/>
          <ac:spMkLst>
            <pc:docMk/>
            <pc:sldMk cId="3144057311" sldId="1147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19.774" v="339" actId="20577"/>
        <pc:sldMkLst>
          <pc:docMk/>
          <pc:sldMk cId="1188786434" sldId="1148"/>
        </pc:sldMkLst>
        <pc:spChg chg="mod">
          <ac:chgData name="Jang Insun" userId="9a6367cea696bed7" providerId="LiveId" clId="{3555C2E7-E32D-42E6-B237-59C517ABB98C}" dt="2020-07-21T12:34:19.774" v="339" actId="20577"/>
          <ac:spMkLst>
            <pc:docMk/>
            <pc:sldMk cId="1188786434" sldId="1148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25.141" v="354" actId="6549"/>
        <pc:sldMkLst>
          <pc:docMk/>
          <pc:sldMk cId="3552145585" sldId="1149"/>
        </pc:sldMkLst>
        <pc:spChg chg="mod">
          <ac:chgData name="Jang Insun" userId="9a6367cea696bed7" providerId="LiveId" clId="{3555C2E7-E32D-42E6-B237-59C517ABB98C}" dt="2020-07-21T12:34:25.141" v="354" actId="6549"/>
          <ac:spMkLst>
            <pc:docMk/>
            <pc:sldMk cId="3552145585" sldId="1149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1:49.263" v="172" actId="20577"/>
        <pc:sldMkLst>
          <pc:docMk/>
          <pc:sldMk cId="2863879554" sldId="1152"/>
        </pc:sldMkLst>
        <pc:spChg chg="mod">
          <ac:chgData name="Jang Insun" userId="9a6367cea696bed7" providerId="LiveId" clId="{3555C2E7-E32D-42E6-B237-59C517ABB98C}" dt="2020-07-21T12:21:49.263" v="172" actId="20577"/>
          <ac:spMkLst>
            <pc:docMk/>
            <pc:sldMk cId="2863879554" sldId="115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7:54.447" v="499" actId="20577"/>
        <pc:sldMkLst>
          <pc:docMk/>
          <pc:sldMk cId="2829069243" sldId="1155"/>
        </pc:sldMkLst>
        <pc:spChg chg="mod">
          <ac:chgData name="Jang Insun" userId="9a6367cea696bed7" providerId="LiveId" clId="{3555C2E7-E32D-42E6-B237-59C517ABB98C}" dt="2020-07-21T12:34:09.613" v="321" actId="20577"/>
          <ac:spMkLst>
            <pc:docMk/>
            <pc:sldMk cId="2829069243" sldId="1155"/>
            <ac:spMk id="2" creationId="{00000000-0000-0000-0000-000000000000}"/>
          </ac:spMkLst>
        </pc:spChg>
        <pc:spChg chg="mod">
          <ac:chgData name="Jang Insun" userId="9a6367cea696bed7" providerId="LiveId" clId="{3555C2E7-E32D-42E6-B237-59C517ABB98C}" dt="2020-07-21T12:37:54.447" v="499" actId="20577"/>
          <ac:spMkLst>
            <pc:docMk/>
            <pc:sldMk cId="2829069243" sldId="1155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C76992D7-B758-46DB-B080-2E529C17FA8D}"/>
    <pc:docChg chg="modSld">
      <pc:chgData name="Jang Insun" userId="9a6367cea696bed7" providerId="LiveId" clId="{C76992D7-B758-46DB-B080-2E529C17FA8D}" dt="2020-03-15T08:42:43.871" v="35" actId="20577"/>
      <pc:docMkLst>
        <pc:docMk/>
      </pc:docMkLst>
      <pc:sldChg chg="modSp mod">
        <pc:chgData name="Jang Insun" userId="9a6367cea696bed7" providerId="LiveId" clId="{C76992D7-B758-46DB-B080-2E529C17FA8D}" dt="2020-03-15T08:36:28.575" v="13" actId="20577"/>
        <pc:sldMkLst>
          <pc:docMk/>
          <pc:sldMk cId="676503811" sldId="1077"/>
        </pc:sldMkLst>
        <pc:spChg chg="mod">
          <ac:chgData name="Jang Insun" userId="9a6367cea696bed7" providerId="LiveId" clId="{C76992D7-B758-46DB-B080-2E529C17FA8D}" dt="2020-03-15T08:36:28.575" v="13" actId="20577"/>
          <ac:spMkLst>
            <pc:docMk/>
            <pc:sldMk cId="676503811" sldId="1077"/>
            <ac:spMk id="3" creationId="{00000000-0000-0000-0000-000000000000}"/>
          </ac:spMkLst>
        </pc:spChg>
      </pc:sldChg>
      <pc:sldChg chg="modSp mod">
        <pc:chgData name="Jang Insun" userId="9a6367cea696bed7" providerId="LiveId" clId="{C76992D7-B758-46DB-B080-2E529C17FA8D}" dt="2020-03-15T08:42:43.871" v="35" actId="20577"/>
        <pc:sldMkLst>
          <pc:docMk/>
          <pc:sldMk cId="1585560036" sldId="1092"/>
        </pc:sldMkLst>
        <pc:spChg chg="mod">
          <ac:chgData name="Jang Insun" userId="9a6367cea696bed7" providerId="LiveId" clId="{C76992D7-B758-46DB-B080-2E529C17FA8D}" dt="2020-03-15T08:42:43.871" v="35" actId="20577"/>
          <ac:spMkLst>
            <pc:docMk/>
            <pc:sldMk cId="1585560036" sldId="1092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FFBA6D32-DF29-4FB8-847D-ACCBDC1507D8}"/>
    <pc:docChg chg="custSel addSld modSld">
      <pc:chgData name="Jang Insun" userId="9a6367cea696bed7" providerId="LiveId" clId="{FFBA6D32-DF29-4FB8-847D-ACCBDC1507D8}" dt="2021-01-15T06:19:47.522" v="1944"/>
      <pc:docMkLst>
        <pc:docMk/>
      </pc:docMkLst>
      <pc:sldChg chg="modSp mod">
        <pc:chgData name="Jang Insun" userId="9a6367cea696bed7" providerId="LiveId" clId="{FFBA6D32-DF29-4FB8-847D-ACCBDC1507D8}" dt="2021-01-15T06:11:09.577" v="1873" actId="1076"/>
        <pc:sldMkLst>
          <pc:docMk/>
          <pc:sldMk cId="3326953618" sldId="1170"/>
        </pc:sldMkLst>
        <pc:picChg chg="mod">
          <ac:chgData name="Jang Insun" userId="9a6367cea696bed7" providerId="LiveId" clId="{FFBA6D32-DF29-4FB8-847D-ACCBDC1507D8}" dt="2021-01-15T06:11:09.577" v="1873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modSp mod">
        <pc:chgData name="Jang Insun" userId="9a6367cea696bed7" providerId="LiveId" clId="{FFBA6D32-DF29-4FB8-847D-ACCBDC1507D8}" dt="2021-01-15T06:19:47.522" v="1944"/>
        <pc:sldMkLst>
          <pc:docMk/>
          <pc:sldMk cId="3865944460" sldId="1171"/>
        </pc:sldMkLst>
        <pc:spChg chg="mod">
          <ac:chgData name="Jang Insun" userId="9a6367cea696bed7" providerId="LiveId" clId="{FFBA6D32-DF29-4FB8-847D-ACCBDC1507D8}" dt="2021-01-15T05:58:19.278" v="71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19:47.522" v="1944"/>
          <ac:spMkLst>
            <pc:docMk/>
            <pc:sldMk cId="3865944460" sldId="1171"/>
            <ac:spMk id="3" creationId="{00000000-0000-0000-0000-000000000000}"/>
          </ac:spMkLst>
        </pc:spChg>
      </pc:sldChg>
      <pc:sldChg chg="modSp mod">
        <pc:chgData name="Jang Insun" userId="9a6367cea696bed7" providerId="LiveId" clId="{FFBA6D32-DF29-4FB8-847D-ACCBDC1507D8}" dt="2021-01-15T05:58:06.748" v="4" actId="20577"/>
        <pc:sldMkLst>
          <pc:docMk/>
          <pc:sldMk cId="3421264307" sldId="1172"/>
        </pc:sldMkLst>
        <pc:spChg chg="mod">
          <ac:chgData name="Jang Insun" userId="9a6367cea696bed7" providerId="LiveId" clId="{FFBA6D32-DF29-4FB8-847D-ACCBDC1507D8}" dt="2021-01-15T05:58:06.748" v="4" actId="20577"/>
          <ac:spMkLst>
            <pc:docMk/>
            <pc:sldMk cId="3421264307" sldId="1172"/>
            <ac:spMk id="2" creationId="{00000000-0000-0000-0000-000000000000}"/>
          </ac:spMkLst>
        </pc:spChg>
      </pc:sldChg>
      <pc:sldChg chg="addSp delSp modSp add mod">
        <pc:chgData name="Jang Insun" userId="9a6367cea696bed7" providerId="LiveId" clId="{FFBA6D32-DF29-4FB8-847D-ACCBDC1507D8}" dt="2021-01-15T06:10:01.536" v="1868" actId="208"/>
        <pc:sldMkLst>
          <pc:docMk/>
          <pc:sldMk cId="1000388156" sldId="1174"/>
        </pc:sldMkLst>
        <pc:spChg chg="mod">
          <ac:chgData name="Jang Insun" userId="9a6367cea696bed7" providerId="LiveId" clId="{FFBA6D32-DF29-4FB8-847D-ACCBDC1507D8}" dt="2021-01-15T06:07:56.997" v="1563" actId="20577"/>
          <ac:spMkLst>
            <pc:docMk/>
            <pc:sldMk cId="1000388156" sldId="1174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09:51.618" v="1865" actId="20577"/>
          <ac:spMkLst>
            <pc:docMk/>
            <pc:sldMk cId="1000388156" sldId="1174"/>
            <ac:spMk id="3" creationId="{00000000-0000-0000-0000-000000000000}"/>
          </ac:spMkLst>
        </pc:spChg>
        <pc:spChg chg="add mod">
          <ac:chgData name="Jang Insun" userId="9a6367cea696bed7" providerId="LiveId" clId="{FFBA6D32-DF29-4FB8-847D-ACCBDC1507D8}" dt="2021-01-15T06:10:01.536" v="1868" actId="208"/>
          <ac:spMkLst>
            <pc:docMk/>
            <pc:sldMk cId="1000388156" sldId="1174"/>
            <ac:spMk id="9" creationId="{722769D4-7FC2-4175-8309-06FA0421084F}"/>
          </ac:spMkLst>
        </pc:spChg>
        <pc:picChg chg="add mod">
          <ac:chgData name="Jang Insun" userId="9a6367cea696bed7" providerId="LiveId" clId="{FFBA6D32-DF29-4FB8-847D-ACCBDC1507D8}" dt="2021-01-15T06:09:36.690" v="1806" actId="1076"/>
          <ac:picMkLst>
            <pc:docMk/>
            <pc:sldMk cId="1000388156" sldId="1174"/>
            <ac:picMk id="7" creationId="{D4AA87DE-EA7D-4A5B-B700-EDF29F2B91BF}"/>
          </ac:picMkLst>
        </pc:picChg>
        <pc:picChg chg="del">
          <ac:chgData name="Jang Insun" userId="9a6367cea696bed7" providerId="LiveId" clId="{FFBA6D32-DF29-4FB8-847D-ACCBDC1507D8}" dt="2021-01-15T06:08:53.879" v="1672" actId="478"/>
          <ac:picMkLst>
            <pc:docMk/>
            <pc:sldMk cId="1000388156" sldId="1174"/>
            <ac:picMk id="8" creationId="{A6D2FA04-A354-44DB-AE22-8E851017032F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306244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840387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221252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883461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553830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430249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986548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0644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55650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91575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280385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203362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53027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897350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500419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3683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10941" y="6475413"/>
            <a:ext cx="223298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802.11-24/0831r0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942566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July </a:t>
            </a: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934-00-00bn-in-device-interference-mitigation-follow-up.pptx" TargetMode="External"/><Relationship Id="rId7" Type="http://schemas.openxmlformats.org/officeDocument/2006/relationships/hyperlink" Target="https://mentor.ieee.org/802.11/dcn/24/11-24-0094-00-00bn-probe-before-talk-and-unsolicited-unavailability-announcement-for-co-ex-management.ppt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2026-00-00bn-balanced-wireless-in-device.pptx" TargetMode="External"/><Relationship Id="rId5" Type="http://schemas.openxmlformats.org/officeDocument/2006/relationships/hyperlink" Target="https://mentor.ieee.org/802.11/dcn/23/11-23-2002-02-00bn-in-device-coexistence-and-interference-follow-up.pptx" TargetMode="External"/><Relationship Id="rId4" Type="http://schemas.openxmlformats.org/officeDocument/2006/relationships/hyperlink" Target="https://mentor.ieee.org/802.11/dcn/23/11-23-1964-01-00bn-coexistence-protocols-for-uhr.pptx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Periodic IDC use cases and </a:t>
            </a:r>
            <a:b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</a:b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considerations for signaling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2024-07-xx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2" name="Table 12">
            <a:extLst>
              <a:ext uri="{FF2B5EF4-FFF2-40B4-BE49-F238E27FC236}">
                <a16:creationId xmlns:a16="http://schemas.microsoft.com/office/drawing/2014/main" id="{8A7C4692-FBD9-CC4C-390A-30FEDEB5B0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4764467"/>
              </p:ext>
            </p:extLst>
          </p:nvPr>
        </p:nvGraphicFramePr>
        <p:xfrm>
          <a:off x="712304" y="2590800"/>
          <a:ext cx="7620000" cy="352716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009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Lee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9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hongwon.lee@lge.com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6864624"/>
                  </a:ext>
                </a:extLst>
              </a:tr>
              <a:tr h="36279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geonhwan.kim@lge</a:t>
                      </a: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.com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1746700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1477798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Baek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7343655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Yelin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Yoon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yl.yoon@lge.com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0027612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9226691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HanGyu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7235989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10680 Treena St, San Diego CA 92131 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186403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Periodic IDC signaling frame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TWT Setup frame to signal periodic IDC Service Period(SP)</a:t>
            </a:r>
          </a:p>
          <a:p>
            <a:pPr lvl="1"/>
            <a:r>
              <a:rPr lang="en-US" altLang="ko-KR" sz="1800" dirty="0"/>
              <a:t>IDC SP is not an agreement but an announcement because it is not negotiable</a:t>
            </a:r>
          </a:p>
          <a:p>
            <a:pPr lvl="2"/>
            <a:r>
              <a:rPr lang="en-US" altLang="ko-KR" sz="1600" dirty="0"/>
              <a:t>Unsolicited IDC SP Setup can be considered</a:t>
            </a:r>
          </a:p>
          <a:p>
            <a:pPr lvl="1"/>
            <a:r>
              <a:rPr lang="en-US" altLang="ko-KR" sz="1800" dirty="0"/>
              <a:t>TWT Setup frame with IDC Individual TWT manner can be used</a:t>
            </a:r>
          </a:p>
          <a:p>
            <a:pPr lvl="2"/>
            <a:r>
              <a:rPr lang="en-US" altLang="ko-KR" sz="1600" dirty="0"/>
              <a:t>Reused Individual TWT element for Periodic IDC can be included</a:t>
            </a:r>
            <a:endParaRPr lang="en-US" altLang="ko-KR" sz="1400" dirty="0"/>
          </a:p>
          <a:p>
            <a:endParaRPr lang="en-US" altLang="ko-KR" sz="2000" dirty="0"/>
          </a:p>
          <a:p>
            <a:endParaRPr lang="en-US" altLang="ko-KR" sz="2000" u="sng" dirty="0"/>
          </a:p>
          <a:p>
            <a:endParaRPr lang="en-US" altLang="ko-KR" sz="2000" u="sng" dirty="0"/>
          </a:p>
          <a:p>
            <a:endParaRPr lang="en-US" altLang="ko-KR" sz="2000" u="sng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C64FA455-8599-43FB-5313-40F0EAA8CA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906" y="3882303"/>
            <a:ext cx="7596188" cy="1984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6587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Periodic IDC signaling frame (2/2)</a:t>
            </a:r>
            <a:endParaRPr lang="en-US" altLang="ko-KR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8001000" cy="4343400"/>
          </a:xfrm>
        </p:spPr>
        <p:txBody>
          <a:bodyPr/>
          <a:lstStyle/>
          <a:p>
            <a:r>
              <a:rPr lang="en-US" altLang="ko-KR" sz="2000" dirty="0"/>
              <a:t>Channel Usage Request/Response frame [6]</a:t>
            </a:r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pPr lvl="1"/>
            <a:r>
              <a:rPr lang="en-US" altLang="ko-KR" sz="1800" dirty="0"/>
              <a:t>TWT Elements are included in Channel Usage Request frame</a:t>
            </a:r>
          </a:p>
          <a:p>
            <a:pPr lvl="1"/>
            <a:r>
              <a:rPr lang="en-US" altLang="ko-KR" sz="1800" dirty="0"/>
              <a:t>These can </a:t>
            </a:r>
            <a:r>
              <a:rPr lang="en-US" altLang="ko-KR" sz="1800"/>
              <a:t>be utilized </a:t>
            </a:r>
            <a:r>
              <a:rPr lang="en-US" altLang="ko-KR" sz="1800" dirty="0"/>
              <a:t>if a UHR device has IDC signaling capabilities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marL="0" indent="0">
              <a:buNone/>
            </a:pPr>
            <a:r>
              <a:rPr lang="en-US" altLang="ko-KR" sz="2000" dirty="0">
                <a:solidFill>
                  <a:srgbClr val="FF0000"/>
                </a:solidFill>
              </a:rPr>
              <a:t>Both the TWT Setup and the Channel Usage Request/Response frame can be used to signal the IDC information of a non-AP STA</a:t>
            </a:r>
          </a:p>
          <a:p>
            <a:pPr lvl="2"/>
            <a:endParaRPr lang="en-US" altLang="ko-KR" sz="1400" dirty="0"/>
          </a:p>
          <a:p>
            <a:pPr marL="857250" lvl="2" indent="0">
              <a:buNone/>
            </a:pPr>
            <a:endParaRPr lang="en-US" altLang="ko-KR" sz="1400" dirty="0"/>
          </a:p>
          <a:p>
            <a:endParaRPr lang="en-US" altLang="ko-KR" sz="2000" dirty="0"/>
          </a:p>
          <a:p>
            <a:endParaRPr lang="en-US" altLang="ko-KR" sz="2000" u="sng" dirty="0"/>
          </a:p>
          <a:p>
            <a:endParaRPr lang="en-US" altLang="ko-KR" sz="2000" u="sng" dirty="0"/>
          </a:p>
          <a:p>
            <a:endParaRPr lang="en-US" altLang="ko-KR" sz="2000" u="sng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7E16A4C-FB8E-4404-588F-20544FFFBB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2209800"/>
            <a:ext cx="6400800" cy="1101852"/>
          </a:xfrm>
          <a:prstGeom prst="rect">
            <a:avLst/>
          </a:prstGeom>
        </p:spPr>
      </p:pic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FB6AF394-992E-7938-6305-8166ED183EE7}"/>
              </a:ext>
            </a:extLst>
          </p:cNvPr>
          <p:cNvSpPr/>
          <p:nvPr/>
        </p:nvSpPr>
        <p:spPr bwMode="auto">
          <a:xfrm>
            <a:off x="5552550" y="2179654"/>
            <a:ext cx="727669" cy="734367"/>
          </a:xfrm>
          <a:prstGeom prst="roundRect">
            <a:avLst>
              <a:gd name="adj" fmla="val 7876"/>
            </a:avLst>
          </a:prstGeom>
          <a:noFill/>
          <a:ln w="25400" cap="flat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9047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Two IDC use cases with Bluetooth(BLE Advertising and Bluetooth Audio Streaming) are discussed</a:t>
            </a:r>
          </a:p>
          <a:p>
            <a:endParaRPr lang="en-US" altLang="ko-KR" sz="2000" dirty="0"/>
          </a:p>
          <a:p>
            <a:r>
              <a:rPr lang="en-US" altLang="ko-KR" sz="2000" dirty="0"/>
              <a:t>Based on the observed use cases, IDC information may include not only time-domain information but also frequency-domain and/or other types</a:t>
            </a:r>
          </a:p>
          <a:p>
            <a:endParaRPr lang="en-US" altLang="ko-KR" sz="2000" dirty="0"/>
          </a:p>
          <a:p>
            <a:r>
              <a:rPr lang="en-US" altLang="ko-KR" sz="2000" dirty="0"/>
              <a:t>The IDC information can be provided by reusing the TWT element to include more IDC information</a:t>
            </a:r>
          </a:p>
          <a:p>
            <a:pPr lvl="1"/>
            <a:r>
              <a:rPr lang="en-US" altLang="ko-KR" sz="1600" dirty="0"/>
              <a:t>Individual TWT may be reused to include IDC info</a:t>
            </a:r>
          </a:p>
          <a:p>
            <a:endParaRPr lang="en-US" altLang="ko-KR" sz="2000" dirty="0"/>
          </a:p>
          <a:p>
            <a:r>
              <a:rPr lang="en-US" altLang="ko-KR" sz="2000" dirty="0"/>
              <a:t>The reused TWT element for IDC can be signaled through the TWT Setup frame and/or the Channel Usage Request/Response frame</a:t>
            </a:r>
            <a:endParaRPr lang="en-US" altLang="ko-KR" sz="180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161374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Do you agree </a:t>
            </a:r>
            <a:r>
              <a:rPr lang="en-US" altLang="zh-CN" sz="2000" dirty="0"/>
              <a:t>to include the following into the 11bn SFD?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ko-KR" sz="1800" dirty="0"/>
              <a:t>11bn</a:t>
            </a:r>
            <a:r>
              <a:rPr lang="ko-KR" altLang="en-US" sz="1800" dirty="0"/>
              <a:t> </a:t>
            </a:r>
            <a:r>
              <a:rPr lang="en-US" altLang="ko-KR" sz="1800" dirty="0"/>
              <a:t>defines</a:t>
            </a:r>
            <a:r>
              <a:rPr lang="ko-KR" altLang="en-US" sz="1800" dirty="0"/>
              <a:t> </a:t>
            </a:r>
            <a:r>
              <a:rPr lang="en-US" altLang="ko-KR" sz="1800" dirty="0"/>
              <a:t>a</a:t>
            </a:r>
            <a:r>
              <a:rPr lang="ko-KR" altLang="en-US" sz="1800" dirty="0"/>
              <a:t> </a:t>
            </a:r>
            <a:r>
              <a:rPr lang="en-US" altLang="ko-KR" sz="1800" dirty="0"/>
              <a:t>mechanism to allow a non-AP STA to indicate a periodic unavailability in time to its associated AP</a:t>
            </a:r>
          </a:p>
          <a:p>
            <a:pPr marL="57150" indent="0">
              <a:buNone/>
            </a:pPr>
            <a:r>
              <a:rPr lang="en-US" altLang="ko-KR" sz="1600" b="0" dirty="0"/>
              <a:t>Note: Some harmonization based on [</a:t>
            </a:r>
            <a:r>
              <a:rPr lang="en-US" altLang="ko-KR" sz="1600" b="0" dirty="0">
                <a:hlinkClick r:id="rId3"/>
              </a:rPr>
              <a:t>23/1934</a:t>
            </a:r>
            <a:r>
              <a:rPr lang="en-US" altLang="ko-KR" sz="1600" b="0" dirty="0"/>
              <a:t>, </a:t>
            </a:r>
            <a:r>
              <a:rPr lang="en-US" altLang="ko-KR" sz="1600" b="0" dirty="0">
                <a:hlinkClick r:id="rId4"/>
              </a:rPr>
              <a:t>23/1964</a:t>
            </a:r>
            <a:r>
              <a:rPr lang="en-US" altLang="ko-KR" sz="1600" b="0" dirty="0"/>
              <a:t>, </a:t>
            </a:r>
            <a:r>
              <a:rPr lang="en-US" altLang="ko-KR" sz="1600" b="0" dirty="0">
                <a:hlinkClick r:id="rId5"/>
              </a:rPr>
              <a:t>23/2002</a:t>
            </a:r>
            <a:r>
              <a:rPr lang="en-US" altLang="ko-KR" sz="1600" b="0" dirty="0"/>
              <a:t>, </a:t>
            </a:r>
            <a:r>
              <a:rPr lang="en-US" altLang="ko-KR" sz="1600" b="0" dirty="0">
                <a:hlinkClick r:id="rId6"/>
              </a:rPr>
              <a:t>23/2026</a:t>
            </a:r>
            <a:r>
              <a:rPr lang="en-US" altLang="ko-KR" sz="1600" b="0" dirty="0"/>
              <a:t>, </a:t>
            </a:r>
            <a:r>
              <a:rPr lang="en-US" altLang="ko-KR" sz="1600" b="0" dirty="0">
                <a:hlinkClick r:id="rId7"/>
              </a:rPr>
              <a:t>24/0094</a:t>
            </a:r>
            <a:r>
              <a:rPr lang="en-US" altLang="ko-KR" sz="1600" b="0"/>
              <a:t>, , 24/420, 24/0831</a:t>
            </a:r>
            <a:r>
              <a:rPr lang="en-US" altLang="ko-KR" sz="1600" b="0" dirty="0"/>
              <a:t>] </a:t>
            </a:r>
          </a:p>
          <a:p>
            <a:pPr marL="457200" lvl="1" indent="0">
              <a:buNone/>
            </a:pP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359164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Do you agree </a:t>
            </a:r>
            <a:r>
              <a:rPr lang="en-US" altLang="zh-CN" sz="2000" dirty="0"/>
              <a:t>to include the following into the 11bn SFD?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ko-KR" sz="1800" dirty="0"/>
              <a:t>11bn</a:t>
            </a:r>
            <a:r>
              <a:rPr lang="ko-KR" altLang="en-US" sz="1800" dirty="0"/>
              <a:t> </a:t>
            </a:r>
            <a:r>
              <a:rPr lang="en-US" altLang="ko-KR" sz="1800" dirty="0"/>
              <a:t>defines</a:t>
            </a:r>
            <a:r>
              <a:rPr lang="ko-KR" altLang="en-US" sz="1800" dirty="0"/>
              <a:t> </a:t>
            </a:r>
            <a:r>
              <a:rPr lang="en-US" altLang="ko-KR" sz="1800" dirty="0"/>
              <a:t>a</a:t>
            </a:r>
            <a:r>
              <a:rPr lang="ko-KR" altLang="en-US" sz="1800" dirty="0"/>
              <a:t> </a:t>
            </a:r>
            <a:r>
              <a:rPr lang="en-US" altLang="ko-KR" sz="1800" dirty="0"/>
              <a:t>mechanism to allow a non-AP STA to update a periodic unavailability in time to its associated AP</a:t>
            </a:r>
            <a:endParaRPr lang="en-US" altLang="ko-KR" sz="12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24313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</a:t>
            </a:r>
            <a:r>
              <a:rPr lang="en-US" altLang="ko-KR"/>
              <a:t>Poll 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1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altLang="ko-KR" sz="2000" dirty="0"/>
              <a:t>Do you agree to include the following into the 11bn SFD?</a:t>
            </a:r>
            <a:endParaRPr lang="ko-KR" altLang="ko-KR" sz="2000" dirty="0"/>
          </a:p>
          <a:p>
            <a:pPr lvl="1" latinLnBrk="1">
              <a:buFont typeface="Arial" panose="020B0604020202020204" pitchFamily="34" charset="0"/>
              <a:buChar char="–"/>
              <a:tabLst>
                <a:tab pos="914400" algn="l"/>
              </a:tabLst>
            </a:pPr>
            <a:r>
              <a:rPr lang="en-US" altLang="ko-KR" sz="1800" dirty="0"/>
              <a:t>11bn reuses the TWT element in which a non-AP STA indicates a periodic unavailability in time to its associated AP</a:t>
            </a:r>
            <a:endParaRPr lang="ko-KR" altLang="ko-KR" sz="1800" dirty="0"/>
          </a:p>
          <a:p>
            <a:pPr lvl="2" latinLnBrk="1"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n-US" altLang="ko-KR" sz="1600" dirty="0"/>
              <a:t>Signaling detail is TBD</a:t>
            </a:r>
            <a:endParaRPr lang="ko-KR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634077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8229600" cy="4343400"/>
          </a:xfrm>
        </p:spPr>
        <p:txBody>
          <a:bodyPr/>
          <a:lstStyle/>
          <a:p>
            <a:pPr marL="0" indent="0">
              <a:buNone/>
            </a:pPr>
            <a:r>
              <a:rPr lang="en-GB" altLang="ko-KR" sz="1600" dirty="0"/>
              <a:t>[1] 11-23/293r0, </a:t>
            </a:r>
            <a:r>
              <a:rPr lang="en-US" altLang="ko-KR" sz="1600" dirty="0"/>
              <a:t>Improved reliability in presence of interference or other device activities</a:t>
            </a:r>
            <a:endParaRPr lang="en-GB" altLang="ko-KR" sz="1600" dirty="0"/>
          </a:p>
          <a:p>
            <a:pPr marL="0" indent="0">
              <a:buNone/>
            </a:pPr>
            <a:r>
              <a:rPr lang="en-GB" altLang="ko-KR" sz="1600" dirty="0"/>
              <a:t>[2] 11-23/816r1, </a:t>
            </a:r>
            <a:r>
              <a:rPr lang="en" altLang="ko-KR" sz="1600" dirty="0"/>
              <a:t>Enhancements for latency sensitive traffic and in-device-coexistence - Part 1</a:t>
            </a:r>
            <a:endParaRPr lang="en-US" altLang="ko-KR" sz="1600" dirty="0"/>
          </a:p>
          <a:p>
            <a:pPr marL="0" indent="0">
              <a:buNone/>
            </a:pPr>
            <a:r>
              <a:rPr lang="en-US" altLang="ko-KR" sz="1600" dirty="0"/>
              <a:t>[3] 11-23/1103r0, </a:t>
            </a:r>
            <a:r>
              <a:rPr lang="en-GB" altLang="ko-KR" sz="1600" dirty="0"/>
              <a:t>In-Device Interference Discussion</a:t>
            </a:r>
          </a:p>
          <a:p>
            <a:pPr marL="0" indent="0">
              <a:buNone/>
            </a:pPr>
            <a:r>
              <a:rPr lang="en-GB" altLang="ko-KR" sz="1600" dirty="0"/>
              <a:t>[4] 11-23/1934r0, In-Device Interference Mitigation Follow Up</a:t>
            </a:r>
          </a:p>
          <a:p>
            <a:pPr marL="0" indent="0">
              <a:buNone/>
            </a:pPr>
            <a:r>
              <a:rPr lang="en-GB" altLang="ko-KR" sz="1600" dirty="0"/>
              <a:t>[5] 11-23/1964r1, </a:t>
            </a:r>
            <a:r>
              <a:rPr lang="en-US" altLang="ko-KR" sz="1600" dirty="0"/>
              <a:t>Coexistence Protocols for UHR</a:t>
            </a:r>
            <a:endParaRPr lang="en-GB" altLang="ko-KR" sz="1600" dirty="0"/>
          </a:p>
          <a:p>
            <a:pPr marL="0" indent="0">
              <a:buNone/>
            </a:pPr>
            <a:r>
              <a:rPr lang="en-GB" altLang="ko-KR" sz="1600" dirty="0"/>
              <a:t>[6] 11-23/2002r2, </a:t>
            </a:r>
            <a:r>
              <a:rPr lang="en-US" altLang="ko-KR" sz="1600" dirty="0"/>
              <a:t>In-device Coexistence and P2P – follow-up</a:t>
            </a:r>
            <a:endParaRPr lang="en-GB" altLang="ko-KR" sz="1600" dirty="0"/>
          </a:p>
          <a:p>
            <a:pPr marL="0" indent="0">
              <a:buNone/>
            </a:pPr>
            <a:r>
              <a:rPr lang="en-GB" altLang="ko-KR" sz="1600" dirty="0"/>
              <a:t>[7] 11-24/420r0, </a:t>
            </a:r>
            <a:r>
              <a:rPr lang="en-US" altLang="ko-KR" sz="1600" dirty="0"/>
              <a:t>Enabling Flexible Coexistence Operation</a:t>
            </a:r>
            <a:br>
              <a:rPr lang="en-US" altLang="ko-KR" sz="1600" dirty="0"/>
            </a:br>
            <a:r>
              <a:rPr lang="en-US" altLang="ko-KR" sz="1600" dirty="0"/>
              <a:t>[8] 11-24/436r0, SP Based In-Device Coexistence</a:t>
            </a:r>
            <a:r>
              <a:rPr lang="en-US" altLang="ko-KR" sz="1800" dirty="0">
                <a:ea typeface="굴림" panose="020B0600000101010101" pitchFamily="50" charset="-127"/>
              </a:rPr>
              <a:t>	</a:t>
            </a: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		</a:t>
            </a: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572342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Appendix. Individual TWT element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724BDD59-67D1-E257-C860-62F7B88311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3550" y="1371600"/>
            <a:ext cx="5676900" cy="1273950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C1B7BD7A-6FE0-EBA7-1EBE-A011232FBE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14399" y="2743200"/>
            <a:ext cx="6191401" cy="2108754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552DF60D-5BA0-A6F8-B41B-20AAD6C154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49287" y="5105400"/>
            <a:ext cx="6191401" cy="118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286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Many presentations [1]-[8] already addressed the importance of handling unavailability due to in-device-coexistence (IDC) and several methods to resolve the IDC issues</a:t>
            </a:r>
          </a:p>
          <a:p>
            <a:endParaRPr lang="en-US" altLang="ko-KR" sz="2000" dirty="0"/>
          </a:p>
          <a:p>
            <a:r>
              <a:rPr lang="en-US" altLang="ko-KR" sz="2000" dirty="0"/>
              <a:t>According to several contributions[1][3][4][6][8], IDC can be classified as ‘Periodic or Predictable’ and ‘Aperiodic or Unpredictable’</a:t>
            </a:r>
          </a:p>
          <a:p>
            <a:endParaRPr lang="en-US" altLang="ko-KR" sz="2000" b="0" dirty="0"/>
          </a:p>
          <a:p>
            <a:r>
              <a:rPr lang="en-US" altLang="ko-KR" sz="2000" dirty="0"/>
              <a:t>In this contribution, we share our view on how to handle the 'Periodic' IDC issue through discussing use cases and signaling methods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0514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Periodic(or Predictable) IDC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Some interference may be predictable [1]</a:t>
            </a:r>
          </a:p>
          <a:p>
            <a:pPr lvl="1"/>
            <a:r>
              <a:rPr lang="en-US" altLang="ko-KR" sz="1800" dirty="0"/>
              <a:t>For such interference, tools are needed in order to define properly the period during which the interference occurs, and possibly characterize the interference</a:t>
            </a:r>
          </a:p>
          <a:p>
            <a:pPr lvl="2"/>
            <a:r>
              <a:rPr lang="en-US" altLang="ko-KR" sz="1600" dirty="0">
                <a:solidFill>
                  <a:schemeClr val="tx1"/>
                </a:solidFill>
              </a:rPr>
              <a:t>Some BT can be scheduled in some cases</a:t>
            </a:r>
          </a:p>
          <a:p>
            <a:pPr lvl="2"/>
            <a:endParaRPr lang="en-US" altLang="ko-KR" sz="16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Long term indication can be split into 3 different parts [6]</a:t>
            </a:r>
          </a:p>
          <a:p>
            <a:pPr marL="457200" lvl="1" indent="0">
              <a:buNone/>
            </a:pPr>
            <a:r>
              <a:rPr lang="en-US" altLang="ko-KR" sz="1800" dirty="0"/>
              <a:t>1) Identification of periods of time during which the STA is completely unavailable</a:t>
            </a:r>
          </a:p>
          <a:p>
            <a:pPr marL="457200" lvl="1" indent="0">
              <a:buNone/>
            </a:pPr>
            <a:r>
              <a:rPr lang="en-US" altLang="ko-KR" sz="1800" dirty="0"/>
              <a:t>2) Identification of interference levels on specific 20 MHz subchannels (all the time or possibly only during specific SPs)</a:t>
            </a:r>
          </a:p>
          <a:p>
            <a:pPr marL="457200" lvl="1" indent="0">
              <a:buNone/>
            </a:pPr>
            <a:r>
              <a:rPr lang="en-US" altLang="ko-KR" sz="1800" dirty="0"/>
              <a:t>3) Description of reduced Tx/Rx parameters in possible presence of interference (all the time or possibly only during specific SPs)</a:t>
            </a:r>
          </a:p>
          <a:p>
            <a:pPr lvl="1"/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73194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Periodic IDC use case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391696"/>
            <a:ext cx="8305800" cy="4343400"/>
          </a:xfrm>
        </p:spPr>
        <p:txBody>
          <a:bodyPr/>
          <a:lstStyle/>
          <a:p>
            <a:r>
              <a:rPr lang="en-US" altLang="ko-KR" sz="2000" dirty="0"/>
              <a:t>During periodic BLE advertising periods in a device with a BT/Wi-Fi combo chipset, in-device-coexistence(IDC) events may occur</a:t>
            </a:r>
          </a:p>
          <a:p>
            <a:endParaRPr lang="en-US" altLang="ko-KR" sz="2000" dirty="0"/>
          </a:p>
          <a:p>
            <a:r>
              <a:rPr lang="en-US" altLang="ko-KR" sz="2000" dirty="0"/>
              <a:t>Bluetooth Low Energy(BLE) Advertising</a:t>
            </a:r>
          </a:p>
          <a:p>
            <a:pPr lvl="1"/>
            <a:r>
              <a:rPr lang="en-US" altLang="ko-KR" sz="1800" dirty="0"/>
              <a:t>Packet size: 16 ~ 256 bits</a:t>
            </a:r>
          </a:p>
          <a:p>
            <a:pPr lvl="1"/>
            <a:r>
              <a:rPr lang="en-US" altLang="ko-KR" sz="1800" dirty="0"/>
              <a:t>Packet duration: 360 microseconds with max packet size and 1Mbps</a:t>
            </a:r>
          </a:p>
          <a:p>
            <a:pPr lvl="1"/>
            <a:r>
              <a:rPr lang="en-US" altLang="ko-KR" sz="1800" dirty="0"/>
              <a:t>Advertising interval: 20ms ~ 10.24sec</a:t>
            </a:r>
          </a:p>
          <a:p>
            <a:pPr lvl="1"/>
            <a:r>
              <a:rPr lang="en-US" altLang="ko-KR" sz="1800" dirty="0"/>
              <a:t>Packet duration and Advertising interval depend on the advertising data size</a:t>
            </a:r>
          </a:p>
          <a:p>
            <a:pPr lvl="1"/>
            <a:r>
              <a:rPr lang="en-US" altLang="ko-KR" sz="1800" dirty="0"/>
              <a:t>Bluetooth Low Energy Advertising example</a:t>
            </a:r>
          </a:p>
          <a:p>
            <a:pPr lvl="2"/>
            <a:r>
              <a:rPr lang="en-US" altLang="ko-KR" sz="1600" dirty="0"/>
              <a:t>PPDU duration 100 microseconds(us), Advertising interval 500ms</a:t>
            </a:r>
          </a:p>
          <a:p>
            <a:pPr lvl="2"/>
            <a:r>
              <a:rPr lang="en-US" altLang="ko-KR" sz="1600" dirty="0"/>
              <a:t>3 Advertising channels: 2402, 2426, 2480 MHz</a:t>
            </a:r>
          </a:p>
          <a:p>
            <a:pPr lvl="2"/>
            <a:r>
              <a:rPr lang="en-US" altLang="ko-KR" sz="1600" b="0" u="sng" dirty="0"/>
              <a:t>Unavailability time during 100 us in every 500ms due to in-device-coexistence between Wi-Fi and BLE</a:t>
            </a:r>
          </a:p>
          <a:p>
            <a:pPr marL="0" indent="0">
              <a:buNone/>
            </a:pPr>
            <a:endParaRPr lang="en-US" altLang="ko-KR" sz="1600" b="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ko-KR" sz="1600" b="0" dirty="0">
                <a:solidFill>
                  <a:srgbClr val="FF0000"/>
                </a:solidFill>
              </a:rPr>
              <a:t>In this application, only three BLE advertising channels are used. Therefore, another frequency band can be utilized during unavailable time caused by BLE transmission</a:t>
            </a:r>
            <a:endParaRPr lang="en-US" altLang="ko-KR" sz="2000" b="0" dirty="0">
              <a:solidFill>
                <a:srgbClr val="FF0000"/>
              </a:solidFill>
            </a:endParaRPr>
          </a:p>
          <a:p>
            <a:endParaRPr lang="en-US" altLang="ko-KR" sz="1800" dirty="0"/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13276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Periodic IDC use case (2/2)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During periodic Bluetooth A2DP streaming in a device with a BT/Wi-Fi combo chipset, in-device-coexistence(IDC) events may occur</a:t>
            </a:r>
          </a:p>
          <a:p>
            <a:endParaRPr lang="en-US" altLang="ko-KR" sz="2000" dirty="0"/>
          </a:p>
          <a:p>
            <a:r>
              <a:rPr lang="en-US" altLang="ko-KR" sz="2000" dirty="0"/>
              <a:t>Bluetooth Audio Play(BR/EDR A2DP streaming)</a:t>
            </a:r>
          </a:p>
          <a:p>
            <a:pPr lvl="1"/>
            <a:r>
              <a:rPr lang="en-US" altLang="ko-KR" sz="1800" dirty="0"/>
              <a:t>Frame duration and interval depends on the codec and sampling rate</a:t>
            </a:r>
          </a:p>
          <a:p>
            <a:pPr lvl="1"/>
            <a:r>
              <a:rPr lang="en-US" altLang="ko-KR" sz="1800" dirty="0"/>
              <a:t>Bluetooth Audio Play example</a:t>
            </a:r>
          </a:p>
          <a:p>
            <a:pPr lvl="2"/>
            <a:r>
              <a:rPr lang="en-US" altLang="ko-KR" sz="1600" dirty="0"/>
              <a:t>SBC(codec), 44.1KHz(Sampling Rate)</a:t>
            </a:r>
          </a:p>
          <a:p>
            <a:pPr lvl="3"/>
            <a:r>
              <a:rPr lang="en-US" altLang="ko-KR" sz="1400" dirty="0"/>
              <a:t>Media Packet duration and interval: approximately 11.61ms</a:t>
            </a:r>
          </a:p>
          <a:p>
            <a:pPr lvl="3"/>
            <a:r>
              <a:rPr lang="en-US" altLang="ko-KR" sz="1400" dirty="0"/>
              <a:t>Media Packet size: approximately 476 bytes</a:t>
            </a:r>
          </a:p>
          <a:p>
            <a:pPr lvl="3"/>
            <a:r>
              <a:rPr lang="en-US" altLang="ko-KR" sz="1400" dirty="0"/>
              <a:t>Media Packet transmission time: approximately 2ms with EDR(2 Mbps)</a:t>
            </a:r>
          </a:p>
          <a:p>
            <a:pPr lvl="2"/>
            <a:r>
              <a:rPr lang="en-US" altLang="ko-KR" sz="1600" b="0" u="sng" dirty="0"/>
              <a:t>Unavailability time during 2ms in every approximately </a:t>
            </a:r>
            <a:r>
              <a:rPr lang="en-US" altLang="ko-KR" sz="1600" u="sng" dirty="0"/>
              <a:t>11.61ms</a:t>
            </a:r>
            <a:r>
              <a:rPr lang="en-US" altLang="ko-KR" sz="1600" b="0" u="sng" dirty="0"/>
              <a:t> due to in-device-coexistence between Wi-Fi and Bluetooth</a:t>
            </a:r>
          </a:p>
          <a:p>
            <a:pPr marL="114300" indent="0">
              <a:buNone/>
            </a:pPr>
            <a:endParaRPr lang="en-US" altLang="ko-KR" sz="2000" dirty="0"/>
          </a:p>
          <a:p>
            <a:pPr marL="0" indent="0">
              <a:buNone/>
            </a:pPr>
            <a:r>
              <a:rPr lang="en-US" altLang="ko-KR" sz="1600" b="0" dirty="0">
                <a:solidFill>
                  <a:srgbClr val="FF0000"/>
                </a:solidFill>
              </a:rPr>
              <a:t>In this case, an IDC event may occupy a longer period, so another method to transmit Wi-Fi packets should be considered during unavailable time caused by Bluetooth transmission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94028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Periodic IDC signaling – information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IDC Information</a:t>
            </a:r>
          </a:p>
          <a:p>
            <a:pPr lvl="1"/>
            <a:r>
              <a:rPr lang="en-US" altLang="ko-KR" sz="1600" dirty="0"/>
              <a:t>Unavailable time</a:t>
            </a:r>
          </a:p>
          <a:p>
            <a:pPr lvl="2"/>
            <a:r>
              <a:rPr lang="en-US" altLang="ko-KR" sz="1600" dirty="0"/>
              <a:t>IDC start time: When “unavailability” starts (i.e., start time)</a:t>
            </a:r>
          </a:p>
          <a:p>
            <a:pPr lvl="2"/>
            <a:r>
              <a:rPr lang="en-US" altLang="ko-KR" sz="1600" dirty="0"/>
              <a:t>IDC duration: How long “unavailability” lasts (i.e., duration)</a:t>
            </a:r>
          </a:p>
          <a:p>
            <a:pPr lvl="2"/>
            <a:r>
              <a:rPr lang="en-US" altLang="ko-KR" sz="1600" dirty="0"/>
              <a:t>IDC interval: Interval between Periodic IDC Service Period(SP)s</a:t>
            </a:r>
            <a:br>
              <a:rPr lang="en-US" altLang="ko-KR" sz="1600" dirty="0"/>
            </a:br>
            <a:r>
              <a:rPr lang="en-US" altLang="ko-KR" sz="1200" dirty="0"/>
              <a:t>* Periodic IDC SP refers to the recurring unavailable time due to IDC</a:t>
            </a:r>
            <a:endParaRPr lang="en-US" altLang="ko-KR" sz="1600" dirty="0"/>
          </a:p>
          <a:p>
            <a:pPr lvl="1"/>
            <a:r>
              <a:rPr lang="en-US" altLang="ko-KR" sz="1600" dirty="0"/>
              <a:t>Frequency / Channel</a:t>
            </a:r>
          </a:p>
          <a:p>
            <a:pPr lvl="2"/>
            <a:r>
              <a:rPr lang="en-US" altLang="ko-KR" sz="1600" dirty="0"/>
              <a:t>IDC Channel: Unavailable (or available) channels during IDC duration</a:t>
            </a:r>
          </a:p>
          <a:p>
            <a:pPr lvl="3"/>
            <a:r>
              <a:rPr lang="en-US" altLang="ko-KR" sz="1400" dirty="0"/>
              <a:t>One useful piece of information to improve Wi-Fi latency during the IDC period(e.g. The IDC device may</a:t>
            </a:r>
            <a:r>
              <a:rPr lang="ko-KR" altLang="en-US" sz="1400" dirty="0"/>
              <a:t> </a:t>
            </a:r>
            <a:r>
              <a:rPr lang="en-US" altLang="ko-KR" sz="1400" dirty="0"/>
              <a:t>use some available channels during the IDC SP)</a:t>
            </a:r>
          </a:p>
          <a:p>
            <a:pPr lvl="1"/>
            <a:r>
              <a:rPr lang="en-US" altLang="ko-KR" sz="1600" dirty="0"/>
              <a:t>Other information’s</a:t>
            </a:r>
          </a:p>
          <a:p>
            <a:pPr lvl="2"/>
            <a:r>
              <a:rPr lang="en-US" altLang="ko-KR" sz="1600" dirty="0"/>
              <a:t>Number of Spatial Stream can be considered information to avoid IDC situation</a:t>
            </a:r>
          </a:p>
          <a:p>
            <a:pPr lvl="2"/>
            <a:endParaRPr lang="en-US" altLang="ko-KR" sz="2000" u="sng" dirty="0"/>
          </a:p>
          <a:p>
            <a:pPr marL="0" indent="0">
              <a:buNone/>
            </a:pPr>
            <a:r>
              <a:rPr lang="en-US" altLang="ko-KR" sz="1600" b="0" dirty="0">
                <a:solidFill>
                  <a:srgbClr val="FF0000"/>
                </a:solidFill>
              </a:rPr>
              <a:t>We are considering that all types of IDC information should be included in a single container for signaling to minimize signaling overhead</a:t>
            </a:r>
            <a:endParaRPr lang="en-US" altLang="ko-KR" sz="2000" u="sng" dirty="0"/>
          </a:p>
          <a:p>
            <a:endParaRPr lang="en-US" altLang="ko-KR" sz="2000" u="sng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83018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524000"/>
            <a:ext cx="8305800" cy="4343400"/>
          </a:xfrm>
        </p:spPr>
        <p:txBody>
          <a:bodyPr/>
          <a:lstStyle/>
          <a:p>
            <a:r>
              <a:rPr lang="en-US" altLang="ko-KR" sz="2000" dirty="0"/>
              <a:t>TWT element variant to include IDC information</a:t>
            </a:r>
          </a:p>
          <a:p>
            <a:pPr lvl="1"/>
            <a:r>
              <a:rPr lang="en-US" altLang="ko-KR" sz="1800" dirty="0"/>
              <a:t>TWT element especially Individual TWT is one of the good options to indicate periodic IDC events as IDC Service Period(SP) for non-AP STA</a:t>
            </a:r>
          </a:p>
          <a:p>
            <a:pPr lvl="1"/>
            <a:r>
              <a:rPr lang="en-US" altLang="ko-KR" sz="1800" dirty="0">
                <a:ea typeface="+mn-ea"/>
                <a:cs typeface="+mn-cs"/>
              </a:rPr>
              <a:t>Negotiation Type in the Control field shall be set to 0 to reuse the Individual TWT Parameter set</a:t>
            </a:r>
            <a:endParaRPr lang="en-US" altLang="ko-KR" sz="2000" dirty="0"/>
          </a:p>
          <a:p>
            <a:pPr lvl="1"/>
            <a:r>
              <a:rPr lang="en-US" altLang="ko-KR" sz="1800" dirty="0"/>
              <a:t>NDP Paging/Unavailability Mode(</a:t>
            </a:r>
            <a:r>
              <a:rPr lang="en-US" altLang="ko-KR" sz="1800" dirty="0">
                <a:solidFill>
                  <a:srgbClr val="FF0000"/>
                </a:solidFill>
              </a:rPr>
              <a:t>set to 1</a:t>
            </a:r>
            <a:r>
              <a:rPr lang="en-US" altLang="ko-KR" sz="1800" dirty="0"/>
              <a:t>) can be utilized to indicate that TWT element contains IDC information for a UHR device</a:t>
            </a:r>
          </a:p>
          <a:p>
            <a:pPr marL="0" indent="0">
              <a:buNone/>
            </a:pPr>
            <a:r>
              <a:rPr lang="en-US" altLang="ko-KR" sz="1200" b="0" dirty="0"/>
              <a:t>	* For Individual TWT, the STA shall set the Implicit subfield to 1 and the </a:t>
            </a:r>
            <a:r>
              <a:rPr lang="en-US" altLang="ko-KR" sz="1200" b="0" u="sng" dirty="0"/>
              <a:t>NDP Paging Indicator/Unavailability</a:t>
            </a:r>
            <a:br>
              <a:rPr lang="en-US" altLang="ko-KR" sz="1200" b="0" u="sng" dirty="0"/>
            </a:br>
            <a:r>
              <a:rPr lang="en-US" altLang="ko-KR" sz="1200" b="0" dirty="0"/>
              <a:t>	   </a:t>
            </a:r>
            <a:r>
              <a:rPr lang="en-US" altLang="ko-KR" sz="1200" b="0" u="sng" dirty="0"/>
              <a:t>Mode subfield to 0</a:t>
            </a:r>
            <a:r>
              <a:rPr lang="en-US" altLang="ko-KR" sz="1200" b="0" dirty="0"/>
              <a:t> in all TWT elements that it transmits during the TWT setup</a:t>
            </a:r>
            <a:endParaRPr lang="en-US" altLang="ko-KR" sz="1200" b="0" u="sng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Periodic IDC signaling – container(1/3)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C807176-0625-220C-0FE2-D4166DD02EA5}"/>
              </a:ext>
            </a:extLst>
          </p:cNvPr>
          <p:cNvSpPr txBox="1"/>
          <p:nvPr/>
        </p:nvSpPr>
        <p:spPr>
          <a:xfrm>
            <a:off x="1654934" y="6172200"/>
            <a:ext cx="604126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altLang="ko-KR" sz="1200" b="0" dirty="0"/>
              <a:t>* Request Type can be redefined for the IDC parameter set(see next slide)</a:t>
            </a:r>
            <a:endParaRPr lang="en-US" altLang="ko-KR" sz="1200" b="0" u="sng" dirty="0"/>
          </a:p>
        </p:txBody>
      </p:sp>
      <p:pic>
        <p:nvPicPr>
          <p:cNvPr id="16" name="그림 15">
            <a:extLst>
              <a:ext uri="{FF2B5EF4-FFF2-40B4-BE49-F238E27FC236}">
                <a16:creationId xmlns:a16="http://schemas.microsoft.com/office/drawing/2014/main" id="{5367D33C-2BB6-C9AD-B05F-77D41D4E44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7051" y="4101921"/>
            <a:ext cx="4690384" cy="2057068"/>
          </a:xfrm>
          <a:prstGeom prst="rect">
            <a:avLst/>
          </a:prstGeom>
        </p:spPr>
      </p:pic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9ECAA487-B9B8-D4BC-FB9D-C147AF832EEB}"/>
              </a:ext>
            </a:extLst>
          </p:cNvPr>
          <p:cNvSpPr/>
          <p:nvPr/>
        </p:nvSpPr>
        <p:spPr bwMode="auto">
          <a:xfrm>
            <a:off x="2740045" y="5343208"/>
            <a:ext cx="743526" cy="308924"/>
          </a:xfrm>
          <a:prstGeom prst="round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810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9368"/>
            <a:ext cx="7772400" cy="4343400"/>
          </a:xfrm>
        </p:spPr>
        <p:txBody>
          <a:bodyPr/>
          <a:lstStyle/>
          <a:p>
            <a:r>
              <a:rPr lang="en-US" altLang="ko-KR" sz="2000" dirty="0"/>
              <a:t>TWT element variant to include IDC information(continue)</a:t>
            </a:r>
          </a:p>
          <a:p>
            <a:pPr lvl="1"/>
            <a:r>
              <a:rPr lang="en-US" altLang="ko-KR" sz="1800" dirty="0"/>
              <a:t>Request Type field can be redefined as shown below</a:t>
            </a:r>
          </a:p>
          <a:p>
            <a:pPr lvl="2"/>
            <a:endParaRPr lang="en-US" altLang="ko-KR" sz="1600" dirty="0"/>
          </a:p>
          <a:p>
            <a:pPr lvl="2"/>
            <a:endParaRPr lang="en-US" altLang="ko-KR" sz="1600" dirty="0"/>
          </a:p>
          <a:p>
            <a:pPr lvl="2"/>
            <a:endParaRPr lang="en-US" altLang="ko-KR" sz="1600" dirty="0"/>
          </a:p>
          <a:p>
            <a:pPr lvl="2"/>
            <a:r>
              <a:rPr lang="en-US" altLang="ko-KR" sz="1600" dirty="0"/>
              <a:t>Fully unavailability field indicates whether IDC SP is</a:t>
            </a:r>
            <a:r>
              <a:rPr lang="ko-KR" altLang="en-US" sz="1600" dirty="0"/>
              <a:t> </a:t>
            </a:r>
            <a:r>
              <a:rPr lang="en-US" altLang="ko-KR" sz="1600" dirty="0"/>
              <a:t>fully unavailable or not. If it is set to 1, IDC SP is fully unavailable. </a:t>
            </a:r>
            <a:r>
              <a:rPr lang="en-US" altLang="ko-KR" sz="1600" dirty="0">
                <a:ea typeface="+mn-ea"/>
                <a:cs typeface="+mn-cs"/>
              </a:rPr>
              <a:t>If it is set to 0, IDC SP is partially unavailable. </a:t>
            </a:r>
            <a:endParaRPr lang="en-US" altLang="ko-KR" sz="1600" dirty="0"/>
          </a:p>
          <a:p>
            <a:pPr marL="0" lvl="2" indent="0">
              <a:buNone/>
            </a:pPr>
            <a:r>
              <a:rPr lang="en-US" altLang="ko-KR" sz="1200" dirty="0">
                <a:ea typeface="+mn-ea"/>
                <a:cs typeface="+mn-cs"/>
              </a:rPr>
              <a:t>	    * If the IDC SP is partially unavailable, Wi-Fi data exchange may be performed using other methods such</a:t>
            </a:r>
            <a:br>
              <a:rPr lang="en-US" altLang="ko-KR" sz="1200" dirty="0">
                <a:ea typeface="+mn-ea"/>
                <a:cs typeface="+mn-cs"/>
              </a:rPr>
            </a:br>
            <a:r>
              <a:rPr lang="en-US" altLang="ko-KR" sz="1200" dirty="0">
                <a:ea typeface="+mn-ea"/>
                <a:cs typeface="+mn-cs"/>
              </a:rPr>
              <a:t>	       as using another available channel, spatial stream, and so on. If the Fully unavailability field is set to 0,</a:t>
            </a:r>
            <a:br>
              <a:rPr lang="en-US" altLang="ko-KR" sz="1200" dirty="0">
                <a:ea typeface="+mn-ea"/>
                <a:cs typeface="+mn-cs"/>
              </a:rPr>
            </a:br>
            <a:r>
              <a:rPr lang="en-US" altLang="ko-KR" sz="1200" dirty="0">
                <a:ea typeface="+mn-ea"/>
                <a:cs typeface="+mn-cs"/>
              </a:rPr>
              <a:t>	      other IDC information (e.g., Channel, NSS or other information) can be included</a:t>
            </a:r>
          </a:p>
          <a:p>
            <a:pPr lvl="2"/>
            <a:r>
              <a:rPr lang="en-US" altLang="ko-KR" sz="1600" b="0" dirty="0"/>
              <a:t>IDC </a:t>
            </a:r>
            <a:r>
              <a:rPr lang="en-US" altLang="ko-KR" sz="1600" dirty="0"/>
              <a:t>Setup Command can be defined for Periodic IDC to request, update, suspend or teardown IDC SPs</a:t>
            </a:r>
            <a:endParaRPr lang="en-US" altLang="ko-KR" sz="800" b="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Periodic IDC signaling – container(2/3)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graphicFrame>
        <p:nvGraphicFramePr>
          <p:cNvPr id="16" name="표 15">
            <a:extLst>
              <a:ext uri="{FF2B5EF4-FFF2-40B4-BE49-F238E27FC236}">
                <a16:creationId xmlns:a16="http://schemas.microsoft.com/office/drawing/2014/main" id="{4AAC4915-2312-BFA0-7C88-632300241F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1143092"/>
              </p:ext>
            </p:extLst>
          </p:nvPr>
        </p:nvGraphicFramePr>
        <p:xfrm>
          <a:off x="3672608" y="4984211"/>
          <a:ext cx="1941353" cy="12252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1335">
                  <a:extLst>
                    <a:ext uri="{9D8B030D-6E8A-4147-A177-3AD203B41FA5}">
                      <a16:colId xmlns:a16="http://schemas.microsoft.com/office/drawing/2014/main" val="2392617559"/>
                    </a:ext>
                  </a:extLst>
                </a:gridCol>
                <a:gridCol w="1420018">
                  <a:extLst>
                    <a:ext uri="{9D8B030D-6E8A-4147-A177-3AD203B41FA5}">
                      <a16:colId xmlns:a16="http://schemas.microsoft.com/office/drawing/2014/main" val="2589306547"/>
                    </a:ext>
                  </a:extLst>
                </a:gridCol>
              </a:tblGrid>
              <a:tr h="187579"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Value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Meaning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3287085"/>
                  </a:ext>
                </a:extLst>
              </a:tr>
              <a:tr h="187579"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Request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1931643"/>
                  </a:ext>
                </a:extLst>
              </a:tr>
              <a:tr h="187579"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Update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196528"/>
                  </a:ext>
                </a:extLst>
              </a:tr>
              <a:tr h="187579"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Suspend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250509"/>
                  </a:ext>
                </a:extLst>
              </a:tr>
              <a:tr h="187579"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Teardown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0642377"/>
                  </a:ext>
                </a:extLst>
              </a:tr>
              <a:tr h="187579"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r>
                        <a:rPr lang="en-US" altLang="ko-KR" sz="1100" dirty="0">
                          <a:solidFill>
                            <a:schemeClr val="tx1"/>
                          </a:solidFill>
                          <a:latin typeface="+mn-lt"/>
                        </a:rPr>
                        <a:t>4-7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r>
                        <a:rPr lang="en-US" altLang="ko-KR" sz="1100" dirty="0">
                          <a:solidFill>
                            <a:schemeClr val="tx1"/>
                          </a:solidFill>
                          <a:latin typeface="+mn-lt"/>
                        </a:rPr>
                        <a:t>Reserved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8193918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83846BE2-7A60-F628-CF63-D3D2B4020C75}"/>
              </a:ext>
            </a:extLst>
          </p:cNvPr>
          <p:cNvSpPr txBox="1"/>
          <p:nvPr/>
        </p:nvSpPr>
        <p:spPr>
          <a:xfrm>
            <a:off x="3581400" y="6203961"/>
            <a:ext cx="237404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b="1" dirty="0"/>
              <a:t>Figure. IDC Setup Command</a:t>
            </a:r>
            <a:endParaRPr lang="ko-KR" altLang="en-US" b="1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44411760-FDF2-C9EE-C4B8-6AE9DFC8CE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6300" y="2179887"/>
            <a:ext cx="4951400" cy="918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312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Periodic IDC signaling – container(3/3)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TWT element variant to include IDC information(continue)</a:t>
            </a:r>
          </a:p>
          <a:p>
            <a:pPr lvl="1"/>
            <a:r>
              <a:rPr lang="en-US" altLang="ko-KR" sz="1800" dirty="0"/>
              <a:t>IDC Info may include IDC Channel, Available</a:t>
            </a:r>
            <a:r>
              <a:rPr lang="ko-KR" altLang="en-US" sz="1800" dirty="0"/>
              <a:t> </a:t>
            </a:r>
            <a:r>
              <a:rPr lang="en-US" altLang="ko-KR" sz="1800" dirty="0"/>
              <a:t>NSS, etc.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2"/>
            <a:r>
              <a:rPr lang="en-US" altLang="ko-KR" sz="1400" dirty="0"/>
              <a:t>IDC Channel can be range of frequency band, channel(including subchannels), Resource Unit(RU) and so on</a:t>
            </a:r>
          </a:p>
          <a:p>
            <a:pPr lvl="2"/>
            <a:r>
              <a:rPr lang="en-US" altLang="ko-KR" sz="1400" dirty="0"/>
              <a:t>Available NSS may be the maximum available number of spatial streams in an IDC situation</a:t>
            </a:r>
            <a:endParaRPr lang="en-US" altLang="ko-KR" sz="2000" dirty="0"/>
          </a:p>
          <a:p>
            <a:endParaRPr lang="en-US" altLang="ko-KR" sz="2000" u="sng" dirty="0"/>
          </a:p>
          <a:p>
            <a:endParaRPr lang="en-US" altLang="ko-KR" sz="2000" u="sng" dirty="0"/>
          </a:p>
          <a:p>
            <a:endParaRPr lang="en-US" altLang="ko-KR" sz="2000" u="sng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E7ADEF2F-94FC-4B48-00A9-07101C562B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1200" y="2276475"/>
            <a:ext cx="4905375" cy="3057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58842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296079</TotalTime>
  <Words>2032</Words>
  <Application>Microsoft Office PowerPoint</Application>
  <PresentationFormat>화면 슬라이드 쇼(4:3)</PresentationFormat>
  <Paragraphs>289</Paragraphs>
  <Slides>17</Slides>
  <Notes>17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1" baseType="lpstr">
      <vt:lpstr>굴림</vt:lpstr>
      <vt:lpstr>Arial</vt:lpstr>
      <vt:lpstr>Times New Roman</vt:lpstr>
      <vt:lpstr>802-11-Submission</vt:lpstr>
      <vt:lpstr>Periodic IDC use cases and  considerations for signaling</vt:lpstr>
      <vt:lpstr>Introduction</vt:lpstr>
      <vt:lpstr>Recap: Periodic(or Predictable) IDC</vt:lpstr>
      <vt:lpstr>Periodic IDC use case (1/2)</vt:lpstr>
      <vt:lpstr>Periodic IDC use case (2/2)</vt:lpstr>
      <vt:lpstr>Periodic IDC signaling – information</vt:lpstr>
      <vt:lpstr>Periodic IDC signaling – container(1/3)</vt:lpstr>
      <vt:lpstr>Periodic IDC signaling – container(2/3)</vt:lpstr>
      <vt:lpstr>Periodic IDC signaling – container(3/3)</vt:lpstr>
      <vt:lpstr>Periodic IDC signaling frame (1/2)</vt:lpstr>
      <vt:lpstr>Periodic IDC signaling frame (2/2)</vt:lpstr>
      <vt:lpstr>Conclusion</vt:lpstr>
      <vt:lpstr>Straw Poll 1</vt:lpstr>
      <vt:lpstr>Straw Poll 2</vt:lpstr>
      <vt:lpstr>Straw Poll 3</vt:lpstr>
      <vt:lpstr>References</vt:lpstr>
      <vt:lpstr>Appendix. Individual TWT element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Lee Hong Won/IoT Connectivity Standard Task(hongwon.lee@lge.com)</cp:lastModifiedBy>
  <cp:revision>17578</cp:revision>
  <cp:lastPrinted>2018-10-31T23:27:01Z</cp:lastPrinted>
  <dcterms:created xsi:type="dcterms:W3CDTF">2007-05-21T21:00:37Z</dcterms:created>
  <dcterms:modified xsi:type="dcterms:W3CDTF">2024-07-14T21:19:08Z</dcterms:modified>
</cp:coreProperties>
</file>