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960" r:id="rId3"/>
    <p:sldId id="1007" r:id="rId4"/>
    <p:sldId id="1014" r:id="rId5"/>
    <p:sldId id="1009" r:id="rId6"/>
    <p:sldId id="1013" r:id="rId7"/>
    <p:sldId id="1010" r:id="rId8"/>
    <p:sldId id="1015" r:id="rId9"/>
    <p:sldId id="988" r:id="rId10"/>
    <p:sldId id="1016" r:id="rId11"/>
    <p:sldId id="1017" r:id="rId12"/>
    <p:sldId id="1019" r:id="rId13"/>
    <p:sldId id="997"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0F1C1B-CDDC-476F-85AE-75123AD2AD3C}" v="11" dt="2024-08-05T20:23:47.5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36" autoAdjust="0"/>
    <p:restoredTop sz="94404" autoAdjust="0"/>
  </p:normalViewPr>
  <p:slideViewPr>
    <p:cSldViewPr>
      <p:cViewPr varScale="1">
        <p:scale>
          <a:sx n="150" d="100"/>
          <a:sy n="150" d="100"/>
        </p:scale>
        <p:origin x="4632"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9F0CA3B5-7301-454E-B963-15395AFD9752}"/>
    <pc:docChg chg="undo custSel addSld delSld modSld sldOrd modMainMaster">
      <pc:chgData name="Huang, Po-kai" userId="be743c7d-0ad3-4a01-a6bb-e19e76bd5877" providerId="ADAL" clId="{9F0CA3B5-7301-454E-B963-15395AFD9752}" dt="2024-05-14T03:28:03.809" v="7920" actId="20577"/>
      <pc:docMkLst>
        <pc:docMk/>
      </pc:docMkLst>
      <pc:sldChg chg="modSp mod">
        <pc:chgData name="Huang, Po-kai" userId="be743c7d-0ad3-4a01-a6bb-e19e76bd5877" providerId="ADAL" clId="{9F0CA3B5-7301-454E-B963-15395AFD9752}" dt="2024-05-10T20:57:23.976" v="89" actId="20577"/>
        <pc:sldMkLst>
          <pc:docMk/>
          <pc:sldMk cId="0" sldId="331"/>
        </pc:sldMkLst>
        <pc:spChg chg="mod">
          <ac:chgData name="Huang, Po-kai" userId="be743c7d-0ad3-4a01-a6bb-e19e76bd5877" providerId="ADAL" clId="{9F0CA3B5-7301-454E-B963-15395AFD9752}" dt="2024-05-10T20:55:08.992" v="39" actId="20577"/>
          <ac:spMkLst>
            <pc:docMk/>
            <pc:sldMk cId="0" sldId="331"/>
            <ac:spMk id="15365" creationId="{5EB80220-6DDA-46D8-A532-4F8294B75F35}"/>
          </ac:spMkLst>
        </pc:spChg>
        <pc:spChg chg="mod">
          <ac:chgData name="Huang, Po-kai" userId="be743c7d-0ad3-4a01-a6bb-e19e76bd5877" providerId="ADAL" clId="{9F0CA3B5-7301-454E-B963-15395AFD9752}" dt="2024-05-10T20:55:28.159" v="46" actId="20577"/>
          <ac:spMkLst>
            <pc:docMk/>
            <pc:sldMk cId="0" sldId="331"/>
            <ac:spMk id="15366" creationId="{AAB4AADD-B9F4-45B4-B9D2-5B5E3506EF55}"/>
          </ac:spMkLst>
        </pc:spChg>
        <pc:graphicFrameChg chg="modGraphic">
          <ac:chgData name="Huang, Po-kai" userId="be743c7d-0ad3-4a01-a6bb-e19e76bd5877" providerId="ADAL" clId="{9F0CA3B5-7301-454E-B963-15395AFD9752}" dt="2024-05-10T20:57:23.976" v="89" actId="20577"/>
          <ac:graphicFrameMkLst>
            <pc:docMk/>
            <pc:sldMk cId="0" sldId="331"/>
            <ac:graphicFrameMk id="9" creationId="{1EEAD0EE-0DFD-4F81-B0C3-618EF9CBFB8C}"/>
          </ac:graphicFrameMkLst>
        </pc:graphicFrameChg>
      </pc:sldChg>
      <pc:sldChg chg="delSp modSp mod">
        <pc:chgData name="Huang, Po-kai" userId="be743c7d-0ad3-4a01-a6bb-e19e76bd5877" providerId="ADAL" clId="{9F0CA3B5-7301-454E-B963-15395AFD9752}" dt="2024-05-11T03:45:01.531" v="7903" actId="20577"/>
        <pc:sldMkLst>
          <pc:docMk/>
          <pc:sldMk cId="4271385593" sldId="960"/>
        </pc:sldMkLst>
        <pc:spChg chg="mod">
          <ac:chgData name="Huang, Po-kai" userId="be743c7d-0ad3-4a01-a6bb-e19e76bd5877" providerId="ADAL" clId="{9F0CA3B5-7301-454E-B963-15395AFD9752}" dt="2024-05-11T03:45:01.531" v="7903" actId="20577"/>
          <ac:spMkLst>
            <pc:docMk/>
            <pc:sldMk cId="4271385593" sldId="960"/>
            <ac:spMk id="3" creationId="{00000000-0000-0000-0000-000000000000}"/>
          </ac:spMkLst>
        </pc:spChg>
        <pc:spChg chg="del">
          <ac:chgData name="Huang, Po-kai" userId="be743c7d-0ad3-4a01-a6bb-e19e76bd5877" providerId="ADAL" clId="{9F0CA3B5-7301-454E-B963-15395AFD9752}" dt="2024-05-10T21:04:31.259" v="311" actId="478"/>
          <ac:spMkLst>
            <pc:docMk/>
            <pc:sldMk cId="4271385593" sldId="960"/>
            <ac:spMk id="6" creationId="{CB07837D-6300-DB76-84CB-D4A116DAA470}"/>
          </ac:spMkLst>
        </pc:spChg>
        <pc:spChg chg="del">
          <ac:chgData name="Huang, Po-kai" userId="be743c7d-0ad3-4a01-a6bb-e19e76bd5877" providerId="ADAL" clId="{9F0CA3B5-7301-454E-B963-15395AFD9752}" dt="2024-05-10T21:04:31.259" v="311" actId="478"/>
          <ac:spMkLst>
            <pc:docMk/>
            <pc:sldMk cId="4271385593" sldId="960"/>
            <ac:spMk id="7" creationId="{A8D28BE1-D0AE-C77C-8F8B-EB487036210E}"/>
          </ac:spMkLst>
        </pc:spChg>
        <pc:spChg chg="del">
          <ac:chgData name="Huang, Po-kai" userId="be743c7d-0ad3-4a01-a6bb-e19e76bd5877" providerId="ADAL" clId="{9F0CA3B5-7301-454E-B963-15395AFD9752}" dt="2024-05-10T21:04:31.259" v="311" actId="478"/>
          <ac:spMkLst>
            <pc:docMk/>
            <pc:sldMk cId="4271385593" sldId="960"/>
            <ac:spMk id="8" creationId="{1BF3A8D7-4552-D8F0-AE41-CFC086E26A0F}"/>
          </ac:spMkLst>
        </pc:spChg>
        <pc:spChg chg="del">
          <ac:chgData name="Huang, Po-kai" userId="be743c7d-0ad3-4a01-a6bb-e19e76bd5877" providerId="ADAL" clId="{9F0CA3B5-7301-454E-B963-15395AFD9752}" dt="2024-05-10T21:04:31.259" v="311" actId="478"/>
          <ac:spMkLst>
            <pc:docMk/>
            <pc:sldMk cId="4271385593" sldId="960"/>
            <ac:spMk id="30" creationId="{6249C348-1E23-3960-8D46-07992870C844}"/>
          </ac:spMkLst>
        </pc:spChg>
        <pc:spChg chg="del">
          <ac:chgData name="Huang, Po-kai" userId="be743c7d-0ad3-4a01-a6bb-e19e76bd5877" providerId="ADAL" clId="{9F0CA3B5-7301-454E-B963-15395AFD9752}" dt="2024-05-10T21:04:31.259" v="311" actId="478"/>
          <ac:spMkLst>
            <pc:docMk/>
            <pc:sldMk cId="4271385593" sldId="960"/>
            <ac:spMk id="31" creationId="{001E198D-F164-5AE2-6430-C3E7D7222FE1}"/>
          </ac:spMkLst>
        </pc:spChg>
        <pc:spChg chg="del">
          <ac:chgData name="Huang, Po-kai" userId="be743c7d-0ad3-4a01-a6bb-e19e76bd5877" providerId="ADAL" clId="{9F0CA3B5-7301-454E-B963-15395AFD9752}" dt="2024-05-10T21:04:31.259" v="311" actId="478"/>
          <ac:spMkLst>
            <pc:docMk/>
            <pc:sldMk cId="4271385593" sldId="960"/>
            <ac:spMk id="32" creationId="{CFAF3A08-BD82-CDD9-3C9C-660A6A4ED955}"/>
          </ac:spMkLst>
        </pc:spChg>
        <pc:spChg chg="del">
          <ac:chgData name="Huang, Po-kai" userId="be743c7d-0ad3-4a01-a6bb-e19e76bd5877" providerId="ADAL" clId="{9F0CA3B5-7301-454E-B963-15395AFD9752}" dt="2024-05-10T21:04:31.259" v="311" actId="478"/>
          <ac:spMkLst>
            <pc:docMk/>
            <pc:sldMk cId="4271385593" sldId="960"/>
            <ac:spMk id="33" creationId="{0CCA52D8-46EA-C6D7-29B4-745437CB3959}"/>
          </ac:spMkLst>
        </pc:spChg>
        <pc:spChg chg="del">
          <ac:chgData name="Huang, Po-kai" userId="be743c7d-0ad3-4a01-a6bb-e19e76bd5877" providerId="ADAL" clId="{9F0CA3B5-7301-454E-B963-15395AFD9752}" dt="2024-05-10T21:04:31.259" v="311" actId="478"/>
          <ac:spMkLst>
            <pc:docMk/>
            <pc:sldMk cId="4271385593" sldId="960"/>
            <ac:spMk id="34" creationId="{E9AAFE93-0BC5-D991-BE23-CC2168206153}"/>
          </ac:spMkLst>
        </pc:spChg>
        <pc:spChg chg="del">
          <ac:chgData name="Huang, Po-kai" userId="be743c7d-0ad3-4a01-a6bb-e19e76bd5877" providerId="ADAL" clId="{9F0CA3B5-7301-454E-B963-15395AFD9752}" dt="2024-05-10T21:04:31.259" v="311" actId="478"/>
          <ac:spMkLst>
            <pc:docMk/>
            <pc:sldMk cId="4271385593" sldId="960"/>
            <ac:spMk id="35" creationId="{D4113EE2-A48D-17DC-38A5-3E4A7937197E}"/>
          </ac:spMkLst>
        </pc:spChg>
        <pc:spChg chg="del">
          <ac:chgData name="Huang, Po-kai" userId="be743c7d-0ad3-4a01-a6bb-e19e76bd5877" providerId="ADAL" clId="{9F0CA3B5-7301-454E-B963-15395AFD9752}" dt="2024-05-10T21:04:31.259" v="311" actId="478"/>
          <ac:spMkLst>
            <pc:docMk/>
            <pc:sldMk cId="4271385593" sldId="960"/>
            <ac:spMk id="36" creationId="{88824A0D-4469-057E-2DAF-72B52F2E7AF2}"/>
          </ac:spMkLst>
        </pc:spChg>
        <pc:spChg chg="del">
          <ac:chgData name="Huang, Po-kai" userId="be743c7d-0ad3-4a01-a6bb-e19e76bd5877" providerId="ADAL" clId="{9F0CA3B5-7301-454E-B963-15395AFD9752}" dt="2024-05-10T21:04:31.259" v="311" actId="478"/>
          <ac:spMkLst>
            <pc:docMk/>
            <pc:sldMk cId="4271385593" sldId="960"/>
            <ac:spMk id="37" creationId="{5960AAFB-6115-0EC8-1CB2-8056AC40825D}"/>
          </ac:spMkLst>
        </pc:spChg>
        <pc:spChg chg="del">
          <ac:chgData name="Huang, Po-kai" userId="be743c7d-0ad3-4a01-a6bb-e19e76bd5877" providerId="ADAL" clId="{9F0CA3B5-7301-454E-B963-15395AFD9752}" dt="2024-05-10T21:04:31.259" v="311" actId="478"/>
          <ac:spMkLst>
            <pc:docMk/>
            <pc:sldMk cId="4271385593" sldId="960"/>
            <ac:spMk id="42" creationId="{2F8B863C-CCC8-D272-3CAE-BEDBFBCF40C1}"/>
          </ac:spMkLst>
        </pc:spChg>
        <pc:spChg chg="del">
          <ac:chgData name="Huang, Po-kai" userId="be743c7d-0ad3-4a01-a6bb-e19e76bd5877" providerId="ADAL" clId="{9F0CA3B5-7301-454E-B963-15395AFD9752}" dt="2024-05-10T21:04:31.259" v="311" actId="478"/>
          <ac:spMkLst>
            <pc:docMk/>
            <pc:sldMk cId="4271385593" sldId="960"/>
            <ac:spMk id="43" creationId="{A9020197-25AD-ABF7-9734-40C2D148D03F}"/>
          </ac:spMkLst>
        </pc:spChg>
        <pc:spChg chg="del">
          <ac:chgData name="Huang, Po-kai" userId="be743c7d-0ad3-4a01-a6bb-e19e76bd5877" providerId="ADAL" clId="{9F0CA3B5-7301-454E-B963-15395AFD9752}" dt="2024-05-10T21:04:31.259" v="311" actId="478"/>
          <ac:spMkLst>
            <pc:docMk/>
            <pc:sldMk cId="4271385593" sldId="960"/>
            <ac:spMk id="48" creationId="{13BC7F7B-035E-3501-4BC9-EA038C8184DA}"/>
          </ac:spMkLst>
        </pc:spChg>
        <pc:spChg chg="del">
          <ac:chgData name="Huang, Po-kai" userId="be743c7d-0ad3-4a01-a6bb-e19e76bd5877" providerId="ADAL" clId="{9F0CA3B5-7301-454E-B963-15395AFD9752}" dt="2024-05-10T21:04:31.259" v="311" actId="478"/>
          <ac:spMkLst>
            <pc:docMk/>
            <pc:sldMk cId="4271385593" sldId="960"/>
            <ac:spMk id="49" creationId="{BFABF378-3E14-9F8A-5240-5577F06FC69F}"/>
          </ac:spMkLst>
        </pc:spChg>
        <pc:spChg chg="del">
          <ac:chgData name="Huang, Po-kai" userId="be743c7d-0ad3-4a01-a6bb-e19e76bd5877" providerId="ADAL" clId="{9F0CA3B5-7301-454E-B963-15395AFD9752}" dt="2024-05-10T21:04:31.259" v="311" actId="478"/>
          <ac:spMkLst>
            <pc:docMk/>
            <pc:sldMk cId="4271385593" sldId="960"/>
            <ac:spMk id="52" creationId="{B407D586-99A0-5D3E-6913-A4D841F61C4B}"/>
          </ac:spMkLst>
        </pc:spChg>
        <pc:spChg chg="del">
          <ac:chgData name="Huang, Po-kai" userId="be743c7d-0ad3-4a01-a6bb-e19e76bd5877" providerId="ADAL" clId="{9F0CA3B5-7301-454E-B963-15395AFD9752}" dt="2024-05-10T21:04:31.259" v="311" actId="478"/>
          <ac:spMkLst>
            <pc:docMk/>
            <pc:sldMk cId="4271385593" sldId="960"/>
            <ac:spMk id="53" creationId="{CBC15CF3-D44E-5CA0-CCF5-C9885EB944B8}"/>
          </ac:spMkLst>
        </pc:spChg>
        <pc:spChg chg="del">
          <ac:chgData name="Huang, Po-kai" userId="be743c7d-0ad3-4a01-a6bb-e19e76bd5877" providerId="ADAL" clId="{9F0CA3B5-7301-454E-B963-15395AFD9752}" dt="2024-05-10T21:04:31.259" v="311" actId="478"/>
          <ac:spMkLst>
            <pc:docMk/>
            <pc:sldMk cId="4271385593" sldId="960"/>
            <ac:spMk id="54" creationId="{191DEB60-69E0-990D-6CE2-3C7AC8A34CF1}"/>
          </ac:spMkLst>
        </pc:spChg>
        <pc:spChg chg="del">
          <ac:chgData name="Huang, Po-kai" userId="be743c7d-0ad3-4a01-a6bb-e19e76bd5877" providerId="ADAL" clId="{9F0CA3B5-7301-454E-B963-15395AFD9752}" dt="2024-05-10T21:04:31.259" v="311" actId="478"/>
          <ac:spMkLst>
            <pc:docMk/>
            <pc:sldMk cId="4271385593" sldId="960"/>
            <ac:spMk id="55" creationId="{2BE13770-D019-5ED3-19E5-FC4EB2397E03}"/>
          </ac:spMkLst>
        </pc:spChg>
      </pc:sldChg>
      <pc:sldChg chg="modSp mod">
        <pc:chgData name="Huang, Po-kai" userId="be743c7d-0ad3-4a01-a6bb-e19e76bd5877" providerId="ADAL" clId="{9F0CA3B5-7301-454E-B963-15395AFD9752}" dt="2024-05-11T05:36:08.746" v="7911" actId="20577"/>
        <pc:sldMkLst>
          <pc:docMk/>
          <pc:sldMk cId="4048481625" sldId="988"/>
        </pc:sldMkLst>
        <pc:spChg chg="mod">
          <ac:chgData name="Huang, Po-kai" userId="be743c7d-0ad3-4a01-a6bb-e19e76bd5877" providerId="ADAL" clId="{9F0CA3B5-7301-454E-B963-15395AFD9752}" dt="2024-05-11T05:36:08.746" v="7911" actId="20577"/>
          <ac:spMkLst>
            <pc:docMk/>
            <pc:sldMk cId="4048481625" sldId="988"/>
            <ac:spMk id="3" creationId="{7A5D70FB-AD33-1A95-0AF3-C82988EBD7FC}"/>
          </ac:spMkLst>
        </pc:spChg>
      </pc:sldChg>
      <pc:sldChg chg="del">
        <pc:chgData name="Huang, Po-kai" userId="be743c7d-0ad3-4a01-a6bb-e19e76bd5877" providerId="ADAL" clId="{9F0CA3B5-7301-454E-B963-15395AFD9752}" dt="2024-05-10T21:40:30.552" v="958" actId="47"/>
        <pc:sldMkLst>
          <pc:docMk/>
          <pc:sldMk cId="1041404553" sldId="996"/>
        </pc:sldMkLst>
      </pc:sldChg>
      <pc:sldChg chg="modSp mod">
        <pc:chgData name="Huang, Po-kai" userId="be743c7d-0ad3-4a01-a6bb-e19e76bd5877" providerId="ADAL" clId="{9F0CA3B5-7301-454E-B963-15395AFD9752}" dt="2024-05-10T22:27:14.161" v="2754" actId="404"/>
        <pc:sldMkLst>
          <pc:docMk/>
          <pc:sldMk cId="1771188937" sldId="997"/>
        </pc:sldMkLst>
        <pc:spChg chg="mod">
          <ac:chgData name="Huang, Po-kai" userId="be743c7d-0ad3-4a01-a6bb-e19e76bd5877" providerId="ADAL" clId="{9F0CA3B5-7301-454E-B963-15395AFD9752}" dt="2024-05-10T22:27:14.161" v="2754" actId="404"/>
          <ac:spMkLst>
            <pc:docMk/>
            <pc:sldMk cId="1771188937" sldId="997"/>
            <ac:spMk id="3" creationId="{A8EAC882-C323-0644-2774-DFE8E1D97569}"/>
          </ac:spMkLst>
        </pc:spChg>
      </pc:sldChg>
      <pc:sldChg chg="del">
        <pc:chgData name="Huang, Po-kai" userId="be743c7d-0ad3-4a01-a6bb-e19e76bd5877" providerId="ADAL" clId="{9F0CA3B5-7301-454E-B963-15395AFD9752}" dt="2024-05-10T21:40:30.552" v="958" actId="47"/>
        <pc:sldMkLst>
          <pc:docMk/>
          <pc:sldMk cId="2968048347" sldId="998"/>
        </pc:sldMkLst>
      </pc:sldChg>
      <pc:sldChg chg="del">
        <pc:chgData name="Huang, Po-kai" userId="be743c7d-0ad3-4a01-a6bb-e19e76bd5877" providerId="ADAL" clId="{9F0CA3B5-7301-454E-B963-15395AFD9752}" dt="2024-05-11T03:22:32.984" v="6916" actId="47"/>
        <pc:sldMkLst>
          <pc:docMk/>
          <pc:sldMk cId="1418347219" sldId="999"/>
        </pc:sldMkLst>
      </pc:sldChg>
      <pc:sldChg chg="del">
        <pc:chgData name="Huang, Po-kai" userId="be743c7d-0ad3-4a01-a6bb-e19e76bd5877" providerId="ADAL" clId="{9F0CA3B5-7301-454E-B963-15395AFD9752}" dt="2024-05-11T03:22:32.984" v="6916" actId="47"/>
        <pc:sldMkLst>
          <pc:docMk/>
          <pc:sldMk cId="2642706021" sldId="1001"/>
        </pc:sldMkLst>
      </pc:sldChg>
      <pc:sldChg chg="del">
        <pc:chgData name="Huang, Po-kai" userId="be743c7d-0ad3-4a01-a6bb-e19e76bd5877" providerId="ADAL" clId="{9F0CA3B5-7301-454E-B963-15395AFD9752}" dt="2024-05-11T03:22:32.984" v="6916" actId="47"/>
        <pc:sldMkLst>
          <pc:docMk/>
          <pc:sldMk cId="224105766" sldId="1002"/>
        </pc:sldMkLst>
      </pc:sldChg>
      <pc:sldChg chg="del">
        <pc:chgData name="Huang, Po-kai" userId="be743c7d-0ad3-4a01-a6bb-e19e76bd5877" providerId="ADAL" clId="{9F0CA3B5-7301-454E-B963-15395AFD9752}" dt="2024-05-11T03:22:32.984" v="6916" actId="47"/>
        <pc:sldMkLst>
          <pc:docMk/>
          <pc:sldMk cId="1025141053" sldId="1003"/>
        </pc:sldMkLst>
      </pc:sldChg>
      <pc:sldChg chg="del">
        <pc:chgData name="Huang, Po-kai" userId="be743c7d-0ad3-4a01-a6bb-e19e76bd5877" providerId="ADAL" clId="{9F0CA3B5-7301-454E-B963-15395AFD9752}" dt="2024-05-11T03:22:32.984" v="6916" actId="47"/>
        <pc:sldMkLst>
          <pc:docMk/>
          <pc:sldMk cId="3131461948" sldId="1004"/>
        </pc:sldMkLst>
      </pc:sldChg>
      <pc:sldChg chg="del">
        <pc:chgData name="Huang, Po-kai" userId="be743c7d-0ad3-4a01-a6bb-e19e76bd5877" providerId="ADAL" clId="{9F0CA3B5-7301-454E-B963-15395AFD9752}" dt="2024-05-10T21:40:30.552" v="958" actId="47"/>
        <pc:sldMkLst>
          <pc:docMk/>
          <pc:sldMk cId="3381291169" sldId="1005"/>
        </pc:sldMkLst>
      </pc:sldChg>
      <pc:sldChg chg="del">
        <pc:chgData name="Huang, Po-kai" userId="be743c7d-0ad3-4a01-a6bb-e19e76bd5877" providerId="ADAL" clId="{9F0CA3B5-7301-454E-B963-15395AFD9752}" dt="2024-05-10T21:40:30.552" v="958" actId="47"/>
        <pc:sldMkLst>
          <pc:docMk/>
          <pc:sldMk cId="1298739750" sldId="1006"/>
        </pc:sldMkLst>
      </pc:sldChg>
      <pc:sldChg chg="modSp new mod">
        <pc:chgData name="Huang, Po-kai" userId="be743c7d-0ad3-4a01-a6bb-e19e76bd5877" providerId="ADAL" clId="{9F0CA3B5-7301-454E-B963-15395AFD9752}" dt="2024-05-11T03:38:44.592" v="7785" actId="207"/>
        <pc:sldMkLst>
          <pc:docMk/>
          <pc:sldMk cId="4009264999" sldId="1007"/>
        </pc:sldMkLst>
        <pc:spChg chg="mod">
          <ac:chgData name="Huang, Po-kai" userId="be743c7d-0ad3-4a01-a6bb-e19e76bd5877" providerId="ADAL" clId="{9F0CA3B5-7301-454E-B963-15395AFD9752}" dt="2024-05-10T21:39:44.435" v="886" actId="20577"/>
          <ac:spMkLst>
            <pc:docMk/>
            <pc:sldMk cId="4009264999" sldId="1007"/>
            <ac:spMk id="2" creationId="{56AC03F1-F257-7253-728F-28EF58EDA785}"/>
          </ac:spMkLst>
        </pc:spChg>
        <pc:spChg chg="mod">
          <ac:chgData name="Huang, Po-kai" userId="be743c7d-0ad3-4a01-a6bb-e19e76bd5877" providerId="ADAL" clId="{9F0CA3B5-7301-454E-B963-15395AFD9752}" dt="2024-05-11T03:38:44.592" v="7785" actId="207"/>
          <ac:spMkLst>
            <pc:docMk/>
            <pc:sldMk cId="4009264999" sldId="1007"/>
            <ac:spMk id="3" creationId="{F52184BF-284D-BA96-F51A-9435607737FD}"/>
          </ac:spMkLst>
        </pc:spChg>
      </pc:sldChg>
      <pc:sldChg chg="modSp new mod">
        <pc:chgData name="Huang, Po-kai" userId="be743c7d-0ad3-4a01-a6bb-e19e76bd5877" providerId="ADAL" clId="{9F0CA3B5-7301-454E-B963-15395AFD9752}" dt="2024-05-11T03:23:00.544" v="6924" actId="20577"/>
        <pc:sldMkLst>
          <pc:docMk/>
          <pc:sldMk cId="92074222" sldId="1008"/>
        </pc:sldMkLst>
        <pc:spChg chg="mod">
          <ac:chgData name="Huang, Po-kai" userId="be743c7d-0ad3-4a01-a6bb-e19e76bd5877" providerId="ADAL" clId="{9F0CA3B5-7301-454E-B963-15395AFD9752}" dt="2024-05-10T22:06:59.507" v="1567" actId="20577"/>
          <ac:spMkLst>
            <pc:docMk/>
            <pc:sldMk cId="92074222" sldId="1008"/>
            <ac:spMk id="2" creationId="{55917A5A-579F-C0EE-5290-B5B321DEFA37}"/>
          </ac:spMkLst>
        </pc:spChg>
        <pc:spChg chg="mod">
          <ac:chgData name="Huang, Po-kai" userId="be743c7d-0ad3-4a01-a6bb-e19e76bd5877" providerId="ADAL" clId="{9F0CA3B5-7301-454E-B963-15395AFD9752}" dt="2024-05-11T03:23:00.544" v="6924" actId="20577"/>
          <ac:spMkLst>
            <pc:docMk/>
            <pc:sldMk cId="92074222" sldId="1008"/>
            <ac:spMk id="3" creationId="{A35A9279-DC4E-C959-CBFD-5FBE8895195D}"/>
          </ac:spMkLst>
        </pc:spChg>
      </pc:sldChg>
      <pc:sldChg chg="addSp delSp modSp new mod">
        <pc:chgData name="Huang, Po-kai" userId="be743c7d-0ad3-4a01-a6bb-e19e76bd5877" providerId="ADAL" clId="{9F0CA3B5-7301-454E-B963-15395AFD9752}" dt="2024-05-11T03:27:07.002" v="7054" actId="20577"/>
        <pc:sldMkLst>
          <pc:docMk/>
          <pc:sldMk cId="3786257987" sldId="1009"/>
        </pc:sldMkLst>
        <pc:spChg chg="mod">
          <ac:chgData name="Huang, Po-kai" userId="be743c7d-0ad3-4a01-a6bb-e19e76bd5877" providerId="ADAL" clId="{9F0CA3B5-7301-454E-B963-15395AFD9752}" dt="2024-05-11T02:40:49.897" v="4471" actId="20577"/>
          <ac:spMkLst>
            <pc:docMk/>
            <pc:sldMk cId="3786257987" sldId="1009"/>
            <ac:spMk id="2" creationId="{37E3A4D6-46DF-DBF1-FCB2-9C573DFBA127}"/>
          </ac:spMkLst>
        </pc:spChg>
        <pc:spChg chg="mod">
          <ac:chgData name="Huang, Po-kai" userId="be743c7d-0ad3-4a01-a6bb-e19e76bd5877" providerId="ADAL" clId="{9F0CA3B5-7301-454E-B963-15395AFD9752}" dt="2024-05-11T03:27:07.002" v="7054" actId="20577"/>
          <ac:spMkLst>
            <pc:docMk/>
            <pc:sldMk cId="3786257987" sldId="1009"/>
            <ac:spMk id="3" creationId="{97B7DB9F-83B0-A2DA-D04A-D32EEDF35479}"/>
          </ac:spMkLst>
        </pc:spChg>
        <pc:spChg chg="add mod">
          <ac:chgData name="Huang, Po-kai" userId="be743c7d-0ad3-4a01-a6bb-e19e76bd5877" providerId="ADAL" clId="{9F0CA3B5-7301-454E-B963-15395AFD9752}" dt="2024-05-11T02:42:51.794" v="4495" actId="1036"/>
          <ac:spMkLst>
            <pc:docMk/>
            <pc:sldMk cId="3786257987" sldId="1009"/>
            <ac:spMk id="6" creationId="{ED7D82F6-90DB-FCB3-6E79-286931E9CE20}"/>
          </ac:spMkLst>
        </pc:spChg>
        <pc:spChg chg="add mod">
          <ac:chgData name="Huang, Po-kai" userId="be743c7d-0ad3-4a01-a6bb-e19e76bd5877" providerId="ADAL" clId="{9F0CA3B5-7301-454E-B963-15395AFD9752}" dt="2024-05-11T02:42:51.794" v="4495" actId="1036"/>
          <ac:spMkLst>
            <pc:docMk/>
            <pc:sldMk cId="3786257987" sldId="1009"/>
            <ac:spMk id="7" creationId="{993AAEBA-8ECB-9EC5-4B4A-F25F03C4F513}"/>
          </ac:spMkLst>
        </pc:spChg>
        <pc:spChg chg="add mod">
          <ac:chgData name="Huang, Po-kai" userId="be743c7d-0ad3-4a01-a6bb-e19e76bd5877" providerId="ADAL" clId="{9F0CA3B5-7301-454E-B963-15395AFD9752}" dt="2024-05-11T02:42:51.794" v="4495" actId="1036"/>
          <ac:spMkLst>
            <pc:docMk/>
            <pc:sldMk cId="3786257987" sldId="1009"/>
            <ac:spMk id="8" creationId="{3835BB2C-1D1F-9152-2E22-F3256704AB76}"/>
          </ac:spMkLst>
        </pc:spChg>
        <pc:spChg chg="add mod">
          <ac:chgData name="Huang, Po-kai" userId="be743c7d-0ad3-4a01-a6bb-e19e76bd5877" providerId="ADAL" clId="{9F0CA3B5-7301-454E-B963-15395AFD9752}" dt="2024-05-11T02:42:51.794" v="4495" actId="1036"/>
          <ac:spMkLst>
            <pc:docMk/>
            <pc:sldMk cId="3786257987" sldId="1009"/>
            <ac:spMk id="9" creationId="{7CCBAF51-0811-6DBB-F11D-6A0C27B514C3}"/>
          </ac:spMkLst>
        </pc:spChg>
        <pc:spChg chg="add del mod">
          <ac:chgData name="Huang, Po-kai" userId="be743c7d-0ad3-4a01-a6bb-e19e76bd5877" providerId="ADAL" clId="{9F0CA3B5-7301-454E-B963-15395AFD9752}" dt="2024-05-10T22:32:25.480" v="3175" actId="478"/>
          <ac:spMkLst>
            <pc:docMk/>
            <pc:sldMk cId="3786257987" sldId="1009"/>
            <ac:spMk id="10" creationId="{DA63C646-27D4-5A40-49DA-A981C0FD8BE5}"/>
          </ac:spMkLst>
        </pc:spChg>
        <pc:spChg chg="add mod">
          <ac:chgData name="Huang, Po-kai" userId="be743c7d-0ad3-4a01-a6bb-e19e76bd5877" providerId="ADAL" clId="{9F0CA3B5-7301-454E-B963-15395AFD9752}" dt="2024-05-11T02:42:51.794" v="4495" actId="1036"/>
          <ac:spMkLst>
            <pc:docMk/>
            <pc:sldMk cId="3786257987" sldId="1009"/>
            <ac:spMk id="11" creationId="{1C89659E-D0AB-76D5-DC9D-DC8066C3DF77}"/>
          </ac:spMkLst>
        </pc:spChg>
        <pc:spChg chg="add mod">
          <ac:chgData name="Huang, Po-kai" userId="be743c7d-0ad3-4a01-a6bb-e19e76bd5877" providerId="ADAL" clId="{9F0CA3B5-7301-454E-B963-15395AFD9752}" dt="2024-05-11T02:42:51.794" v="4495" actId="1036"/>
          <ac:spMkLst>
            <pc:docMk/>
            <pc:sldMk cId="3786257987" sldId="1009"/>
            <ac:spMk id="12" creationId="{EBA770B3-51F3-B7B5-9135-2413B99F80F4}"/>
          </ac:spMkLst>
        </pc:spChg>
        <pc:spChg chg="add mod">
          <ac:chgData name="Huang, Po-kai" userId="be743c7d-0ad3-4a01-a6bb-e19e76bd5877" providerId="ADAL" clId="{9F0CA3B5-7301-454E-B963-15395AFD9752}" dt="2024-05-11T02:42:51.794" v="4495" actId="1036"/>
          <ac:spMkLst>
            <pc:docMk/>
            <pc:sldMk cId="3786257987" sldId="1009"/>
            <ac:spMk id="13" creationId="{6299D7AC-933A-8FD2-2A7B-C019A858990F}"/>
          </ac:spMkLst>
        </pc:spChg>
        <pc:spChg chg="add del mod">
          <ac:chgData name="Huang, Po-kai" userId="be743c7d-0ad3-4a01-a6bb-e19e76bd5877" providerId="ADAL" clId="{9F0CA3B5-7301-454E-B963-15395AFD9752}" dt="2024-05-10T22:32:25.480" v="3175" actId="478"/>
          <ac:spMkLst>
            <pc:docMk/>
            <pc:sldMk cId="3786257987" sldId="1009"/>
            <ac:spMk id="14" creationId="{1DF44ADE-A5AC-4EC8-F652-7A8E18FB36B9}"/>
          </ac:spMkLst>
        </pc:spChg>
        <pc:spChg chg="add del mod">
          <ac:chgData name="Huang, Po-kai" userId="be743c7d-0ad3-4a01-a6bb-e19e76bd5877" providerId="ADAL" clId="{9F0CA3B5-7301-454E-B963-15395AFD9752}" dt="2024-05-10T22:32:25.480" v="3175" actId="478"/>
          <ac:spMkLst>
            <pc:docMk/>
            <pc:sldMk cId="3786257987" sldId="1009"/>
            <ac:spMk id="15" creationId="{3A3CC68C-631E-57AB-8987-8CEE34A0B9FA}"/>
          </ac:spMkLst>
        </pc:spChg>
        <pc:spChg chg="add del mod">
          <ac:chgData name="Huang, Po-kai" userId="be743c7d-0ad3-4a01-a6bb-e19e76bd5877" providerId="ADAL" clId="{9F0CA3B5-7301-454E-B963-15395AFD9752}" dt="2024-05-10T22:32:25.480" v="3175" actId="478"/>
          <ac:spMkLst>
            <pc:docMk/>
            <pc:sldMk cId="3786257987" sldId="1009"/>
            <ac:spMk id="16" creationId="{75D221DB-10E0-25B6-8D4F-AF192CC4A361}"/>
          </ac:spMkLst>
        </pc:spChg>
        <pc:spChg chg="add del mod">
          <ac:chgData name="Huang, Po-kai" userId="be743c7d-0ad3-4a01-a6bb-e19e76bd5877" providerId="ADAL" clId="{9F0CA3B5-7301-454E-B963-15395AFD9752}" dt="2024-05-10T22:32:25.480" v="3175" actId="478"/>
          <ac:spMkLst>
            <pc:docMk/>
            <pc:sldMk cId="3786257987" sldId="1009"/>
            <ac:spMk id="17" creationId="{6E5160AD-E6DC-E4BD-DECB-335369355F9F}"/>
          </ac:spMkLst>
        </pc:spChg>
        <pc:spChg chg="add del mod">
          <ac:chgData name="Huang, Po-kai" userId="be743c7d-0ad3-4a01-a6bb-e19e76bd5877" providerId="ADAL" clId="{9F0CA3B5-7301-454E-B963-15395AFD9752}" dt="2024-05-10T22:32:25.480" v="3175" actId="478"/>
          <ac:spMkLst>
            <pc:docMk/>
            <pc:sldMk cId="3786257987" sldId="1009"/>
            <ac:spMk id="18" creationId="{62997BD2-5DDB-535F-A00E-5C525B9C0C2C}"/>
          </ac:spMkLst>
        </pc:spChg>
        <pc:spChg chg="add del mod">
          <ac:chgData name="Huang, Po-kai" userId="be743c7d-0ad3-4a01-a6bb-e19e76bd5877" providerId="ADAL" clId="{9F0CA3B5-7301-454E-B963-15395AFD9752}" dt="2024-05-10T22:32:25.480" v="3175" actId="478"/>
          <ac:spMkLst>
            <pc:docMk/>
            <pc:sldMk cId="3786257987" sldId="1009"/>
            <ac:spMk id="19" creationId="{57817D16-6724-66BB-DFAA-8E2768BDDC3D}"/>
          </ac:spMkLst>
        </pc:spChg>
        <pc:spChg chg="add del mod">
          <ac:chgData name="Huang, Po-kai" userId="be743c7d-0ad3-4a01-a6bb-e19e76bd5877" providerId="ADAL" clId="{9F0CA3B5-7301-454E-B963-15395AFD9752}" dt="2024-05-10T22:32:25.480" v="3175" actId="478"/>
          <ac:spMkLst>
            <pc:docMk/>
            <pc:sldMk cId="3786257987" sldId="1009"/>
            <ac:spMk id="20" creationId="{B2A1FD79-5264-0912-6311-6B38F42337E3}"/>
          </ac:spMkLst>
        </pc:spChg>
        <pc:spChg chg="add del mod">
          <ac:chgData name="Huang, Po-kai" userId="be743c7d-0ad3-4a01-a6bb-e19e76bd5877" providerId="ADAL" clId="{9F0CA3B5-7301-454E-B963-15395AFD9752}" dt="2024-05-10T22:32:25.480" v="3175" actId="478"/>
          <ac:spMkLst>
            <pc:docMk/>
            <pc:sldMk cId="3786257987" sldId="1009"/>
            <ac:spMk id="21" creationId="{AF1075DB-934F-60C8-FCDD-2F88FC4B34ED}"/>
          </ac:spMkLst>
        </pc:spChg>
        <pc:spChg chg="add mod">
          <ac:chgData name="Huang, Po-kai" userId="be743c7d-0ad3-4a01-a6bb-e19e76bd5877" providerId="ADAL" clId="{9F0CA3B5-7301-454E-B963-15395AFD9752}" dt="2024-05-11T02:42:51.794" v="4495" actId="1036"/>
          <ac:spMkLst>
            <pc:docMk/>
            <pc:sldMk cId="3786257987" sldId="1009"/>
            <ac:spMk id="22" creationId="{15AC4DDE-7E5C-0F24-A701-3BBF1B691E99}"/>
          </ac:spMkLst>
        </pc:spChg>
        <pc:spChg chg="add mod">
          <ac:chgData name="Huang, Po-kai" userId="be743c7d-0ad3-4a01-a6bb-e19e76bd5877" providerId="ADAL" clId="{9F0CA3B5-7301-454E-B963-15395AFD9752}" dt="2024-05-11T02:42:51.794" v="4495" actId="1036"/>
          <ac:spMkLst>
            <pc:docMk/>
            <pc:sldMk cId="3786257987" sldId="1009"/>
            <ac:spMk id="23" creationId="{1240CE61-21C9-CBB8-2C0D-31E91421B987}"/>
          </ac:spMkLst>
        </pc:spChg>
        <pc:spChg chg="add mod">
          <ac:chgData name="Huang, Po-kai" userId="be743c7d-0ad3-4a01-a6bb-e19e76bd5877" providerId="ADAL" clId="{9F0CA3B5-7301-454E-B963-15395AFD9752}" dt="2024-05-11T02:42:51.794" v="4495" actId="1036"/>
          <ac:spMkLst>
            <pc:docMk/>
            <pc:sldMk cId="3786257987" sldId="1009"/>
            <ac:spMk id="24" creationId="{08CB319C-9595-B765-9E28-548F610108CF}"/>
          </ac:spMkLst>
        </pc:spChg>
        <pc:spChg chg="add mod">
          <ac:chgData name="Huang, Po-kai" userId="be743c7d-0ad3-4a01-a6bb-e19e76bd5877" providerId="ADAL" clId="{9F0CA3B5-7301-454E-B963-15395AFD9752}" dt="2024-05-11T02:42:51.794" v="4495" actId="1036"/>
          <ac:spMkLst>
            <pc:docMk/>
            <pc:sldMk cId="3786257987" sldId="1009"/>
            <ac:spMk id="25" creationId="{48AB6654-CB65-DE58-4C63-8776BD42BC11}"/>
          </ac:spMkLst>
        </pc:spChg>
        <pc:spChg chg="add mod">
          <ac:chgData name="Huang, Po-kai" userId="be743c7d-0ad3-4a01-a6bb-e19e76bd5877" providerId="ADAL" clId="{9F0CA3B5-7301-454E-B963-15395AFD9752}" dt="2024-05-11T02:42:51.794" v="4495" actId="1036"/>
          <ac:spMkLst>
            <pc:docMk/>
            <pc:sldMk cId="3786257987" sldId="1009"/>
            <ac:spMk id="26" creationId="{7FA63E83-686C-3F1B-EF2D-DB7EC2EDAF33}"/>
          </ac:spMkLst>
        </pc:spChg>
        <pc:spChg chg="add mod">
          <ac:chgData name="Huang, Po-kai" userId="be743c7d-0ad3-4a01-a6bb-e19e76bd5877" providerId="ADAL" clId="{9F0CA3B5-7301-454E-B963-15395AFD9752}" dt="2024-05-11T02:42:51.794" v="4495" actId="1036"/>
          <ac:spMkLst>
            <pc:docMk/>
            <pc:sldMk cId="3786257987" sldId="1009"/>
            <ac:spMk id="27" creationId="{D0B788F7-B244-72C2-7E64-E700B4035334}"/>
          </ac:spMkLst>
        </pc:spChg>
        <pc:spChg chg="add mod">
          <ac:chgData name="Huang, Po-kai" userId="be743c7d-0ad3-4a01-a6bb-e19e76bd5877" providerId="ADAL" clId="{9F0CA3B5-7301-454E-B963-15395AFD9752}" dt="2024-05-11T02:42:51.794" v="4495" actId="1036"/>
          <ac:spMkLst>
            <pc:docMk/>
            <pc:sldMk cId="3786257987" sldId="1009"/>
            <ac:spMk id="28" creationId="{CD3B14A0-CD63-9E50-F128-EB4BA91903E4}"/>
          </ac:spMkLst>
        </pc:spChg>
        <pc:spChg chg="add mod">
          <ac:chgData name="Huang, Po-kai" userId="be743c7d-0ad3-4a01-a6bb-e19e76bd5877" providerId="ADAL" clId="{9F0CA3B5-7301-454E-B963-15395AFD9752}" dt="2024-05-11T02:42:51.794" v="4495" actId="1036"/>
          <ac:spMkLst>
            <pc:docMk/>
            <pc:sldMk cId="3786257987" sldId="1009"/>
            <ac:spMk id="29" creationId="{1AC8E302-EC72-77AE-9E50-4C815B34D5BF}"/>
          </ac:spMkLst>
        </pc:spChg>
        <pc:spChg chg="add mod">
          <ac:chgData name="Huang, Po-kai" userId="be743c7d-0ad3-4a01-a6bb-e19e76bd5877" providerId="ADAL" clId="{9F0CA3B5-7301-454E-B963-15395AFD9752}" dt="2024-05-11T02:42:51.794" v="4495" actId="1036"/>
          <ac:spMkLst>
            <pc:docMk/>
            <pc:sldMk cId="3786257987" sldId="1009"/>
            <ac:spMk id="30" creationId="{B33D2D38-7FB0-B097-83AB-BEDF7A020414}"/>
          </ac:spMkLst>
        </pc:spChg>
        <pc:spChg chg="add mod">
          <ac:chgData name="Huang, Po-kai" userId="be743c7d-0ad3-4a01-a6bb-e19e76bd5877" providerId="ADAL" clId="{9F0CA3B5-7301-454E-B963-15395AFD9752}" dt="2024-05-11T02:42:51.794" v="4495" actId="1036"/>
          <ac:spMkLst>
            <pc:docMk/>
            <pc:sldMk cId="3786257987" sldId="1009"/>
            <ac:spMk id="31" creationId="{7F680D04-094C-4942-655F-9B9A73C1F1D7}"/>
          </ac:spMkLst>
        </pc:spChg>
        <pc:spChg chg="add mod">
          <ac:chgData name="Huang, Po-kai" userId="be743c7d-0ad3-4a01-a6bb-e19e76bd5877" providerId="ADAL" clId="{9F0CA3B5-7301-454E-B963-15395AFD9752}" dt="2024-05-11T02:42:51.794" v="4495" actId="1036"/>
          <ac:spMkLst>
            <pc:docMk/>
            <pc:sldMk cId="3786257987" sldId="1009"/>
            <ac:spMk id="32" creationId="{DC286510-270D-76FE-626D-91F77411C026}"/>
          </ac:spMkLst>
        </pc:spChg>
        <pc:spChg chg="add mod">
          <ac:chgData name="Huang, Po-kai" userId="be743c7d-0ad3-4a01-a6bb-e19e76bd5877" providerId="ADAL" clId="{9F0CA3B5-7301-454E-B963-15395AFD9752}" dt="2024-05-11T02:42:51.794" v="4495" actId="1036"/>
          <ac:spMkLst>
            <pc:docMk/>
            <pc:sldMk cId="3786257987" sldId="1009"/>
            <ac:spMk id="33" creationId="{4451C139-F3A3-093C-A470-3FCF209DC3D6}"/>
          </ac:spMkLst>
        </pc:spChg>
        <pc:spChg chg="add mod">
          <ac:chgData name="Huang, Po-kai" userId="be743c7d-0ad3-4a01-a6bb-e19e76bd5877" providerId="ADAL" clId="{9F0CA3B5-7301-454E-B963-15395AFD9752}" dt="2024-05-11T02:42:51.794" v="4495" actId="1036"/>
          <ac:spMkLst>
            <pc:docMk/>
            <pc:sldMk cId="3786257987" sldId="1009"/>
            <ac:spMk id="34" creationId="{44C6E715-0B60-37F5-30E0-8764D8331868}"/>
          </ac:spMkLst>
        </pc:spChg>
        <pc:spChg chg="add mod">
          <ac:chgData name="Huang, Po-kai" userId="be743c7d-0ad3-4a01-a6bb-e19e76bd5877" providerId="ADAL" clId="{9F0CA3B5-7301-454E-B963-15395AFD9752}" dt="2024-05-11T02:42:51.794" v="4495" actId="1036"/>
          <ac:spMkLst>
            <pc:docMk/>
            <pc:sldMk cId="3786257987" sldId="1009"/>
            <ac:spMk id="35" creationId="{F3BC5D5C-7252-5242-176C-53C3C19DA9EC}"/>
          </ac:spMkLst>
        </pc:spChg>
        <pc:spChg chg="add mod">
          <ac:chgData name="Huang, Po-kai" userId="be743c7d-0ad3-4a01-a6bb-e19e76bd5877" providerId="ADAL" clId="{9F0CA3B5-7301-454E-B963-15395AFD9752}" dt="2024-05-11T02:42:51.794" v="4495" actId="1036"/>
          <ac:spMkLst>
            <pc:docMk/>
            <pc:sldMk cId="3786257987" sldId="1009"/>
            <ac:spMk id="36" creationId="{F6C3ABE1-8E76-7CF3-6355-F75951D01EF1}"/>
          </ac:spMkLst>
        </pc:spChg>
        <pc:spChg chg="add del mod">
          <ac:chgData name="Huang, Po-kai" userId="be743c7d-0ad3-4a01-a6bb-e19e76bd5877" providerId="ADAL" clId="{9F0CA3B5-7301-454E-B963-15395AFD9752}" dt="2024-05-10T22:32:25.480" v="3175" actId="478"/>
          <ac:spMkLst>
            <pc:docMk/>
            <pc:sldMk cId="3786257987" sldId="1009"/>
            <ac:spMk id="37" creationId="{A996EF3D-7C6B-8039-C91B-719828E119DA}"/>
          </ac:spMkLst>
        </pc:spChg>
        <pc:spChg chg="add mod">
          <ac:chgData name="Huang, Po-kai" userId="be743c7d-0ad3-4a01-a6bb-e19e76bd5877" providerId="ADAL" clId="{9F0CA3B5-7301-454E-B963-15395AFD9752}" dt="2024-05-11T02:42:51.794" v="4495" actId="1036"/>
          <ac:spMkLst>
            <pc:docMk/>
            <pc:sldMk cId="3786257987" sldId="1009"/>
            <ac:spMk id="38" creationId="{58384E6D-2FC5-6934-C867-65EC26442F07}"/>
          </ac:spMkLst>
        </pc:spChg>
        <pc:spChg chg="add mod">
          <ac:chgData name="Huang, Po-kai" userId="be743c7d-0ad3-4a01-a6bb-e19e76bd5877" providerId="ADAL" clId="{9F0CA3B5-7301-454E-B963-15395AFD9752}" dt="2024-05-11T02:42:51.794" v="4495" actId="1036"/>
          <ac:spMkLst>
            <pc:docMk/>
            <pc:sldMk cId="3786257987" sldId="1009"/>
            <ac:spMk id="39" creationId="{4D9C198B-46CA-655E-DC10-7088C191A3C1}"/>
          </ac:spMkLst>
        </pc:spChg>
        <pc:spChg chg="add mod">
          <ac:chgData name="Huang, Po-kai" userId="be743c7d-0ad3-4a01-a6bb-e19e76bd5877" providerId="ADAL" clId="{9F0CA3B5-7301-454E-B963-15395AFD9752}" dt="2024-05-11T02:42:51.794" v="4495" actId="1036"/>
          <ac:spMkLst>
            <pc:docMk/>
            <pc:sldMk cId="3786257987" sldId="1009"/>
            <ac:spMk id="40" creationId="{9099E36C-FE9E-44DA-07E6-33D0A342A22E}"/>
          </ac:spMkLst>
        </pc:spChg>
      </pc:sldChg>
      <pc:sldChg chg="new del">
        <pc:chgData name="Huang, Po-kai" userId="be743c7d-0ad3-4a01-a6bb-e19e76bd5877" providerId="ADAL" clId="{9F0CA3B5-7301-454E-B963-15395AFD9752}" dt="2024-05-10T22:15:43.935" v="1727" actId="680"/>
        <pc:sldMkLst>
          <pc:docMk/>
          <pc:sldMk cId="4062626677" sldId="1009"/>
        </pc:sldMkLst>
      </pc:sldChg>
      <pc:sldChg chg="modSp new mod">
        <pc:chgData name="Huang, Po-kai" userId="be743c7d-0ad3-4a01-a6bb-e19e76bd5877" providerId="ADAL" clId="{9F0CA3B5-7301-454E-B963-15395AFD9752}" dt="2024-05-11T03:18:27.974" v="6768" actId="403"/>
        <pc:sldMkLst>
          <pc:docMk/>
          <pc:sldMk cId="2733507342" sldId="1010"/>
        </pc:sldMkLst>
        <pc:spChg chg="mod">
          <ac:chgData name="Huang, Po-kai" userId="be743c7d-0ad3-4a01-a6bb-e19e76bd5877" providerId="ADAL" clId="{9F0CA3B5-7301-454E-B963-15395AFD9752}" dt="2024-05-11T03:12:36.713" v="6423" actId="20577"/>
          <ac:spMkLst>
            <pc:docMk/>
            <pc:sldMk cId="2733507342" sldId="1010"/>
            <ac:spMk id="2" creationId="{7F1C078A-68A1-C5D3-8449-ED5B05C316AA}"/>
          </ac:spMkLst>
        </pc:spChg>
        <pc:spChg chg="mod">
          <ac:chgData name="Huang, Po-kai" userId="be743c7d-0ad3-4a01-a6bb-e19e76bd5877" providerId="ADAL" clId="{9F0CA3B5-7301-454E-B963-15395AFD9752}" dt="2024-05-11T03:18:27.974" v="6768" actId="403"/>
          <ac:spMkLst>
            <pc:docMk/>
            <pc:sldMk cId="2733507342" sldId="1010"/>
            <ac:spMk id="3" creationId="{582C041A-3713-0F90-6968-266133BF5EC5}"/>
          </ac:spMkLst>
        </pc:spChg>
      </pc:sldChg>
      <pc:sldChg chg="modSp new del mod ord">
        <pc:chgData name="Huang, Po-kai" userId="be743c7d-0ad3-4a01-a6bb-e19e76bd5877" providerId="ADAL" clId="{9F0CA3B5-7301-454E-B963-15395AFD9752}" dt="2024-05-11T03:18:50.707" v="6769" actId="47"/>
        <pc:sldMkLst>
          <pc:docMk/>
          <pc:sldMk cId="1626198073" sldId="1011"/>
        </pc:sldMkLst>
        <pc:spChg chg="mod">
          <ac:chgData name="Huang, Po-kai" userId="be743c7d-0ad3-4a01-a6bb-e19e76bd5877" providerId="ADAL" clId="{9F0CA3B5-7301-454E-B963-15395AFD9752}" dt="2024-05-11T03:12:05.467" v="6396" actId="6549"/>
          <ac:spMkLst>
            <pc:docMk/>
            <pc:sldMk cId="1626198073" sldId="1011"/>
            <ac:spMk id="2" creationId="{6290EB71-0E36-F289-7F9C-6C41CD48EE1B}"/>
          </ac:spMkLst>
        </pc:spChg>
        <pc:spChg chg="mod">
          <ac:chgData name="Huang, Po-kai" userId="be743c7d-0ad3-4a01-a6bb-e19e76bd5877" providerId="ADAL" clId="{9F0CA3B5-7301-454E-B963-15395AFD9752}" dt="2024-05-10T22:43:16.985" v="3460" actId="21"/>
          <ac:spMkLst>
            <pc:docMk/>
            <pc:sldMk cId="1626198073" sldId="1011"/>
            <ac:spMk id="3" creationId="{D4DB8AB4-EECC-0801-738D-1171DC8FB999}"/>
          </ac:spMkLst>
        </pc:spChg>
      </pc:sldChg>
      <pc:sldChg chg="modSp new del mod">
        <pc:chgData name="Huang, Po-kai" userId="be743c7d-0ad3-4a01-a6bb-e19e76bd5877" providerId="ADAL" clId="{9F0CA3B5-7301-454E-B963-15395AFD9752}" dt="2024-05-11T03:11:54.250" v="6395" actId="47"/>
        <pc:sldMkLst>
          <pc:docMk/>
          <pc:sldMk cId="1184190258" sldId="1012"/>
        </pc:sldMkLst>
        <pc:spChg chg="mod">
          <ac:chgData name="Huang, Po-kai" userId="be743c7d-0ad3-4a01-a6bb-e19e76bd5877" providerId="ADAL" clId="{9F0CA3B5-7301-454E-B963-15395AFD9752}" dt="2024-05-11T02:36:01.856" v="4167" actId="20577"/>
          <ac:spMkLst>
            <pc:docMk/>
            <pc:sldMk cId="1184190258" sldId="1012"/>
            <ac:spMk id="2" creationId="{940330A1-038D-29D9-1218-83D1955BC759}"/>
          </ac:spMkLst>
        </pc:spChg>
      </pc:sldChg>
      <pc:sldChg chg="modSp add mod">
        <pc:chgData name="Huang, Po-kai" userId="be743c7d-0ad3-4a01-a6bb-e19e76bd5877" providerId="ADAL" clId="{9F0CA3B5-7301-454E-B963-15395AFD9752}" dt="2024-05-11T03:40:14.343" v="7858" actId="20577"/>
        <pc:sldMkLst>
          <pc:docMk/>
          <pc:sldMk cId="3943335709" sldId="1013"/>
        </pc:sldMkLst>
        <pc:spChg chg="mod">
          <ac:chgData name="Huang, Po-kai" userId="be743c7d-0ad3-4a01-a6bb-e19e76bd5877" providerId="ADAL" clId="{9F0CA3B5-7301-454E-B963-15395AFD9752}" dt="2024-05-11T02:41:27.965" v="4480" actId="20577"/>
          <ac:spMkLst>
            <pc:docMk/>
            <pc:sldMk cId="3943335709" sldId="1013"/>
            <ac:spMk id="2" creationId="{37E3A4D6-46DF-DBF1-FCB2-9C573DFBA127}"/>
          </ac:spMkLst>
        </pc:spChg>
        <pc:spChg chg="mod">
          <ac:chgData name="Huang, Po-kai" userId="be743c7d-0ad3-4a01-a6bb-e19e76bd5877" providerId="ADAL" clId="{9F0CA3B5-7301-454E-B963-15395AFD9752}" dt="2024-05-11T03:40:14.343" v="7858" actId="20577"/>
          <ac:spMkLst>
            <pc:docMk/>
            <pc:sldMk cId="3943335709" sldId="1013"/>
            <ac:spMk id="3" creationId="{97B7DB9F-83B0-A2DA-D04A-D32EEDF35479}"/>
          </ac:spMkLst>
        </pc:spChg>
      </pc:sldChg>
      <pc:sldChg chg="modSp new mod">
        <pc:chgData name="Huang, Po-kai" userId="be743c7d-0ad3-4a01-a6bb-e19e76bd5877" providerId="ADAL" clId="{9F0CA3B5-7301-454E-B963-15395AFD9752}" dt="2024-05-11T03:38:23.286" v="7784" actId="20577"/>
        <pc:sldMkLst>
          <pc:docMk/>
          <pc:sldMk cId="610190902" sldId="1014"/>
        </pc:sldMkLst>
        <pc:spChg chg="mod">
          <ac:chgData name="Huang, Po-kai" userId="be743c7d-0ad3-4a01-a6bb-e19e76bd5877" providerId="ADAL" clId="{9F0CA3B5-7301-454E-B963-15395AFD9752}" dt="2024-05-11T03:02:46.889" v="5635" actId="20577"/>
          <ac:spMkLst>
            <pc:docMk/>
            <pc:sldMk cId="610190902" sldId="1014"/>
            <ac:spMk id="2" creationId="{37C03528-0181-CC17-BC40-F5E91BD47AE7}"/>
          </ac:spMkLst>
        </pc:spChg>
        <pc:spChg chg="mod">
          <ac:chgData name="Huang, Po-kai" userId="be743c7d-0ad3-4a01-a6bb-e19e76bd5877" providerId="ADAL" clId="{9F0CA3B5-7301-454E-B963-15395AFD9752}" dt="2024-05-11T03:38:23.286" v="7784" actId="20577"/>
          <ac:spMkLst>
            <pc:docMk/>
            <pc:sldMk cId="610190902" sldId="1014"/>
            <ac:spMk id="3" creationId="{DC74063E-675D-58A5-7A4B-AFB1EFD3A6AA}"/>
          </ac:spMkLst>
        </pc:spChg>
      </pc:sldChg>
      <pc:sldChg chg="modSp new mod">
        <pc:chgData name="Huang, Po-kai" userId="be743c7d-0ad3-4a01-a6bb-e19e76bd5877" providerId="ADAL" clId="{9F0CA3B5-7301-454E-B963-15395AFD9752}" dt="2024-05-11T03:29:21.801" v="7071" actId="404"/>
        <pc:sldMkLst>
          <pc:docMk/>
          <pc:sldMk cId="220408859" sldId="1015"/>
        </pc:sldMkLst>
        <pc:spChg chg="mod">
          <ac:chgData name="Huang, Po-kai" userId="be743c7d-0ad3-4a01-a6bb-e19e76bd5877" providerId="ADAL" clId="{9F0CA3B5-7301-454E-B963-15395AFD9752}" dt="2024-05-11T03:17:23.294" v="6664"/>
          <ac:spMkLst>
            <pc:docMk/>
            <pc:sldMk cId="220408859" sldId="1015"/>
            <ac:spMk id="2" creationId="{5CDA5DDD-B58C-9D3D-3DAF-2A5B643EF13C}"/>
          </ac:spMkLst>
        </pc:spChg>
        <pc:spChg chg="mod">
          <ac:chgData name="Huang, Po-kai" userId="be743c7d-0ad3-4a01-a6bb-e19e76bd5877" providerId="ADAL" clId="{9F0CA3B5-7301-454E-B963-15395AFD9752}" dt="2024-05-11T03:29:21.801" v="7071" actId="404"/>
          <ac:spMkLst>
            <pc:docMk/>
            <pc:sldMk cId="220408859" sldId="1015"/>
            <ac:spMk id="3" creationId="{291298C8-8025-36BE-6FC9-CBE92F63C7F2}"/>
          </ac:spMkLst>
        </pc:spChg>
      </pc:sldChg>
      <pc:sldChg chg="modSp new mod">
        <pc:chgData name="Huang, Po-kai" userId="be743c7d-0ad3-4a01-a6bb-e19e76bd5877" providerId="ADAL" clId="{9F0CA3B5-7301-454E-B963-15395AFD9752}" dt="2024-05-11T03:23:36.262" v="6931" actId="113"/>
        <pc:sldMkLst>
          <pc:docMk/>
          <pc:sldMk cId="486007299" sldId="1016"/>
        </pc:sldMkLst>
        <pc:spChg chg="mod">
          <ac:chgData name="Huang, Po-kai" userId="be743c7d-0ad3-4a01-a6bb-e19e76bd5877" providerId="ADAL" clId="{9F0CA3B5-7301-454E-B963-15395AFD9752}" dt="2024-05-11T03:23:07.913" v="6928" actId="20577"/>
          <ac:spMkLst>
            <pc:docMk/>
            <pc:sldMk cId="486007299" sldId="1016"/>
            <ac:spMk id="2" creationId="{2FCAFC0D-2FDC-19A4-1138-5FE04D70F9EC}"/>
          </ac:spMkLst>
        </pc:spChg>
        <pc:spChg chg="mod">
          <ac:chgData name="Huang, Po-kai" userId="be743c7d-0ad3-4a01-a6bb-e19e76bd5877" providerId="ADAL" clId="{9F0CA3B5-7301-454E-B963-15395AFD9752}" dt="2024-05-11T03:23:36.262" v="6931" actId="113"/>
          <ac:spMkLst>
            <pc:docMk/>
            <pc:sldMk cId="486007299" sldId="1016"/>
            <ac:spMk id="3" creationId="{41D6BF32-FA26-D440-BF25-E41445B8FC43}"/>
          </ac:spMkLst>
        </pc:spChg>
      </pc:sldChg>
      <pc:sldChg chg="modSp new mod">
        <pc:chgData name="Huang, Po-kai" userId="be743c7d-0ad3-4a01-a6bb-e19e76bd5877" providerId="ADAL" clId="{9F0CA3B5-7301-454E-B963-15395AFD9752}" dt="2024-05-14T03:28:03.809" v="7920" actId="20577"/>
        <pc:sldMkLst>
          <pc:docMk/>
          <pc:sldMk cId="3696653518" sldId="1017"/>
        </pc:sldMkLst>
        <pc:spChg chg="mod">
          <ac:chgData name="Huang, Po-kai" userId="be743c7d-0ad3-4a01-a6bb-e19e76bd5877" providerId="ADAL" clId="{9F0CA3B5-7301-454E-B963-15395AFD9752}" dt="2024-05-11T03:23:45.962" v="6935" actId="20577"/>
          <ac:spMkLst>
            <pc:docMk/>
            <pc:sldMk cId="3696653518" sldId="1017"/>
            <ac:spMk id="2" creationId="{D7126405-5DFD-51CA-C950-99BB208EB23B}"/>
          </ac:spMkLst>
        </pc:spChg>
        <pc:spChg chg="mod">
          <ac:chgData name="Huang, Po-kai" userId="be743c7d-0ad3-4a01-a6bb-e19e76bd5877" providerId="ADAL" clId="{9F0CA3B5-7301-454E-B963-15395AFD9752}" dt="2024-05-14T03:28:03.809" v="7920" actId="20577"/>
          <ac:spMkLst>
            <pc:docMk/>
            <pc:sldMk cId="3696653518" sldId="1017"/>
            <ac:spMk id="3" creationId="{F36F4158-A171-6189-AA9A-86C70A11A5F9}"/>
          </ac:spMkLst>
        </pc:spChg>
      </pc:sldChg>
      <pc:sldChg chg="modSp new mod">
        <pc:chgData name="Huang, Po-kai" userId="be743c7d-0ad3-4a01-a6bb-e19e76bd5877" providerId="ADAL" clId="{9F0CA3B5-7301-454E-B963-15395AFD9752}" dt="2024-05-11T03:36:11.212" v="7741" actId="403"/>
        <pc:sldMkLst>
          <pc:docMk/>
          <pc:sldMk cId="499311233" sldId="1018"/>
        </pc:sldMkLst>
        <pc:spChg chg="mod">
          <ac:chgData name="Huang, Po-kai" userId="be743c7d-0ad3-4a01-a6bb-e19e76bd5877" providerId="ADAL" clId="{9F0CA3B5-7301-454E-B963-15395AFD9752}" dt="2024-05-11T03:35:11.131" v="7694" actId="20577"/>
          <ac:spMkLst>
            <pc:docMk/>
            <pc:sldMk cId="499311233" sldId="1018"/>
            <ac:spMk id="2" creationId="{32184856-3583-978D-F2C5-B33B33894071}"/>
          </ac:spMkLst>
        </pc:spChg>
        <pc:spChg chg="mod">
          <ac:chgData name="Huang, Po-kai" userId="be743c7d-0ad3-4a01-a6bb-e19e76bd5877" providerId="ADAL" clId="{9F0CA3B5-7301-454E-B963-15395AFD9752}" dt="2024-05-11T03:36:11.212" v="7741" actId="403"/>
          <ac:spMkLst>
            <pc:docMk/>
            <pc:sldMk cId="499311233" sldId="1018"/>
            <ac:spMk id="3" creationId="{8EA3D483-9595-AC44-9B44-3457D8873F05}"/>
          </ac:spMkLst>
        </pc:spChg>
      </pc:sldChg>
      <pc:sldChg chg="modSp new mod">
        <pc:chgData name="Huang, Po-kai" userId="be743c7d-0ad3-4a01-a6bb-e19e76bd5877" providerId="ADAL" clId="{9F0CA3B5-7301-454E-B963-15395AFD9752}" dt="2024-05-11T03:37:00.024" v="7755" actId="403"/>
        <pc:sldMkLst>
          <pc:docMk/>
          <pc:sldMk cId="2517901433" sldId="1019"/>
        </pc:sldMkLst>
        <pc:spChg chg="mod">
          <ac:chgData name="Huang, Po-kai" userId="be743c7d-0ad3-4a01-a6bb-e19e76bd5877" providerId="ADAL" clId="{9F0CA3B5-7301-454E-B963-15395AFD9752}" dt="2024-05-11T03:36:42.057" v="7745" actId="20577"/>
          <ac:spMkLst>
            <pc:docMk/>
            <pc:sldMk cId="2517901433" sldId="1019"/>
            <ac:spMk id="2" creationId="{3CEC9F3B-9C93-5EBB-88F6-EAF2F383C134}"/>
          </ac:spMkLst>
        </pc:spChg>
        <pc:spChg chg="mod">
          <ac:chgData name="Huang, Po-kai" userId="be743c7d-0ad3-4a01-a6bb-e19e76bd5877" providerId="ADAL" clId="{9F0CA3B5-7301-454E-B963-15395AFD9752}" dt="2024-05-11T03:37:00.024" v="7755" actId="403"/>
          <ac:spMkLst>
            <pc:docMk/>
            <pc:sldMk cId="2517901433" sldId="1019"/>
            <ac:spMk id="3" creationId="{8EFD42E5-C73D-A8F8-1657-72D9D7596F01}"/>
          </ac:spMkLst>
        </pc:spChg>
      </pc:sldChg>
      <pc:sldMasterChg chg="modSp mod modSldLayout">
        <pc:chgData name="Huang, Po-kai" userId="be743c7d-0ad3-4a01-a6bb-e19e76bd5877" providerId="ADAL" clId="{9F0CA3B5-7301-454E-B963-15395AFD9752}" dt="2024-05-10T20:56:11.012" v="59"/>
        <pc:sldMasterMkLst>
          <pc:docMk/>
          <pc:sldMasterMk cId="0" sldId="2147483648"/>
        </pc:sldMasterMkLst>
        <pc:spChg chg="mod">
          <ac:chgData name="Huang, Po-kai" userId="be743c7d-0ad3-4a01-a6bb-e19e76bd5877" providerId="ADAL" clId="{9F0CA3B5-7301-454E-B963-15395AFD9752}" dt="2024-05-10T20:55:56.697" v="57" actId="20577"/>
          <ac:spMkLst>
            <pc:docMk/>
            <pc:sldMasterMk cId="0" sldId="2147483648"/>
            <ac:spMk id="1028" creationId="{1CADB04A-8BC5-4077-AD64-B68ADEED3033}"/>
          </ac:spMkLst>
        </pc:spChg>
        <pc:spChg chg="mod">
          <ac:chgData name="Huang, Po-kai" userId="be743c7d-0ad3-4a01-a6bb-e19e76bd5877" providerId="ADAL" clId="{9F0CA3B5-7301-454E-B963-15395AFD9752}" dt="2024-05-10T20:55:47.833" v="51" actId="20577"/>
          <ac:spMkLst>
            <pc:docMk/>
            <pc:sldMasterMk cId="0" sldId="2147483648"/>
            <ac:spMk id="1031" creationId="{F47EBAF5-52AC-49CF-A3FD-31E596F2D8C6}"/>
          </ac:spMkLst>
        </pc:spChg>
        <pc:sldLayoutChg chg="modSp mod">
          <pc:chgData name="Huang, Po-kai" userId="be743c7d-0ad3-4a01-a6bb-e19e76bd5877" providerId="ADAL" clId="{9F0CA3B5-7301-454E-B963-15395AFD9752}" dt="2024-05-10T20:56:02.860" v="58"/>
          <pc:sldLayoutMkLst>
            <pc:docMk/>
            <pc:sldMasterMk cId="0" sldId="2147483648"/>
            <pc:sldLayoutMk cId="605707346" sldId="2147485760"/>
          </pc:sldLayoutMkLst>
          <pc:spChg chg="mod">
            <ac:chgData name="Huang, Po-kai" userId="be743c7d-0ad3-4a01-a6bb-e19e76bd5877" providerId="ADAL" clId="{9F0CA3B5-7301-454E-B963-15395AFD9752}" dt="2024-05-10T20:56:02.860" v="58"/>
            <ac:spMkLst>
              <pc:docMk/>
              <pc:sldMasterMk cId="0" sldId="2147483648"/>
              <pc:sldLayoutMk cId="605707346" sldId="2147485760"/>
              <ac:spMk id="4" creationId="{06CFF25A-AE5D-4878-BC4A-E0F2E0863D11}"/>
            </ac:spMkLst>
          </pc:spChg>
        </pc:sldLayoutChg>
        <pc:sldLayoutChg chg="modSp mod">
          <pc:chgData name="Huang, Po-kai" userId="be743c7d-0ad3-4a01-a6bb-e19e76bd5877" providerId="ADAL" clId="{9F0CA3B5-7301-454E-B963-15395AFD9752}" dt="2024-05-10T20:56:11.012" v="59"/>
          <pc:sldLayoutMkLst>
            <pc:docMk/>
            <pc:sldMasterMk cId="0" sldId="2147483648"/>
            <pc:sldLayoutMk cId="262605221" sldId="2147485761"/>
          </pc:sldLayoutMkLst>
          <pc:spChg chg="mod">
            <ac:chgData name="Huang, Po-kai" userId="be743c7d-0ad3-4a01-a6bb-e19e76bd5877" providerId="ADAL" clId="{9F0CA3B5-7301-454E-B963-15395AFD9752}" dt="2024-05-10T20:56:11.012" v="59"/>
            <ac:spMkLst>
              <pc:docMk/>
              <pc:sldMasterMk cId="0" sldId="2147483648"/>
              <pc:sldLayoutMk cId="262605221" sldId="2147485761"/>
              <ac:spMk id="4" creationId="{1346AB4A-F2D2-4CAE-A247-7BBB1DA6E2BC}"/>
            </ac:spMkLst>
          </pc:spChg>
        </pc:sldLayoutChg>
      </pc:sldMasterChg>
    </pc:docChg>
  </pc:docChgLst>
  <pc:docChgLst>
    <pc:chgData name="Huang, Po-kai" userId="be743c7d-0ad3-4a01-a6bb-e19e76bd5877" providerId="ADAL" clId="{219BCEB4-E218-449D-8F5A-3498F1278231}"/>
    <pc:docChg chg="undo custSel addSld delSld modSld modMainMaster">
      <pc:chgData name="Huang, Po-kai" userId="be743c7d-0ad3-4a01-a6bb-e19e76bd5877" providerId="ADAL" clId="{219BCEB4-E218-449D-8F5A-3498F1278231}" dt="2023-03-23T16:52:03.217" v="2189" actId="20577"/>
      <pc:docMkLst>
        <pc:docMk/>
      </pc:docMkLst>
      <pc:sldChg chg="modSp mod">
        <pc:chgData name="Huang, Po-kai" userId="be743c7d-0ad3-4a01-a6bb-e19e76bd5877" providerId="ADAL" clId="{219BCEB4-E218-449D-8F5A-3498F1278231}" dt="2023-03-13T17:18:19.759" v="13" actId="20577"/>
        <pc:sldMkLst>
          <pc:docMk/>
          <pc:sldMk cId="0" sldId="331"/>
        </pc:sldMkLst>
        <pc:spChg chg="mod">
          <ac:chgData name="Huang, Po-kai" userId="be743c7d-0ad3-4a01-a6bb-e19e76bd5877" providerId="ADAL" clId="{219BCEB4-E218-449D-8F5A-3498F1278231}" dt="2023-03-13T17:18:19.759" v="13" actId="20577"/>
          <ac:spMkLst>
            <pc:docMk/>
            <pc:sldMk cId="0" sldId="331"/>
            <ac:spMk id="15366" creationId="{AAB4AADD-B9F4-45B4-B9D2-5B5E3506EF55}"/>
          </ac:spMkLst>
        </pc:spChg>
      </pc:sldChg>
      <pc:sldChg chg="modSp mod">
        <pc:chgData name="Huang, Po-kai" userId="be743c7d-0ad3-4a01-a6bb-e19e76bd5877" providerId="ADAL" clId="{219BCEB4-E218-449D-8F5A-3498F1278231}" dt="2023-03-13T17:19:01.306" v="45" actId="20577"/>
        <pc:sldMkLst>
          <pc:docMk/>
          <pc:sldMk cId="1351943838" sldId="961"/>
        </pc:sldMkLst>
        <pc:spChg chg="mod">
          <ac:chgData name="Huang, Po-kai" userId="be743c7d-0ad3-4a01-a6bb-e19e76bd5877" providerId="ADAL" clId="{219BCEB4-E218-449D-8F5A-3498F1278231}" dt="2023-03-13T17:19:01.306" v="45" actId="20577"/>
          <ac:spMkLst>
            <pc:docMk/>
            <pc:sldMk cId="1351943838" sldId="961"/>
            <ac:spMk id="3" creationId="{27E9E578-BFB6-4492-A078-C329654D492D}"/>
          </ac:spMkLst>
        </pc:spChg>
      </pc:sldChg>
      <pc:sldChg chg="modSp mod">
        <pc:chgData name="Huang, Po-kai" userId="be743c7d-0ad3-4a01-a6bb-e19e76bd5877" providerId="ADAL" clId="{219BCEB4-E218-449D-8F5A-3498F1278231}" dt="2023-03-23T15:52:53.170" v="2182" actId="20577"/>
        <pc:sldMkLst>
          <pc:docMk/>
          <pc:sldMk cId="1897032383" sldId="962"/>
        </pc:sldMkLst>
        <pc:spChg chg="mod">
          <ac:chgData name="Huang, Po-kai" userId="be743c7d-0ad3-4a01-a6bb-e19e76bd5877" providerId="ADAL" clId="{219BCEB4-E218-449D-8F5A-3498F1278231}" dt="2023-03-23T15:52:53.170" v="2182" actId="20577"/>
          <ac:spMkLst>
            <pc:docMk/>
            <pc:sldMk cId="1897032383" sldId="962"/>
            <ac:spMk id="3" creationId="{2C523561-F9AD-4D80-BB47-E926471C27BD}"/>
          </ac:spMkLst>
        </pc:spChg>
      </pc:sldChg>
      <pc:sldChg chg="delSp del mod delAnim">
        <pc:chgData name="Huang, Po-kai" userId="be743c7d-0ad3-4a01-a6bb-e19e76bd5877" providerId="ADAL" clId="{219BCEB4-E218-449D-8F5A-3498F1278231}" dt="2023-03-13T17:34:00.952" v="811" actId="47"/>
        <pc:sldMkLst>
          <pc:docMk/>
          <pc:sldMk cId="1020275234" sldId="963"/>
        </pc:sldMkLst>
        <pc:spChg chg="del">
          <ac:chgData name="Huang, Po-kai" userId="be743c7d-0ad3-4a01-a6bb-e19e76bd5877" providerId="ADAL" clId="{219BCEB4-E218-449D-8F5A-3498F1278231}" dt="2023-03-13T17:20:44.410" v="49" actId="478"/>
          <ac:spMkLst>
            <pc:docMk/>
            <pc:sldMk cId="1020275234" sldId="963"/>
            <ac:spMk id="8" creationId="{7A71F435-D807-4A7B-9136-774552D5BB52}"/>
          </ac:spMkLst>
        </pc:spChg>
        <pc:spChg chg="del">
          <ac:chgData name="Huang, Po-kai" userId="be743c7d-0ad3-4a01-a6bb-e19e76bd5877" providerId="ADAL" clId="{219BCEB4-E218-449D-8F5A-3498F1278231}" dt="2023-03-13T17:20:44.410" v="49" actId="478"/>
          <ac:spMkLst>
            <pc:docMk/>
            <pc:sldMk cId="1020275234" sldId="963"/>
            <ac:spMk id="10" creationId="{87530941-1557-4117-8C6D-50A185DE2332}"/>
          </ac:spMkLst>
        </pc:spChg>
        <pc:spChg chg="del">
          <ac:chgData name="Huang, Po-kai" userId="be743c7d-0ad3-4a01-a6bb-e19e76bd5877" providerId="ADAL" clId="{219BCEB4-E218-449D-8F5A-3498F1278231}" dt="2023-03-13T17:20:44.410" v="49" actId="478"/>
          <ac:spMkLst>
            <pc:docMk/>
            <pc:sldMk cId="1020275234" sldId="963"/>
            <ac:spMk id="17" creationId="{16C88CBE-FDD4-4349-8DB2-19A3087652FD}"/>
          </ac:spMkLst>
        </pc:spChg>
        <pc:spChg chg="del">
          <ac:chgData name="Huang, Po-kai" userId="be743c7d-0ad3-4a01-a6bb-e19e76bd5877" providerId="ADAL" clId="{219BCEB4-E218-449D-8F5A-3498F1278231}" dt="2023-03-13T17:20:44.410" v="49" actId="478"/>
          <ac:spMkLst>
            <pc:docMk/>
            <pc:sldMk cId="1020275234" sldId="963"/>
            <ac:spMk id="18" creationId="{17B099A0-2EF4-4518-9012-37A835FCD899}"/>
          </ac:spMkLst>
        </pc:spChg>
        <pc:spChg chg="del">
          <ac:chgData name="Huang, Po-kai" userId="be743c7d-0ad3-4a01-a6bb-e19e76bd5877" providerId="ADAL" clId="{219BCEB4-E218-449D-8F5A-3498F1278231}" dt="2023-03-13T17:20:48.789" v="51" actId="478"/>
          <ac:spMkLst>
            <pc:docMk/>
            <pc:sldMk cId="1020275234" sldId="963"/>
            <ac:spMk id="22" creationId="{CEBAA3AF-259F-4A0C-B5C2-962C5181F93F}"/>
          </ac:spMkLst>
        </pc:spChg>
        <pc:spChg chg="del">
          <ac:chgData name="Huang, Po-kai" userId="be743c7d-0ad3-4a01-a6bb-e19e76bd5877" providerId="ADAL" clId="{219BCEB4-E218-449D-8F5A-3498F1278231}" dt="2023-03-13T17:20:44.410" v="49" actId="478"/>
          <ac:spMkLst>
            <pc:docMk/>
            <pc:sldMk cId="1020275234" sldId="963"/>
            <ac:spMk id="25" creationId="{3BFF7B52-59EC-4D2B-BC9D-67E8DC95A5A9}"/>
          </ac:spMkLst>
        </pc:spChg>
        <pc:spChg chg="del">
          <ac:chgData name="Huang, Po-kai" userId="be743c7d-0ad3-4a01-a6bb-e19e76bd5877" providerId="ADAL" clId="{219BCEB4-E218-449D-8F5A-3498F1278231}" dt="2023-03-13T17:20:44.410" v="49" actId="478"/>
          <ac:spMkLst>
            <pc:docMk/>
            <pc:sldMk cId="1020275234" sldId="963"/>
            <ac:spMk id="26" creationId="{EB842562-3E17-4022-8FC2-346AFBC3BB44}"/>
          </ac:spMkLst>
        </pc:spChg>
        <pc:spChg chg="del">
          <ac:chgData name="Huang, Po-kai" userId="be743c7d-0ad3-4a01-a6bb-e19e76bd5877" providerId="ADAL" clId="{219BCEB4-E218-449D-8F5A-3498F1278231}" dt="2023-03-13T17:20:44.410" v="49" actId="478"/>
          <ac:spMkLst>
            <pc:docMk/>
            <pc:sldMk cId="1020275234" sldId="963"/>
            <ac:spMk id="27" creationId="{13B1A2CF-2371-4302-AAEE-55321BB3AC2E}"/>
          </ac:spMkLst>
        </pc:spChg>
        <pc:spChg chg="del">
          <ac:chgData name="Huang, Po-kai" userId="be743c7d-0ad3-4a01-a6bb-e19e76bd5877" providerId="ADAL" clId="{219BCEB4-E218-449D-8F5A-3498F1278231}" dt="2023-03-13T17:20:44.410" v="49" actId="478"/>
          <ac:spMkLst>
            <pc:docMk/>
            <pc:sldMk cId="1020275234" sldId="963"/>
            <ac:spMk id="28" creationId="{E4F6B0E4-06BE-47FD-BD92-F19B34E1F80A}"/>
          </ac:spMkLst>
        </pc:spChg>
        <pc:spChg chg="del">
          <ac:chgData name="Huang, Po-kai" userId="be743c7d-0ad3-4a01-a6bb-e19e76bd5877" providerId="ADAL" clId="{219BCEB4-E218-449D-8F5A-3498F1278231}" dt="2023-03-13T17:20:47.364" v="50" actId="478"/>
          <ac:spMkLst>
            <pc:docMk/>
            <pc:sldMk cId="1020275234" sldId="963"/>
            <ac:spMk id="35" creationId="{5AF04D6A-AAE3-416F-A8C4-9729E3974231}"/>
          </ac:spMkLst>
        </pc:spChg>
        <pc:spChg chg="del">
          <ac:chgData name="Huang, Po-kai" userId="be743c7d-0ad3-4a01-a6bb-e19e76bd5877" providerId="ADAL" clId="{219BCEB4-E218-449D-8F5A-3498F1278231}" dt="2023-03-13T17:20:47.364" v="50" actId="478"/>
          <ac:spMkLst>
            <pc:docMk/>
            <pc:sldMk cId="1020275234" sldId="963"/>
            <ac:spMk id="36" creationId="{153FB76A-3620-4F84-AE83-6F5C0C6A955C}"/>
          </ac:spMkLst>
        </pc:spChg>
        <pc:spChg chg="del">
          <ac:chgData name="Huang, Po-kai" userId="be743c7d-0ad3-4a01-a6bb-e19e76bd5877" providerId="ADAL" clId="{219BCEB4-E218-449D-8F5A-3498F1278231}" dt="2023-03-13T17:20:47.364" v="50" actId="478"/>
          <ac:spMkLst>
            <pc:docMk/>
            <pc:sldMk cId="1020275234" sldId="963"/>
            <ac:spMk id="37" creationId="{D085C1E5-69FD-45A2-9963-27F8E31CC557}"/>
          </ac:spMkLst>
        </pc:spChg>
        <pc:spChg chg="del">
          <ac:chgData name="Huang, Po-kai" userId="be743c7d-0ad3-4a01-a6bb-e19e76bd5877" providerId="ADAL" clId="{219BCEB4-E218-449D-8F5A-3498F1278231}" dt="2023-03-13T17:20:47.364" v="50" actId="478"/>
          <ac:spMkLst>
            <pc:docMk/>
            <pc:sldMk cId="1020275234" sldId="963"/>
            <ac:spMk id="38" creationId="{0C0D82F5-3556-4F29-9E91-B4245349C32E}"/>
          </ac:spMkLst>
        </pc:spChg>
        <pc:spChg chg="del">
          <ac:chgData name="Huang, Po-kai" userId="be743c7d-0ad3-4a01-a6bb-e19e76bd5877" providerId="ADAL" clId="{219BCEB4-E218-449D-8F5A-3498F1278231}" dt="2023-03-13T17:20:47.364" v="50" actId="478"/>
          <ac:spMkLst>
            <pc:docMk/>
            <pc:sldMk cId="1020275234" sldId="963"/>
            <ac:spMk id="39" creationId="{BD316E6A-8307-43FD-8F4B-C7CEDBA97B09}"/>
          </ac:spMkLst>
        </pc:spChg>
        <pc:spChg chg="del">
          <ac:chgData name="Huang, Po-kai" userId="be743c7d-0ad3-4a01-a6bb-e19e76bd5877" providerId="ADAL" clId="{219BCEB4-E218-449D-8F5A-3498F1278231}" dt="2023-03-13T17:20:47.364" v="50" actId="478"/>
          <ac:spMkLst>
            <pc:docMk/>
            <pc:sldMk cId="1020275234" sldId="963"/>
            <ac:spMk id="40" creationId="{2E36CC9B-C689-4EC7-A928-C62E14C46EA6}"/>
          </ac:spMkLst>
        </pc:spChg>
        <pc:spChg chg="del">
          <ac:chgData name="Huang, Po-kai" userId="be743c7d-0ad3-4a01-a6bb-e19e76bd5877" providerId="ADAL" clId="{219BCEB4-E218-449D-8F5A-3498F1278231}" dt="2023-03-13T17:20:47.364" v="50" actId="478"/>
          <ac:spMkLst>
            <pc:docMk/>
            <pc:sldMk cId="1020275234" sldId="963"/>
            <ac:spMk id="41" creationId="{C5600ED8-B1FE-4A5B-BBF2-31981144C0D0}"/>
          </ac:spMkLst>
        </pc:spChg>
        <pc:spChg chg="del">
          <ac:chgData name="Huang, Po-kai" userId="be743c7d-0ad3-4a01-a6bb-e19e76bd5877" providerId="ADAL" clId="{219BCEB4-E218-449D-8F5A-3498F1278231}" dt="2023-03-13T17:20:47.364" v="50" actId="478"/>
          <ac:spMkLst>
            <pc:docMk/>
            <pc:sldMk cId="1020275234" sldId="963"/>
            <ac:spMk id="42" creationId="{EF755DCB-6134-4316-BEC4-92D302E028B9}"/>
          </ac:spMkLst>
        </pc:spChg>
        <pc:cxnChg chg="del">
          <ac:chgData name="Huang, Po-kai" userId="be743c7d-0ad3-4a01-a6bb-e19e76bd5877" providerId="ADAL" clId="{219BCEB4-E218-449D-8F5A-3498F1278231}" dt="2023-03-13T17:20:49.365" v="52" actId="478"/>
          <ac:cxnSpMkLst>
            <pc:docMk/>
            <pc:sldMk cId="1020275234" sldId="963"/>
            <ac:cxnSpMk id="24" creationId="{FB741CFE-1666-4ABE-9E09-F31D15310F84}"/>
          </ac:cxnSpMkLst>
        </pc:cxnChg>
        <pc:cxnChg chg="del">
          <ac:chgData name="Huang, Po-kai" userId="be743c7d-0ad3-4a01-a6bb-e19e76bd5877" providerId="ADAL" clId="{219BCEB4-E218-449D-8F5A-3498F1278231}" dt="2023-03-13T17:20:44.410" v="49" actId="478"/>
          <ac:cxnSpMkLst>
            <pc:docMk/>
            <pc:sldMk cId="1020275234" sldId="963"/>
            <ac:cxnSpMk id="30" creationId="{D73AA345-B643-4284-8CB9-2B3A63E42413}"/>
          </ac:cxnSpMkLst>
        </pc:cxnChg>
        <pc:cxnChg chg="del">
          <ac:chgData name="Huang, Po-kai" userId="be743c7d-0ad3-4a01-a6bb-e19e76bd5877" providerId="ADAL" clId="{219BCEB4-E218-449D-8F5A-3498F1278231}" dt="2023-03-13T17:20:44.410" v="49" actId="478"/>
          <ac:cxnSpMkLst>
            <pc:docMk/>
            <pc:sldMk cId="1020275234" sldId="963"/>
            <ac:cxnSpMk id="32" creationId="{542E5F4A-B37A-44E6-8B17-BE2FBF8D0E3F}"/>
          </ac:cxnSpMkLst>
        </pc:cxnChg>
        <pc:cxnChg chg="del">
          <ac:chgData name="Huang, Po-kai" userId="be743c7d-0ad3-4a01-a6bb-e19e76bd5877" providerId="ADAL" clId="{219BCEB4-E218-449D-8F5A-3498F1278231}" dt="2023-03-13T17:20:47.364" v="50" actId="478"/>
          <ac:cxnSpMkLst>
            <pc:docMk/>
            <pc:sldMk cId="1020275234" sldId="963"/>
            <ac:cxnSpMk id="43" creationId="{8E57E581-21B7-4DA1-AFB3-CF691DA431E3}"/>
          </ac:cxnSpMkLst>
        </pc:cxnChg>
        <pc:cxnChg chg="del">
          <ac:chgData name="Huang, Po-kai" userId="be743c7d-0ad3-4a01-a6bb-e19e76bd5877" providerId="ADAL" clId="{219BCEB4-E218-449D-8F5A-3498F1278231}" dt="2023-03-13T17:20:47.364" v="50" actId="478"/>
          <ac:cxnSpMkLst>
            <pc:docMk/>
            <pc:sldMk cId="1020275234" sldId="963"/>
            <ac:cxnSpMk id="44" creationId="{30878017-0602-4F84-9ED7-3133E337C705}"/>
          </ac:cxnSpMkLst>
        </pc:cxnChg>
      </pc:sldChg>
      <pc:sldChg chg="del">
        <pc:chgData name="Huang, Po-kai" userId="be743c7d-0ad3-4a01-a6bb-e19e76bd5877" providerId="ADAL" clId="{219BCEB4-E218-449D-8F5A-3498F1278231}" dt="2023-03-13T17:34:13.550" v="812" actId="47"/>
        <pc:sldMkLst>
          <pc:docMk/>
          <pc:sldMk cId="3813694862" sldId="964"/>
        </pc:sldMkLst>
      </pc:sldChg>
      <pc:sldChg chg="delSp modSp mod">
        <pc:chgData name="Huang, Po-kai" userId="be743c7d-0ad3-4a01-a6bb-e19e76bd5877" providerId="ADAL" clId="{219BCEB4-E218-449D-8F5A-3498F1278231}" dt="2023-03-23T16:52:03.217" v="2189" actId="20577"/>
        <pc:sldMkLst>
          <pc:docMk/>
          <pc:sldMk cId="863243284" sldId="966"/>
        </pc:sldMkLst>
        <pc:spChg chg="mod">
          <ac:chgData name="Huang, Po-kai" userId="be743c7d-0ad3-4a01-a6bb-e19e76bd5877" providerId="ADAL" clId="{219BCEB4-E218-449D-8F5A-3498F1278231}" dt="2023-03-23T16:52:03.217" v="2189" actId="20577"/>
          <ac:spMkLst>
            <pc:docMk/>
            <pc:sldMk cId="863243284" sldId="966"/>
            <ac:spMk id="3" creationId="{CC2C820E-6D4C-435B-8BBE-048C98851BD5}"/>
          </ac:spMkLst>
        </pc:spChg>
        <pc:spChg chg="del">
          <ac:chgData name="Huang, Po-kai" userId="be743c7d-0ad3-4a01-a6bb-e19e76bd5877" providerId="ADAL" clId="{219BCEB4-E218-449D-8F5A-3498F1278231}" dt="2023-03-13T17:59:38.841" v="1521" actId="478"/>
          <ac:spMkLst>
            <pc:docMk/>
            <pc:sldMk cId="863243284" sldId="966"/>
            <ac:spMk id="13" creationId="{5BED434E-9446-4245-B775-9DC9EFCCB28C}"/>
          </ac:spMkLst>
        </pc:spChg>
        <pc:spChg chg="del">
          <ac:chgData name="Huang, Po-kai" userId="be743c7d-0ad3-4a01-a6bb-e19e76bd5877" providerId="ADAL" clId="{219BCEB4-E218-449D-8F5A-3498F1278231}" dt="2023-03-13T17:59:38.841" v="1521" actId="478"/>
          <ac:spMkLst>
            <pc:docMk/>
            <pc:sldMk cId="863243284" sldId="966"/>
            <ac:spMk id="14" creationId="{09C2710B-0F3D-45DC-93ED-C8BD793E4101}"/>
          </ac:spMkLst>
        </pc:spChg>
        <pc:spChg chg="del">
          <ac:chgData name="Huang, Po-kai" userId="be743c7d-0ad3-4a01-a6bb-e19e76bd5877" providerId="ADAL" clId="{219BCEB4-E218-449D-8F5A-3498F1278231}" dt="2023-03-13T17:59:38.841" v="1521" actId="478"/>
          <ac:spMkLst>
            <pc:docMk/>
            <pc:sldMk cId="863243284" sldId="966"/>
            <ac:spMk id="15" creationId="{4FFDB398-D52E-4CE3-ABA4-666DA50E96B5}"/>
          </ac:spMkLst>
        </pc:spChg>
        <pc:spChg chg="del">
          <ac:chgData name="Huang, Po-kai" userId="be743c7d-0ad3-4a01-a6bb-e19e76bd5877" providerId="ADAL" clId="{219BCEB4-E218-449D-8F5A-3498F1278231}" dt="2023-03-13T17:59:08.889" v="1519" actId="478"/>
          <ac:spMkLst>
            <pc:docMk/>
            <pc:sldMk cId="863243284" sldId="966"/>
            <ac:spMk id="18" creationId="{5B9F6CED-0D87-42A4-8B59-6A13F8D4D6E6}"/>
          </ac:spMkLst>
        </pc:spChg>
        <pc:spChg chg="del">
          <ac:chgData name="Huang, Po-kai" userId="be743c7d-0ad3-4a01-a6bb-e19e76bd5877" providerId="ADAL" clId="{219BCEB4-E218-449D-8F5A-3498F1278231}" dt="2023-03-13T17:59:08.889" v="1519" actId="478"/>
          <ac:spMkLst>
            <pc:docMk/>
            <pc:sldMk cId="863243284" sldId="966"/>
            <ac:spMk id="19" creationId="{E59E4A9A-1B5C-41E2-82D3-4C0842264001}"/>
          </ac:spMkLst>
        </pc:spChg>
        <pc:spChg chg="del">
          <ac:chgData name="Huang, Po-kai" userId="be743c7d-0ad3-4a01-a6bb-e19e76bd5877" providerId="ADAL" clId="{219BCEB4-E218-449D-8F5A-3498F1278231}" dt="2023-03-13T17:59:08.889" v="1519" actId="478"/>
          <ac:spMkLst>
            <pc:docMk/>
            <pc:sldMk cId="863243284" sldId="966"/>
            <ac:spMk id="20" creationId="{038F509F-E63E-45E6-B82B-3F187ED196D6}"/>
          </ac:spMkLst>
        </pc:spChg>
        <pc:spChg chg="del">
          <ac:chgData name="Huang, Po-kai" userId="be743c7d-0ad3-4a01-a6bb-e19e76bd5877" providerId="ADAL" clId="{219BCEB4-E218-449D-8F5A-3498F1278231}" dt="2023-03-13T17:59:37.089" v="1520" actId="478"/>
          <ac:spMkLst>
            <pc:docMk/>
            <pc:sldMk cId="863243284" sldId="966"/>
            <ac:spMk id="40" creationId="{0BF01B5A-5944-48C4-A21B-45617ED096FF}"/>
          </ac:spMkLst>
        </pc:spChg>
        <pc:spChg chg="del">
          <ac:chgData name="Huang, Po-kai" userId="be743c7d-0ad3-4a01-a6bb-e19e76bd5877" providerId="ADAL" clId="{219BCEB4-E218-449D-8F5A-3498F1278231}" dt="2023-03-13T17:59:37.089" v="1520" actId="478"/>
          <ac:spMkLst>
            <pc:docMk/>
            <pc:sldMk cId="863243284" sldId="966"/>
            <ac:spMk id="41" creationId="{2FD143A6-6ADD-4AC5-8C18-C28124AD84F3}"/>
          </ac:spMkLst>
        </pc:spChg>
        <pc:spChg chg="del">
          <ac:chgData name="Huang, Po-kai" userId="be743c7d-0ad3-4a01-a6bb-e19e76bd5877" providerId="ADAL" clId="{219BCEB4-E218-449D-8F5A-3498F1278231}" dt="2023-03-13T17:59:37.089" v="1520" actId="478"/>
          <ac:spMkLst>
            <pc:docMk/>
            <pc:sldMk cId="863243284" sldId="966"/>
            <ac:spMk id="42" creationId="{75BDC9EF-D99B-4026-9CEE-E4B0E4C4FDC4}"/>
          </ac:spMkLst>
        </pc:spChg>
      </pc:sldChg>
      <pc:sldChg chg="modSp del mod">
        <pc:chgData name="Huang, Po-kai" userId="be743c7d-0ad3-4a01-a6bb-e19e76bd5877" providerId="ADAL" clId="{219BCEB4-E218-449D-8F5A-3498F1278231}" dt="2023-03-13T18:20:41.434" v="1585" actId="47"/>
        <pc:sldMkLst>
          <pc:docMk/>
          <pc:sldMk cId="47022122" sldId="967"/>
        </pc:sldMkLst>
        <pc:spChg chg="mod">
          <ac:chgData name="Huang, Po-kai" userId="be743c7d-0ad3-4a01-a6bb-e19e76bd5877" providerId="ADAL" clId="{219BCEB4-E218-449D-8F5A-3498F1278231}" dt="2023-03-13T18:20:35.133" v="1584" actId="6549"/>
          <ac:spMkLst>
            <pc:docMk/>
            <pc:sldMk cId="47022122" sldId="967"/>
            <ac:spMk id="3" creationId="{3E1EE00F-88DE-4BB9-A6FE-375A3757E239}"/>
          </ac:spMkLst>
        </pc:spChg>
      </pc:sldChg>
      <pc:sldChg chg="modSp mod">
        <pc:chgData name="Huang, Po-kai" userId="be743c7d-0ad3-4a01-a6bb-e19e76bd5877" providerId="ADAL" clId="{219BCEB4-E218-449D-8F5A-3498F1278231}" dt="2023-03-13T18:21:50.750" v="1653" actId="20577"/>
        <pc:sldMkLst>
          <pc:docMk/>
          <pc:sldMk cId="127606995" sldId="968"/>
        </pc:sldMkLst>
        <pc:spChg chg="mod">
          <ac:chgData name="Huang, Po-kai" userId="be743c7d-0ad3-4a01-a6bb-e19e76bd5877" providerId="ADAL" clId="{219BCEB4-E218-449D-8F5A-3498F1278231}" dt="2023-03-13T18:21:50.750" v="1653" actId="20577"/>
          <ac:spMkLst>
            <pc:docMk/>
            <pc:sldMk cId="127606995" sldId="968"/>
            <ac:spMk id="3" creationId="{6159CC60-FF81-41A8-8670-BA72F1CEB60B}"/>
          </ac:spMkLst>
        </pc:spChg>
      </pc:sldChg>
      <pc:sldChg chg="del">
        <pc:chgData name="Huang, Po-kai" userId="be743c7d-0ad3-4a01-a6bb-e19e76bd5877" providerId="ADAL" clId="{219BCEB4-E218-449D-8F5A-3498F1278231}" dt="2023-03-13T18:00:50.485" v="1525" actId="47"/>
        <pc:sldMkLst>
          <pc:docMk/>
          <pc:sldMk cId="4060790654" sldId="969"/>
        </pc:sldMkLst>
      </pc:sldChg>
      <pc:sldChg chg="del">
        <pc:chgData name="Huang, Po-kai" userId="be743c7d-0ad3-4a01-a6bb-e19e76bd5877" providerId="ADAL" clId="{219BCEB4-E218-449D-8F5A-3498F1278231}" dt="2023-03-13T18:00:50.485" v="1525" actId="47"/>
        <pc:sldMkLst>
          <pc:docMk/>
          <pc:sldMk cId="2501103693" sldId="974"/>
        </pc:sldMkLst>
      </pc:sldChg>
      <pc:sldChg chg="del">
        <pc:chgData name="Huang, Po-kai" userId="be743c7d-0ad3-4a01-a6bb-e19e76bd5877" providerId="ADAL" clId="{219BCEB4-E218-449D-8F5A-3498F1278231}" dt="2023-03-13T18:00:50.485" v="1525" actId="47"/>
        <pc:sldMkLst>
          <pc:docMk/>
          <pc:sldMk cId="4294456020" sldId="975"/>
        </pc:sldMkLst>
      </pc:sldChg>
      <pc:sldChg chg="addSp delSp modSp new mod">
        <pc:chgData name="Huang, Po-kai" userId="be743c7d-0ad3-4a01-a6bb-e19e76bd5877" providerId="ADAL" clId="{219BCEB4-E218-449D-8F5A-3498F1278231}" dt="2023-03-13T17:54:39.460" v="1416" actId="20577"/>
        <pc:sldMkLst>
          <pc:docMk/>
          <pc:sldMk cId="256597205" sldId="977"/>
        </pc:sldMkLst>
        <pc:spChg chg="mod">
          <ac:chgData name="Huang, Po-kai" userId="be743c7d-0ad3-4a01-a6bb-e19e76bd5877" providerId="ADAL" clId="{219BCEB4-E218-449D-8F5A-3498F1278231}" dt="2023-03-13T17:21:48.266" v="79"/>
          <ac:spMkLst>
            <pc:docMk/>
            <pc:sldMk cId="256597205" sldId="977"/>
            <ac:spMk id="2" creationId="{1573B3EE-2BDD-8D3A-BCB3-5C1F05E7CE71}"/>
          </ac:spMkLst>
        </pc:spChg>
        <pc:spChg chg="mod">
          <ac:chgData name="Huang, Po-kai" userId="be743c7d-0ad3-4a01-a6bb-e19e76bd5877" providerId="ADAL" clId="{219BCEB4-E218-449D-8F5A-3498F1278231}" dt="2023-03-13T17:54:39.460" v="1416" actId="20577"/>
          <ac:spMkLst>
            <pc:docMk/>
            <pc:sldMk cId="256597205" sldId="977"/>
            <ac:spMk id="3" creationId="{F04A7319-ECD6-9373-5109-756D0C758867}"/>
          </ac:spMkLst>
        </pc:spChg>
        <pc:spChg chg="mod">
          <ac:chgData name="Huang, Po-kai" userId="be743c7d-0ad3-4a01-a6bb-e19e76bd5877" providerId="ADAL" clId="{219BCEB4-E218-449D-8F5A-3498F1278231}" dt="2023-03-13T17:47:18.231" v="1096" actId="1038"/>
          <ac:spMkLst>
            <pc:docMk/>
            <pc:sldMk cId="256597205" sldId="977"/>
            <ac:spMk id="5" creationId="{76A77462-EC03-565D-5AAC-C32FB5BCE3A4}"/>
          </ac:spMkLst>
        </pc:spChg>
        <pc:spChg chg="add del mod">
          <ac:chgData name="Huang, Po-kai" userId="be743c7d-0ad3-4a01-a6bb-e19e76bd5877" providerId="ADAL" clId="{219BCEB4-E218-449D-8F5A-3498F1278231}" dt="2023-03-13T17:34:44.986" v="813" actId="21"/>
          <ac:spMkLst>
            <pc:docMk/>
            <pc:sldMk cId="256597205" sldId="977"/>
            <ac:spMk id="6" creationId="{A443C471-35D5-6A90-DD5A-A71ECF354B96}"/>
          </ac:spMkLst>
        </pc:spChg>
        <pc:spChg chg="add del mod">
          <ac:chgData name="Huang, Po-kai" userId="be743c7d-0ad3-4a01-a6bb-e19e76bd5877" providerId="ADAL" clId="{219BCEB4-E218-449D-8F5A-3498F1278231}" dt="2023-03-13T17:34:44.986" v="813" actId="21"/>
          <ac:spMkLst>
            <pc:docMk/>
            <pc:sldMk cId="256597205" sldId="977"/>
            <ac:spMk id="7" creationId="{9294772F-83F3-1F98-9FFD-429149AA4D94}"/>
          </ac:spMkLst>
        </pc:spChg>
        <pc:spChg chg="add del mod">
          <ac:chgData name="Huang, Po-kai" userId="be743c7d-0ad3-4a01-a6bb-e19e76bd5877" providerId="ADAL" clId="{219BCEB4-E218-449D-8F5A-3498F1278231}" dt="2023-03-13T17:33:09.370" v="801" actId="478"/>
          <ac:spMkLst>
            <pc:docMk/>
            <pc:sldMk cId="256597205" sldId="977"/>
            <ac:spMk id="8" creationId="{251B0821-BF17-9C1F-1E3C-2A54BE219E6F}"/>
          </ac:spMkLst>
        </pc:spChg>
        <pc:spChg chg="add del mod">
          <ac:chgData name="Huang, Po-kai" userId="be743c7d-0ad3-4a01-a6bb-e19e76bd5877" providerId="ADAL" clId="{219BCEB4-E218-449D-8F5A-3498F1278231}" dt="2023-03-13T17:34:44.986" v="813" actId="21"/>
          <ac:spMkLst>
            <pc:docMk/>
            <pc:sldMk cId="256597205" sldId="977"/>
            <ac:spMk id="9" creationId="{2AB00240-7E0F-8C63-99F0-9D8DB183C85E}"/>
          </ac:spMkLst>
        </pc:spChg>
        <pc:spChg chg="add del mod">
          <ac:chgData name="Huang, Po-kai" userId="be743c7d-0ad3-4a01-a6bb-e19e76bd5877" providerId="ADAL" clId="{219BCEB4-E218-449D-8F5A-3498F1278231}" dt="2023-03-13T17:34:44.986" v="813" actId="21"/>
          <ac:spMkLst>
            <pc:docMk/>
            <pc:sldMk cId="256597205" sldId="977"/>
            <ac:spMk id="10" creationId="{38A78710-E5E1-DECF-DBF1-AE6E90DEDD61}"/>
          </ac:spMkLst>
        </pc:spChg>
        <pc:spChg chg="add del mod">
          <ac:chgData name="Huang, Po-kai" userId="be743c7d-0ad3-4a01-a6bb-e19e76bd5877" providerId="ADAL" clId="{219BCEB4-E218-449D-8F5A-3498F1278231}" dt="2023-03-13T17:34:44.986" v="813" actId="21"/>
          <ac:spMkLst>
            <pc:docMk/>
            <pc:sldMk cId="256597205" sldId="977"/>
            <ac:spMk id="11" creationId="{E1D8145F-DA9A-AF25-5F09-DA8836696278}"/>
          </ac:spMkLst>
        </pc:spChg>
        <pc:spChg chg="add del mod">
          <ac:chgData name="Huang, Po-kai" userId="be743c7d-0ad3-4a01-a6bb-e19e76bd5877" providerId="ADAL" clId="{219BCEB4-E218-449D-8F5A-3498F1278231}" dt="2023-03-13T17:34:44.986" v="813" actId="21"/>
          <ac:spMkLst>
            <pc:docMk/>
            <pc:sldMk cId="256597205" sldId="977"/>
            <ac:spMk id="12" creationId="{1AC7A779-F5F5-3D3D-1BDD-E5D353477DC8}"/>
          </ac:spMkLst>
        </pc:spChg>
        <pc:spChg chg="add del mod">
          <ac:chgData name="Huang, Po-kai" userId="be743c7d-0ad3-4a01-a6bb-e19e76bd5877" providerId="ADAL" clId="{219BCEB4-E218-449D-8F5A-3498F1278231}" dt="2023-03-13T17:33:07.984" v="800" actId="478"/>
          <ac:spMkLst>
            <pc:docMk/>
            <pc:sldMk cId="256597205" sldId="977"/>
            <ac:spMk id="13" creationId="{724B6F6B-5319-1871-0BEB-A3374ED87618}"/>
          </ac:spMkLst>
        </pc:spChg>
        <pc:spChg chg="add del mod">
          <ac:chgData name="Huang, Po-kai" userId="be743c7d-0ad3-4a01-a6bb-e19e76bd5877" providerId="ADAL" clId="{219BCEB4-E218-449D-8F5A-3498F1278231}" dt="2023-03-13T17:31:25.805" v="788" actId="478"/>
          <ac:spMkLst>
            <pc:docMk/>
            <pc:sldMk cId="256597205" sldId="977"/>
            <ac:spMk id="14" creationId="{70599099-9AB8-B910-E170-46A6EF6052C7}"/>
          </ac:spMkLst>
        </pc:spChg>
        <pc:spChg chg="add del mod">
          <ac:chgData name="Huang, Po-kai" userId="be743c7d-0ad3-4a01-a6bb-e19e76bd5877" providerId="ADAL" clId="{219BCEB4-E218-449D-8F5A-3498F1278231}" dt="2023-03-13T17:31:24.417" v="787" actId="478"/>
          <ac:spMkLst>
            <pc:docMk/>
            <pc:sldMk cId="256597205" sldId="977"/>
            <ac:spMk id="15" creationId="{6F161A5F-33D3-FCAF-0831-94606C8265A2}"/>
          </ac:spMkLst>
        </pc:spChg>
        <pc:spChg chg="add del mod">
          <ac:chgData name="Huang, Po-kai" userId="be743c7d-0ad3-4a01-a6bb-e19e76bd5877" providerId="ADAL" clId="{219BCEB4-E218-449D-8F5A-3498F1278231}" dt="2023-03-13T17:34:44.986" v="813" actId="21"/>
          <ac:spMkLst>
            <pc:docMk/>
            <pc:sldMk cId="256597205" sldId="977"/>
            <ac:spMk id="16" creationId="{AD5E483D-E333-001C-3AB3-E70F1E37F14F}"/>
          </ac:spMkLst>
        </pc:spChg>
        <pc:spChg chg="add del mod">
          <ac:chgData name="Huang, Po-kai" userId="be743c7d-0ad3-4a01-a6bb-e19e76bd5877" providerId="ADAL" clId="{219BCEB4-E218-449D-8F5A-3498F1278231}" dt="2023-03-13T17:34:44.986" v="813" actId="21"/>
          <ac:spMkLst>
            <pc:docMk/>
            <pc:sldMk cId="256597205" sldId="977"/>
            <ac:spMk id="17" creationId="{C6015645-7D2F-6C59-282B-F868B078C8EF}"/>
          </ac:spMkLst>
        </pc:spChg>
        <pc:spChg chg="add del mod">
          <ac:chgData name="Huang, Po-kai" userId="be743c7d-0ad3-4a01-a6bb-e19e76bd5877" providerId="ADAL" clId="{219BCEB4-E218-449D-8F5A-3498F1278231}" dt="2023-03-13T17:33:10.335" v="802" actId="478"/>
          <ac:spMkLst>
            <pc:docMk/>
            <pc:sldMk cId="256597205" sldId="977"/>
            <ac:spMk id="18" creationId="{0EAE53CB-2823-04E6-03E6-5BCF8676997D}"/>
          </ac:spMkLst>
        </pc:spChg>
        <pc:spChg chg="add del mod">
          <ac:chgData name="Huang, Po-kai" userId="be743c7d-0ad3-4a01-a6bb-e19e76bd5877" providerId="ADAL" clId="{219BCEB4-E218-449D-8F5A-3498F1278231}" dt="2023-03-13T17:31:29.773" v="790" actId="478"/>
          <ac:spMkLst>
            <pc:docMk/>
            <pc:sldMk cId="256597205" sldId="977"/>
            <ac:spMk id="19" creationId="{544F98D3-D270-D6AB-74FF-169BDDDE7265}"/>
          </ac:spMkLst>
        </pc:spChg>
        <pc:spChg chg="add del mod">
          <ac:chgData name="Huang, Po-kai" userId="be743c7d-0ad3-4a01-a6bb-e19e76bd5877" providerId="ADAL" clId="{219BCEB4-E218-449D-8F5A-3498F1278231}" dt="2023-03-13T17:31:28.181" v="789" actId="478"/>
          <ac:spMkLst>
            <pc:docMk/>
            <pc:sldMk cId="256597205" sldId="977"/>
            <ac:spMk id="20" creationId="{1F6C0D4D-8882-92D3-1D90-25A259D84D72}"/>
          </ac:spMkLst>
        </pc:spChg>
        <pc:spChg chg="add del mod">
          <ac:chgData name="Huang, Po-kai" userId="be743c7d-0ad3-4a01-a6bb-e19e76bd5877" providerId="ADAL" clId="{219BCEB4-E218-449D-8F5A-3498F1278231}" dt="2023-03-13T17:34:44.986" v="813" actId="21"/>
          <ac:spMkLst>
            <pc:docMk/>
            <pc:sldMk cId="256597205" sldId="977"/>
            <ac:spMk id="21" creationId="{C0B8D3C5-BCB4-76EF-AB15-301C5BA9D258}"/>
          </ac:spMkLst>
        </pc:spChg>
        <pc:spChg chg="add del mod">
          <ac:chgData name="Huang, Po-kai" userId="be743c7d-0ad3-4a01-a6bb-e19e76bd5877" providerId="ADAL" clId="{219BCEB4-E218-449D-8F5A-3498F1278231}" dt="2023-03-13T17:34:44.986" v="813" actId="21"/>
          <ac:spMkLst>
            <pc:docMk/>
            <pc:sldMk cId="256597205" sldId="977"/>
            <ac:spMk id="22" creationId="{A4A0B73E-B7E0-B3B1-DA6A-326C7B602576}"/>
          </ac:spMkLst>
        </pc:spChg>
        <pc:spChg chg="add del mod">
          <ac:chgData name="Huang, Po-kai" userId="be743c7d-0ad3-4a01-a6bb-e19e76bd5877" providerId="ADAL" clId="{219BCEB4-E218-449D-8F5A-3498F1278231}" dt="2023-03-13T17:34:44.986" v="813" actId="21"/>
          <ac:spMkLst>
            <pc:docMk/>
            <pc:sldMk cId="256597205" sldId="977"/>
            <ac:spMk id="23" creationId="{D95CF3BE-00D1-95B5-E40A-D83359A77201}"/>
          </ac:spMkLst>
        </pc:spChg>
        <pc:spChg chg="add del mod">
          <ac:chgData name="Huang, Po-kai" userId="be743c7d-0ad3-4a01-a6bb-e19e76bd5877" providerId="ADAL" clId="{219BCEB4-E218-449D-8F5A-3498F1278231}" dt="2023-03-13T17:34:44.986" v="813" actId="21"/>
          <ac:spMkLst>
            <pc:docMk/>
            <pc:sldMk cId="256597205" sldId="977"/>
            <ac:spMk id="24" creationId="{5634304B-D247-77ED-8851-3314CB3D23DD}"/>
          </ac:spMkLst>
        </pc:spChg>
        <pc:spChg chg="add del mod">
          <ac:chgData name="Huang, Po-kai" userId="be743c7d-0ad3-4a01-a6bb-e19e76bd5877" providerId="ADAL" clId="{219BCEB4-E218-449D-8F5A-3498F1278231}" dt="2023-03-13T17:34:44.986" v="813" actId="21"/>
          <ac:spMkLst>
            <pc:docMk/>
            <pc:sldMk cId="256597205" sldId="977"/>
            <ac:spMk id="25" creationId="{A396BBBF-233F-1622-5AAF-F76E7767FD0B}"/>
          </ac:spMkLst>
        </pc:spChg>
        <pc:spChg chg="add del mod">
          <ac:chgData name="Huang, Po-kai" userId="be743c7d-0ad3-4a01-a6bb-e19e76bd5877" providerId="ADAL" clId="{219BCEB4-E218-449D-8F5A-3498F1278231}" dt="2023-03-13T17:34:44.986" v="813" actId="21"/>
          <ac:spMkLst>
            <pc:docMk/>
            <pc:sldMk cId="256597205" sldId="977"/>
            <ac:spMk id="26" creationId="{D28C9BA8-6F02-FE35-6C12-4FCFF870671A}"/>
          </ac:spMkLst>
        </pc:spChg>
        <pc:spChg chg="add del mod">
          <ac:chgData name="Huang, Po-kai" userId="be743c7d-0ad3-4a01-a6bb-e19e76bd5877" providerId="ADAL" clId="{219BCEB4-E218-449D-8F5A-3498F1278231}" dt="2023-03-13T17:34:44.986" v="813" actId="21"/>
          <ac:spMkLst>
            <pc:docMk/>
            <pc:sldMk cId="256597205" sldId="977"/>
            <ac:spMk id="27" creationId="{10BA9523-1F5E-4BC4-4A90-8AC0AB0FFFB7}"/>
          </ac:spMkLst>
        </pc:spChg>
        <pc:spChg chg="add del mod">
          <ac:chgData name="Huang, Po-kai" userId="be743c7d-0ad3-4a01-a6bb-e19e76bd5877" providerId="ADAL" clId="{219BCEB4-E218-449D-8F5A-3498F1278231}" dt="2023-03-13T17:34:44.986" v="813" actId="21"/>
          <ac:spMkLst>
            <pc:docMk/>
            <pc:sldMk cId="256597205" sldId="977"/>
            <ac:spMk id="28" creationId="{326A7BC2-48B0-C1F2-1C46-32E2C1FA48AF}"/>
          </ac:spMkLst>
        </pc:spChg>
        <pc:spChg chg="add del mod">
          <ac:chgData name="Huang, Po-kai" userId="be743c7d-0ad3-4a01-a6bb-e19e76bd5877" providerId="ADAL" clId="{219BCEB4-E218-449D-8F5A-3498F1278231}" dt="2023-03-13T17:34:44.986" v="813" actId="21"/>
          <ac:spMkLst>
            <pc:docMk/>
            <pc:sldMk cId="256597205" sldId="977"/>
            <ac:spMk id="29" creationId="{72DE432D-F554-CBB9-53D1-D2FDCEA0039F}"/>
          </ac:spMkLst>
        </pc:spChg>
        <pc:spChg chg="add del mod">
          <ac:chgData name="Huang, Po-kai" userId="be743c7d-0ad3-4a01-a6bb-e19e76bd5877" providerId="ADAL" clId="{219BCEB4-E218-449D-8F5A-3498F1278231}" dt="2023-03-13T17:34:44.986" v="813" actId="21"/>
          <ac:spMkLst>
            <pc:docMk/>
            <pc:sldMk cId="256597205" sldId="977"/>
            <ac:spMk id="30" creationId="{6C8053F1-4895-3557-BE99-61CA3DED512F}"/>
          </ac:spMkLst>
        </pc:spChg>
        <pc:spChg chg="add del mod">
          <ac:chgData name="Huang, Po-kai" userId="be743c7d-0ad3-4a01-a6bb-e19e76bd5877" providerId="ADAL" clId="{219BCEB4-E218-449D-8F5A-3498F1278231}" dt="2023-03-13T17:34:44.986" v="813" actId="21"/>
          <ac:spMkLst>
            <pc:docMk/>
            <pc:sldMk cId="256597205" sldId="977"/>
            <ac:spMk id="31" creationId="{30011566-09C7-0BA2-C542-88B40B116A0B}"/>
          </ac:spMkLst>
        </pc:spChg>
        <pc:spChg chg="add del mod">
          <ac:chgData name="Huang, Po-kai" userId="be743c7d-0ad3-4a01-a6bb-e19e76bd5877" providerId="ADAL" clId="{219BCEB4-E218-449D-8F5A-3498F1278231}" dt="2023-03-13T17:34:44.986" v="813" actId="21"/>
          <ac:spMkLst>
            <pc:docMk/>
            <pc:sldMk cId="256597205" sldId="977"/>
            <ac:spMk id="32" creationId="{45DB3F5F-A9D9-2E80-6A87-26DD4EAED7DC}"/>
          </ac:spMkLst>
        </pc:spChg>
        <pc:spChg chg="add mod">
          <ac:chgData name="Huang, Po-kai" userId="be743c7d-0ad3-4a01-a6bb-e19e76bd5877" providerId="ADAL" clId="{219BCEB4-E218-449D-8F5A-3498F1278231}" dt="2023-03-13T17:47:29.899" v="1129" actId="1037"/>
          <ac:spMkLst>
            <pc:docMk/>
            <pc:sldMk cId="256597205" sldId="977"/>
            <ac:spMk id="33" creationId="{497C1CA7-EB56-1177-0EB4-62E62D5F3676}"/>
          </ac:spMkLst>
        </pc:spChg>
        <pc:spChg chg="add mod">
          <ac:chgData name="Huang, Po-kai" userId="be743c7d-0ad3-4a01-a6bb-e19e76bd5877" providerId="ADAL" clId="{219BCEB4-E218-449D-8F5A-3498F1278231}" dt="2023-03-13T17:47:29.899" v="1129" actId="1037"/>
          <ac:spMkLst>
            <pc:docMk/>
            <pc:sldMk cId="256597205" sldId="977"/>
            <ac:spMk id="34" creationId="{34069F75-E36B-FD34-2DE9-C6F729782A3F}"/>
          </ac:spMkLst>
        </pc:spChg>
        <pc:spChg chg="add mod">
          <ac:chgData name="Huang, Po-kai" userId="be743c7d-0ad3-4a01-a6bb-e19e76bd5877" providerId="ADAL" clId="{219BCEB4-E218-449D-8F5A-3498F1278231}" dt="2023-03-13T17:47:29.899" v="1129" actId="1037"/>
          <ac:spMkLst>
            <pc:docMk/>
            <pc:sldMk cId="256597205" sldId="977"/>
            <ac:spMk id="35" creationId="{3F291EDB-135F-8FA2-CB4B-FBB1BCE7734B}"/>
          </ac:spMkLst>
        </pc:spChg>
        <pc:spChg chg="add mod">
          <ac:chgData name="Huang, Po-kai" userId="be743c7d-0ad3-4a01-a6bb-e19e76bd5877" providerId="ADAL" clId="{219BCEB4-E218-449D-8F5A-3498F1278231}" dt="2023-03-13T17:47:29.899" v="1129" actId="1037"/>
          <ac:spMkLst>
            <pc:docMk/>
            <pc:sldMk cId="256597205" sldId="977"/>
            <ac:spMk id="36" creationId="{64AC2212-FD3E-B2A6-7AA5-2A6E45CDBE83}"/>
          </ac:spMkLst>
        </pc:spChg>
        <pc:spChg chg="add del mod">
          <ac:chgData name="Huang, Po-kai" userId="be743c7d-0ad3-4a01-a6bb-e19e76bd5877" providerId="ADAL" clId="{219BCEB4-E218-449D-8F5A-3498F1278231}" dt="2023-03-13T17:39:07.144" v="872" actId="478"/>
          <ac:spMkLst>
            <pc:docMk/>
            <pc:sldMk cId="256597205" sldId="977"/>
            <ac:spMk id="37" creationId="{E3494B3E-E0DC-7FAE-F780-F4CA67F0B9CC}"/>
          </ac:spMkLst>
        </pc:spChg>
        <pc:spChg chg="add mod">
          <ac:chgData name="Huang, Po-kai" userId="be743c7d-0ad3-4a01-a6bb-e19e76bd5877" providerId="ADAL" clId="{219BCEB4-E218-449D-8F5A-3498F1278231}" dt="2023-03-13T17:47:29.899" v="1129" actId="1037"/>
          <ac:spMkLst>
            <pc:docMk/>
            <pc:sldMk cId="256597205" sldId="977"/>
            <ac:spMk id="38" creationId="{CEA631C8-677C-E073-EE32-2D8E2E0940F1}"/>
          </ac:spMkLst>
        </pc:spChg>
        <pc:spChg chg="add mod">
          <ac:chgData name="Huang, Po-kai" userId="be743c7d-0ad3-4a01-a6bb-e19e76bd5877" providerId="ADAL" clId="{219BCEB4-E218-449D-8F5A-3498F1278231}" dt="2023-03-13T17:53:53.155" v="1388" actId="1038"/>
          <ac:spMkLst>
            <pc:docMk/>
            <pc:sldMk cId="256597205" sldId="977"/>
            <ac:spMk id="39" creationId="{CBB4D998-27DB-CB0B-7E74-FA10EBD71F7A}"/>
          </ac:spMkLst>
        </pc:spChg>
        <pc:spChg chg="add mod">
          <ac:chgData name="Huang, Po-kai" userId="be743c7d-0ad3-4a01-a6bb-e19e76bd5877" providerId="ADAL" clId="{219BCEB4-E218-449D-8F5A-3498F1278231}" dt="2023-03-13T17:53:53.155" v="1388" actId="1038"/>
          <ac:spMkLst>
            <pc:docMk/>
            <pc:sldMk cId="256597205" sldId="977"/>
            <ac:spMk id="40" creationId="{4C0822C3-00FD-5CC6-7891-6030D5DF3C32}"/>
          </ac:spMkLst>
        </pc:spChg>
        <pc:spChg chg="add mod">
          <ac:chgData name="Huang, Po-kai" userId="be743c7d-0ad3-4a01-a6bb-e19e76bd5877" providerId="ADAL" clId="{219BCEB4-E218-449D-8F5A-3498F1278231}" dt="2023-03-13T17:53:53.155" v="1388" actId="1038"/>
          <ac:spMkLst>
            <pc:docMk/>
            <pc:sldMk cId="256597205" sldId="977"/>
            <ac:spMk id="41" creationId="{6FA59C2A-DCA1-4FEF-48B4-3722BDD80FB2}"/>
          </ac:spMkLst>
        </pc:spChg>
        <pc:spChg chg="add del mod">
          <ac:chgData name="Huang, Po-kai" userId="be743c7d-0ad3-4a01-a6bb-e19e76bd5877" providerId="ADAL" clId="{219BCEB4-E218-449D-8F5A-3498F1278231}" dt="2023-03-13T17:43:45.647" v="1048" actId="478"/>
          <ac:spMkLst>
            <pc:docMk/>
            <pc:sldMk cId="256597205" sldId="977"/>
            <ac:spMk id="42" creationId="{F5641923-3000-6244-324E-50BE512EF66D}"/>
          </ac:spMkLst>
        </pc:spChg>
        <pc:spChg chg="add del mod">
          <ac:chgData name="Huang, Po-kai" userId="be743c7d-0ad3-4a01-a6bb-e19e76bd5877" providerId="ADAL" clId="{219BCEB4-E218-449D-8F5A-3498F1278231}" dt="2023-03-13T17:43:45.647" v="1048" actId="478"/>
          <ac:spMkLst>
            <pc:docMk/>
            <pc:sldMk cId="256597205" sldId="977"/>
            <ac:spMk id="43" creationId="{4EFDAA6C-D9A7-A011-5575-20116ACE321D}"/>
          </ac:spMkLst>
        </pc:spChg>
        <pc:spChg chg="add mod">
          <ac:chgData name="Huang, Po-kai" userId="be743c7d-0ad3-4a01-a6bb-e19e76bd5877" providerId="ADAL" clId="{219BCEB4-E218-449D-8F5A-3498F1278231}" dt="2023-03-13T17:53:53.155" v="1388" actId="1038"/>
          <ac:spMkLst>
            <pc:docMk/>
            <pc:sldMk cId="256597205" sldId="977"/>
            <ac:spMk id="44" creationId="{A8D4EDCA-6096-DC17-B216-2C115923EC5B}"/>
          </ac:spMkLst>
        </pc:spChg>
        <pc:spChg chg="add mod">
          <ac:chgData name="Huang, Po-kai" userId="be743c7d-0ad3-4a01-a6bb-e19e76bd5877" providerId="ADAL" clId="{219BCEB4-E218-449D-8F5A-3498F1278231}" dt="2023-03-13T17:53:53.155" v="1388" actId="1038"/>
          <ac:spMkLst>
            <pc:docMk/>
            <pc:sldMk cId="256597205" sldId="977"/>
            <ac:spMk id="45" creationId="{A47539D6-FB77-A396-D9FF-96731E9DB5D7}"/>
          </ac:spMkLst>
        </pc:spChg>
        <pc:spChg chg="add mod">
          <ac:chgData name="Huang, Po-kai" userId="be743c7d-0ad3-4a01-a6bb-e19e76bd5877" providerId="ADAL" clId="{219BCEB4-E218-449D-8F5A-3498F1278231}" dt="2023-03-13T17:53:53.155" v="1388" actId="1038"/>
          <ac:spMkLst>
            <pc:docMk/>
            <pc:sldMk cId="256597205" sldId="977"/>
            <ac:spMk id="46" creationId="{71494C0F-ACE6-7FC7-C520-EFCF713B164E}"/>
          </ac:spMkLst>
        </pc:spChg>
        <pc:spChg chg="add del mod">
          <ac:chgData name="Huang, Po-kai" userId="be743c7d-0ad3-4a01-a6bb-e19e76bd5877" providerId="ADAL" clId="{219BCEB4-E218-449D-8F5A-3498F1278231}" dt="2023-03-13T17:45:23.357" v="1061" actId="478"/>
          <ac:spMkLst>
            <pc:docMk/>
            <pc:sldMk cId="256597205" sldId="977"/>
            <ac:spMk id="47" creationId="{0E30B232-1C61-B98E-185E-D53893097C60}"/>
          </ac:spMkLst>
        </pc:spChg>
        <pc:spChg chg="add mod">
          <ac:chgData name="Huang, Po-kai" userId="be743c7d-0ad3-4a01-a6bb-e19e76bd5877" providerId="ADAL" clId="{219BCEB4-E218-449D-8F5A-3498F1278231}" dt="2023-03-13T17:53:53.155" v="1388" actId="1038"/>
          <ac:spMkLst>
            <pc:docMk/>
            <pc:sldMk cId="256597205" sldId="977"/>
            <ac:spMk id="48" creationId="{75837205-6AEC-DAF4-35EC-E93708ACEC1C}"/>
          </ac:spMkLst>
        </pc:spChg>
      </pc:sldChg>
      <pc:sldChg chg="add del">
        <pc:chgData name="Huang, Po-kai" userId="be743c7d-0ad3-4a01-a6bb-e19e76bd5877" providerId="ADAL" clId="{219BCEB4-E218-449D-8F5A-3498F1278231}" dt="2023-03-13T17:19:23.978" v="48" actId="47"/>
        <pc:sldMkLst>
          <pc:docMk/>
          <pc:sldMk cId="2295578182" sldId="977"/>
        </pc:sldMkLst>
      </pc:sldChg>
      <pc:sldChg chg="addSp delSp modSp new mod">
        <pc:chgData name="Huang, Po-kai" userId="be743c7d-0ad3-4a01-a6bb-e19e76bd5877" providerId="ADAL" clId="{219BCEB4-E218-449D-8F5A-3498F1278231}" dt="2023-03-13T17:57:09.224" v="1518" actId="20577"/>
        <pc:sldMkLst>
          <pc:docMk/>
          <pc:sldMk cId="1056541499" sldId="978"/>
        </pc:sldMkLst>
        <pc:spChg chg="mod">
          <ac:chgData name="Huang, Po-kai" userId="be743c7d-0ad3-4a01-a6bb-e19e76bd5877" providerId="ADAL" clId="{219BCEB4-E218-449D-8F5A-3498F1278231}" dt="2023-03-13T17:37:01.926" v="820"/>
          <ac:spMkLst>
            <pc:docMk/>
            <pc:sldMk cId="1056541499" sldId="978"/>
            <ac:spMk id="2" creationId="{2B1699D1-AD1A-2DE1-EDC1-8D12C4362F7F}"/>
          </ac:spMkLst>
        </pc:spChg>
        <pc:spChg chg="mod">
          <ac:chgData name="Huang, Po-kai" userId="be743c7d-0ad3-4a01-a6bb-e19e76bd5877" providerId="ADAL" clId="{219BCEB4-E218-449D-8F5A-3498F1278231}" dt="2023-03-13T17:57:09.224" v="1518" actId="20577"/>
          <ac:spMkLst>
            <pc:docMk/>
            <pc:sldMk cId="1056541499" sldId="978"/>
            <ac:spMk id="3" creationId="{57B3FEC2-4519-7B0A-D92A-47B661A0A276}"/>
          </ac:spMkLst>
        </pc:spChg>
        <pc:spChg chg="add mod">
          <ac:chgData name="Huang, Po-kai" userId="be743c7d-0ad3-4a01-a6bb-e19e76bd5877" providerId="ADAL" clId="{219BCEB4-E218-449D-8F5A-3498F1278231}" dt="2023-03-13T17:55:41.168" v="1429" actId="1035"/>
          <ac:spMkLst>
            <pc:docMk/>
            <pc:sldMk cId="1056541499" sldId="978"/>
            <ac:spMk id="6" creationId="{AA39FF4E-0F8A-A0E2-9993-5613F42F9489}"/>
          </ac:spMkLst>
        </pc:spChg>
        <pc:spChg chg="add mod">
          <ac:chgData name="Huang, Po-kai" userId="be743c7d-0ad3-4a01-a6bb-e19e76bd5877" providerId="ADAL" clId="{219BCEB4-E218-449D-8F5A-3498F1278231}" dt="2023-03-13T17:55:41.168" v="1429" actId="1035"/>
          <ac:spMkLst>
            <pc:docMk/>
            <pc:sldMk cId="1056541499" sldId="978"/>
            <ac:spMk id="7" creationId="{024952D3-4B06-D716-47D4-8FD8642AEB04}"/>
          </ac:spMkLst>
        </pc:spChg>
        <pc:spChg chg="add mod">
          <ac:chgData name="Huang, Po-kai" userId="be743c7d-0ad3-4a01-a6bb-e19e76bd5877" providerId="ADAL" clId="{219BCEB4-E218-449D-8F5A-3498F1278231}" dt="2023-03-13T17:55:41.168" v="1429" actId="1035"/>
          <ac:spMkLst>
            <pc:docMk/>
            <pc:sldMk cId="1056541499" sldId="978"/>
            <ac:spMk id="8" creationId="{BBFEFE64-EBEF-E20E-DD16-72C3049E5D1F}"/>
          </ac:spMkLst>
        </pc:spChg>
        <pc:spChg chg="add mod">
          <ac:chgData name="Huang, Po-kai" userId="be743c7d-0ad3-4a01-a6bb-e19e76bd5877" providerId="ADAL" clId="{219BCEB4-E218-449D-8F5A-3498F1278231}" dt="2023-03-13T17:55:41.168" v="1429" actId="1035"/>
          <ac:spMkLst>
            <pc:docMk/>
            <pc:sldMk cId="1056541499" sldId="978"/>
            <ac:spMk id="9" creationId="{9D5D01C2-7452-3456-9265-28945A50F3BC}"/>
          </ac:spMkLst>
        </pc:spChg>
        <pc:spChg chg="add mod">
          <ac:chgData name="Huang, Po-kai" userId="be743c7d-0ad3-4a01-a6bb-e19e76bd5877" providerId="ADAL" clId="{219BCEB4-E218-449D-8F5A-3498F1278231}" dt="2023-03-13T17:55:41.168" v="1429" actId="1035"/>
          <ac:spMkLst>
            <pc:docMk/>
            <pc:sldMk cId="1056541499" sldId="978"/>
            <ac:spMk id="10" creationId="{1107B35D-4345-A673-5610-CB02E3CD129A}"/>
          </ac:spMkLst>
        </pc:spChg>
        <pc:spChg chg="add del mod">
          <ac:chgData name="Huang, Po-kai" userId="be743c7d-0ad3-4a01-a6bb-e19e76bd5877" providerId="ADAL" clId="{219BCEB4-E218-449D-8F5A-3498F1278231}" dt="2023-03-13T17:48:05.949" v="1133" actId="478"/>
          <ac:spMkLst>
            <pc:docMk/>
            <pc:sldMk cId="1056541499" sldId="978"/>
            <ac:spMk id="11" creationId="{1EE870DD-3939-1DA9-CA3E-71EE5839A2C4}"/>
          </ac:spMkLst>
        </pc:spChg>
        <pc:spChg chg="add del mod">
          <ac:chgData name="Huang, Po-kai" userId="be743c7d-0ad3-4a01-a6bb-e19e76bd5877" providerId="ADAL" clId="{219BCEB4-E218-449D-8F5A-3498F1278231}" dt="2023-03-13T17:48:04.292" v="1132" actId="478"/>
          <ac:spMkLst>
            <pc:docMk/>
            <pc:sldMk cId="1056541499" sldId="978"/>
            <ac:spMk id="12" creationId="{B190E51B-1578-920F-2C62-5F33E09AE105}"/>
          </ac:spMkLst>
        </pc:spChg>
        <pc:spChg chg="add mod">
          <ac:chgData name="Huang, Po-kai" userId="be743c7d-0ad3-4a01-a6bb-e19e76bd5877" providerId="ADAL" clId="{219BCEB4-E218-449D-8F5A-3498F1278231}" dt="2023-03-13T17:55:41.168" v="1429" actId="1035"/>
          <ac:spMkLst>
            <pc:docMk/>
            <pc:sldMk cId="1056541499" sldId="978"/>
            <ac:spMk id="13" creationId="{A00BB202-7AEF-836C-C1A6-AE8241858F2D}"/>
          </ac:spMkLst>
        </pc:spChg>
        <pc:spChg chg="add mod">
          <ac:chgData name="Huang, Po-kai" userId="be743c7d-0ad3-4a01-a6bb-e19e76bd5877" providerId="ADAL" clId="{219BCEB4-E218-449D-8F5A-3498F1278231}" dt="2023-03-13T17:55:41.168" v="1429" actId="1035"/>
          <ac:spMkLst>
            <pc:docMk/>
            <pc:sldMk cId="1056541499" sldId="978"/>
            <ac:spMk id="14" creationId="{46CEE2F7-51FB-6DC6-3B52-F030E685191A}"/>
          </ac:spMkLst>
        </pc:spChg>
        <pc:spChg chg="add mod">
          <ac:chgData name="Huang, Po-kai" userId="be743c7d-0ad3-4a01-a6bb-e19e76bd5877" providerId="ADAL" clId="{219BCEB4-E218-449D-8F5A-3498F1278231}" dt="2023-03-13T17:55:41.168" v="1429" actId="1035"/>
          <ac:spMkLst>
            <pc:docMk/>
            <pc:sldMk cId="1056541499" sldId="978"/>
            <ac:spMk id="15" creationId="{453A55C5-1C89-77BF-3D2E-7CCE0E756709}"/>
          </ac:spMkLst>
        </pc:spChg>
        <pc:spChg chg="add mod">
          <ac:chgData name="Huang, Po-kai" userId="be743c7d-0ad3-4a01-a6bb-e19e76bd5877" providerId="ADAL" clId="{219BCEB4-E218-449D-8F5A-3498F1278231}" dt="2023-03-13T17:55:41.168" v="1429" actId="1035"/>
          <ac:spMkLst>
            <pc:docMk/>
            <pc:sldMk cId="1056541499" sldId="978"/>
            <ac:spMk id="16" creationId="{48691F89-1CAF-EA51-6F4F-BA56CB63B2E8}"/>
          </ac:spMkLst>
        </pc:spChg>
        <pc:spChg chg="add del mod">
          <ac:chgData name="Huang, Po-kai" userId="be743c7d-0ad3-4a01-a6bb-e19e76bd5877" providerId="ADAL" clId="{219BCEB4-E218-449D-8F5A-3498F1278231}" dt="2023-03-13T17:48:23.674" v="1136" actId="478"/>
          <ac:spMkLst>
            <pc:docMk/>
            <pc:sldMk cId="1056541499" sldId="978"/>
            <ac:spMk id="17" creationId="{9DAAE698-6131-71C9-30E4-AE57BCB1FC4B}"/>
          </ac:spMkLst>
        </pc:spChg>
        <pc:spChg chg="add mod">
          <ac:chgData name="Huang, Po-kai" userId="be743c7d-0ad3-4a01-a6bb-e19e76bd5877" providerId="ADAL" clId="{219BCEB4-E218-449D-8F5A-3498F1278231}" dt="2023-03-13T17:55:41.168" v="1429" actId="1035"/>
          <ac:spMkLst>
            <pc:docMk/>
            <pc:sldMk cId="1056541499" sldId="978"/>
            <ac:spMk id="18" creationId="{A0AEA62F-0AE9-312A-A419-628D0A600467}"/>
          </ac:spMkLst>
        </pc:spChg>
        <pc:spChg chg="add mod">
          <ac:chgData name="Huang, Po-kai" userId="be743c7d-0ad3-4a01-a6bb-e19e76bd5877" providerId="ADAL" clId="{219BCEB4-E218-449D-8F5A-3498F1278231}" dt="2023-03-13T17:55:41.168" v="1429" actId="1035"/>
          <ac:spMkLst>
            <pc:docMk/>
            <pc:sldMk cId="1056541499" sldId="978"/>
            <ac:spMk id="19" creationId="{4A81E421-AA20-4EFB-2343-F72D5E9E567F}"/>
          </ac:spMkLst>
        </pc:spChg>
        <pc:spChg chg="add mod">
          <ac:chgData name="Huang, Po-kai" userId="be743c7d-0ad3-4a01-a6bb-e19e76bd5877" providerId="ADAL" clId="{219BCEB4-E218-449D-8F5A-3498F1278231}" dt="2023-03-13T17:55:41.168" v="1429" actId="1035"/>
          <ac:spMkLst>
            <pc:docMk/>
            <pc:sldMk cId="1056541499" sldId="978"/>
            <ac:spMk id="20" creationId="{11019145-FEDC-C63F-DECE-D28A2AB6831F}"/>
          </ac:spMkLst>
        </pc:spChg>
      </pc:sldChg>
      <pc:sldChg chg="add del">
        <pc:chgData name="Huang, Po-kai" userId="be743c7d-0ad3-4a01-a6bb-e19e76bd5877" providerId="ADAL" clId="{219BCEB4-E218-449D-8F5A-3498F1278231}" dt="2023-03-13T17:19:23.978" v="48" actId="47"/>
        <pc:sldMkLst>
          <pc:docMk/>
          <pc:sldMk cId="2985691179" sldId="978"/>
        </pc:sldMkLst>
      </pc:sldChg>
      <pc:sldChg chg="add del">
        <pc:chgData name="Huang, Po-kai" userId="be743c7d-0ad3-4a01-a6bb-e19e76bd5877" providerId="ADAL" clId="{219BCEB4-E218-449D-8F5A-3498F1278231}" dt="2023-03-13T17:19:23.978" v="48" actId="47"/>
        <pc:sldMkLst>
          <pc:docMk/>
          <pc:sldMk cId="1436084277" sldId="979"/>
        </pc:sldMkLst>
      </pc:sldChg>
      <pc:sldChg chg="modSp new del mod">
        <pc:chgData name="Huang, Po-kai" userId="be743c7d-0ad3-4a01-a6bb-e19e76bd5877" providerId="ADAL" clId="{219BCEB4-E218-449D-8F5A-3498F1278231}" dt="2023-03-23T15:35:38.337" v="1851" actId="47"/>
        <pc:sldMkLst>
          <pc:docMk/>
          <pc:sldMk cId="1534657500" sldId="979"/>
        </pc:sldMkLst>
        <pc:spChg chg="mod">
          <ac:chgData name="Huang, Po-kai" userId="be743c7d-0ad3-4a01-a6bb-e19e76bd5877" providerId="ADAL" clId="{219BCEB4-E218-449D-8F5A-3498F1278231}" dt="2023-03-23T15:35:35.442" v="1850" actId="20577"/>
          <ac:spMkLst>
            <pc:docMk/>
            <pc:sldMk cId="1534657500" sldId="979"/>
            <ac:spMk id="3" creationId="{7BEEC479-0C27-1190-3760-8D16B39212DE}"/>
          </ac:spMkLst>
        </pc:spChg>
      </pc:sldChg>
      <pc:sldChg chg="modSp new del mod">
        <pc:chgData name="Huang, Po-kai" userId="be743c7d-0ad3-4a01-a6bb-e19e76bd5877" providerId="ADAL" clId="{219BCEB4-E218-449D-8F5A-3498F1278231}" dt="2023-03-23T16:11:26.742" v="2183" actId="47"/>
        <pc:sldMkLst>
          <pc:docMk/>
          <pc:sldMk cId="3638366252" sldId="979"/>
        </pc:sldMkLst>
        <pc:spChg chg="mod">
          <ac:chgData name="Huang, Po-kai" userId="be743c7d-0ad3-4a01-a6bb-e19e76bd5877" providerId="ADAL" clId="{219BCEB4-E218-449D-8F5A-3498F1278231}" dt="2023-03-23T15:45:56.772" v="1858" actId="20577"/>
          <ac:spMkLst>
            <pc:docMk/>
            <pc:sldMk cId="3638366252" sldId="979"/>
            <ac:spMk id="2" creationId="{B54A848A-6573-F622-B187-7545924E88BC}"/>
          </ac:spMkLst>
        </pc:spChg>
        <pc:spChg chg="mod">
          <ac:chgData name="Huang, Po-kai" userId="be743c7d-0ad3-4a01-a6bb-e19e76bd5877" providerId="ADAL" clId="{219BCEB4-E218-449D-8F5A-3498F1278231}" dt="2023-03-23T15:48:34.288" v="2105" actId="20577"/>
          <ac:spMkLst>
            <pc:docMk/>
            <pc:sldMk cId="3638366252" sldId="979"/>
            <ac:spMk id="3" creationId="{A9138A46-4DF2-8234-143A-55299DEE74E7}"/>
          </ac:spMkLst>
        </pc:spChg>
      </pc:sldChg>
      <pc:sldChg chg="add del">
        <pc:chgData name="Huang, Po-kai" userId="be743c7d-0ad3-4a01-a6bb-e19e76bd5877" providerId="ADAL" clId="{219BCEB4-E218-449D-8F5A-3498F1278231}" dt="2023-03-13T17:19:23.978" v="48" actId="47"/>
        <pc:sldMkLst>
          <pc:docMk/>
          <pc:sldMk cId="4112911386" sldId="980"/>
        </pc:sldMkLst>
      </pc:sldChg>
      <pc:sldMasterChg chg="modSp mod">
        <pc:chgData name="Huang, Po-kai" userId="be743c7d-0ad3-4a01-a6bb-e19e76bd5877" providerId="ADAL" clId="{219BCEB4-E218-449D-8F5A-3498F1278231}" dt="2023-03-13T17:17:30.285" v="9" actId="20577"/>
        <pc:sldMasterMkLst>
          <pc:docMk/>
          <pc:sldMasterMk cId="0" sldId="2147483648"/>
        </pc:sldMasterMkLst>
        <pc:spChg chg="mod">
          <ac:chgData name="Huang, Po-kai" userId="be743c7d-0ad3-4a01-a6bb-e19e76bd5877" providerId="ADAL" clId="{219BCEB4-E218-449D-8F5A-3498F1278231}" dt="2023-03-13T17:17:30.285" v="9" actId="20577"/>
          <ac:spMkLst>
            <pc:docMk/>
            <pc:sldMasterMk cId="0" sldId="2147483648"/>
            <ac:spMk id="1031" creationId="{F47EBAF5-52AC-49CF-A3FD-31E596F2D8C6}"/>
          </ac:spMkLst>
        </pc:spChg>
      </pc:sldMasterChg>
    </pc:docChg>
  </pc:docChgLst>
  <pc:docChgLst>
    <pc:chgData name="Huang, Po-kai" userId="be743c7d-0ad3-4a01-a6bb-e19e76bd5877" providerId="ADAL" clId="{8DF53483-1F02-46F2-80AC-ED36BCCC0273}"/>
    <pc:docChg chg="undo custSel addSld delSld modSld modMainMaster">
      <pc:chgData name="Huang, Po-kai" userId="be743c7d-0ad3-4a01-a6bb-e19e76bd5877" providerId="ADAL" clId="{8DF53483-1F02-46F2-80AC-ED36BCCC0273}" dt="2023-04-14T22:59:12.939" v="4524" actId="20577"/>
      <pc:docMkLst>
        <pc:docMk/>
      </pc:docMkLst>
      <pc:sldChg chg="modSp add del mod">
        <pc:chgData name="Huang, Po-kai" userId="be743c7d-0ad3-4a01-a6bb-e19e76bd5877" providerId="ADAL" clId="{8DF53483-1F02-46F2-80AC-ED36BCCC0273}" dt="2023-04-07T17:39:48.234" v="3373" actId="47"/>
        <pc:sldMkLst>
          <pc:docMk/>
          <pc:sldMk cId="3108914448" sldId="257"/>
        </pc:sldMkLst>
        <pc:graphicFrameChg chg="mod modGraphic">
          <ac:chgData name="Huang, Po-kai" userId="be743c7d-0ad3-4a01-a6bb-e19e76bd5877" providerId="ADAL" clId="{8DF53483-1F02-46F2-80AC-ED36BCCC0273}" dt="2023-04-07T17:39:14.124" v="3339" actId="21"/>
          <ac:graphicFrameMkLst>
            <pc:docMk/>
            <pc:sldMk cId="3108914448" sldId="257"/>
            <ac:graphicFrameMk id="4" creationId="{8D0B402E-CCB5-902E-39E9-147B336C741F}"/>
          </ac:graphicFrameMkLst>
        </pc:graphicFrameChg>
      </pc:sldChg>
      <pc:sldChg chg="modSp add del mod">
        <pc:chgData name="Huang, Po-kai" userId="be743c7d-0ad3-4a01-a6bb-e19e76bd5877" providerId="ADAL" clId="{8DF53483-1F02-46F2-80AC-ED36BCCC0273}" dt="2023-04-07T17:39:48.234" v="3373" actId="47"/>
        <pc:sldMkLst>
          <pc:docMk/>
          <pc:sldMk cId="1465688143" sldId="262"/>
        </pc:sldMkLst>
        <pc:graphicFrameChg chg="mod modGraphic">
          <ac:chgData name="Huang, Po-kai" userId="be743c7d-0ad3-4a01-a6bb-e19e76bd5877" providerId="ADAL" clId="{8DF53483-1F02-46F2-80AC-ED36BCCC0273}" dt="2023-04-07T17:27:18.939" v="2681" actId="6549"/>
          <ac:graphicFrameMkLst>
            <pc:docMk/>
            <pc:sldMk cId="1465688143" sldId="262"/>
            <ac:graphicFrameMk id="4" creationId="{7F2287BA-0374-258C-EAAE-91F58E709D01}"/>
          </ac:graphicFrameMkLst>
        </pc:graphicFrameChg>
      </pc:sldChg>
      <pc:sldChg chg="add del">
        <pc:chgData name="Huang, Po-kai" userId="be743c7d-0ad3-4a01-a6bb-e19e76bd5877" providerId="ADAL" clId="{8DF53483-1F02-46F2-80AC-ED36BCCC0273}" dt="2023-04-07T17:39:48.234" v="3373" actId="47"/>
        <pc:sldMkLst>
          <pc:docMk/>
          <pc:sldMk cId="1506889026" sldId="267"/>
        </pc:sldMkLst>
      </pc:sldChg>
      <pc:sldChg chg="modSp mod">
        <pc:chgData name="Huang, Po-kai" userId="be743c7d-0ad3-4a01-a6bb-e19e76bd5877" providerId="ADAL" clId="{8DF53483-1F02-46F2-80AC-ED36BCCC0273}" dt="2023-04-07T16:44:55.882" v="309" actId="20577"/>
        <pc:sldMkLst>
          <pc:docMk/>
          <pc:sldMk cId="0" sldId="331"/>
        </pc:sldMkLst>
        <pc:spChg chg="mod">
          <ac:chgData name="Huang, Po-kai" userId="be743c7d-0ad3-4a01-a6bb-e19e76bd5877" providerId="ADAL" clId="{8DF53483-1F02-46F2-80AC-ED36BCCC0273}" dt="2023-04-07T16:44:48.848" v="304" actId="20577"/>
          <ac:spMkLst>
            <pc:docMk/>
            <pc:sldMk cId="0" sldId="331"/>
            <ac:spMk id="15365" creationId="{5EB80220-6DDA-46D8-A532-4F8294B75F35}"/>
          </ac:spMkLst>
        </pc:spChg>
        <pc:spChg chg="mod">
          <ac:chgData name="Huang, Po-kai" userId="be743c7d-0ad3-4a01-a6bb-e19e76bd5877" providerId="ADAL" clId="{8DF53483-1F02-46F2-80AC-ED36BCCC0273}" dt="2023-04-07T16:44:55.882" v="309" actId="20577"/>
          <ac:spMkLst>
            <pc:docMk/>
            <pc:sldMk cId="0" sldId="331"/>
            <ac:spMk id="15366" creationId="{AAB4AADD-B9F4-45B4-B9D2-5B5E3506EF55}"/>
          </ac:spMkLst>
        </pc:spChg>
      </pc:sldChg>
      <pc:sldChg chg="modSp mod">
        <pc:chgData name="Huang, Po-kai" userId="be743c7d-0ad3-4a01-a6bb-e19e76bd5877" providerId="ADAL" clId="{8DF53483-1F02-46F2-80AC-ED36BCCC0273}" dt="2023-04-14T22:45:01.834" v="4437" actId="20577"/>
        <pc:sldMkLst>
          <pc:docMk/>
          <pc:sldMk cId="4271385593" sldId="960"/>
        </pc:sldMkLst>
        <pc:spChg chg="mod">
          <ac:chgData name="Huang, Po-kai" userId="be743c7d-0ad3-4a01-a6bb-e19e76bd5877" providerId="ADAL" clId="{8DF53483-1F02-46F2-80AC-ED36BCCC0273}" dt="2023-04-14T22:45:01.834" v="4437" actId="20577"/>
          <ac:spMkLst>
            <pc:docMk/>
            <pc:sldMk cId="4271385593" sldId="960"/>
            <ac:spMk id="3" creationId="{00000000-0000-0000-0000-000000000000}"/>
          </ac:spMkLst>
        </pc:spChg>
      </pc:sldChg>
      <pc:sldChg chg="del">
        <pc:chgData name="Huang, Po-kai" userId="be743c7d-0ad3-4a01-a6bb-e19e76bd5877" providerId="ADAL" clId="{8DF53483-1F02-46F2-80AC-ED36BCCC0273}" dt="2023-04-07T17:23:49.159" v="2606" actId="47"/>
        <pc:sldMkLst>
          <pc:docMk/>
          <pc:sldMk cId="1351943838" sldId="961"/>
        </pc:sldMkLst>
      </pc:sldChg>
      <pc:sldChg chg="del">
        <pc:chgData name="Huang, Po-kai" userId="be743c7d-0ad3-4a01-a6bb-e19e76bd5877" providerId="ADAL" clId="{8DF53483-1F02-46F2-80AC-ED36BCCC0273}" dt="2023-04-07T17:23:49.515" v="2607" actId="47"/>
        <pc:sldMkLst>
          <pc:docMk/>
          <pc:sldMk cId="1897032383" sldId="962"/>
        </pc:sldMkLst>
      </pc:sldChg>
      <pc:sldChg chg="del">
        <pc:chgData name="Huang, Po-kai" userId="be743c7d-0ad3-4a01-a6bb-e19e76bd5877" providerId="ADAL" clId="{8DF53483-1F02-46F2-80AC-ED36BCCC0273}" dt="2023-04-07T17:23:51.079" v="2610" actId="47"/>
        <pc:sldMkLst>
          <pc:docMk/>
          <pc:sldMk cId="863243284" sldId="966"/>
        </pc:sldMkLst>
      </pc:sldChg>
      <pc:sldChg chg="del">
        <pc:chgData name="Huang, Po-kai" userId="be743c7d-0ad3-4a01-a6bb-e19e76bd5877" providerId="ADAL" clId="{8DF53483-1F02-46F2-80AC-ED36BCCC0273}" dt="2023-04-07T17:23:52.439" v="2611" actId="47"/>
        <pc:sldMkLst>
          <pc:docMk/>
          <pc:sldMk cId="127606995" sldId="968"/>
        </pc:sldMkLst>
      </pc:sldChg>
      <pc:sldChg chg="modSp mod">
        <pc:chgData name="Huang, Po-kai" userId="be743c7d-0ad3-4a01-a6bb-e19e76bd5877" providerId="ADAL" clId="{8DF53483-1F02-46F2-80AC-ED36BCCC0273}" dt="2023-04-14T22:53:31.104" v="4492" actId="20577"/>
        <pc:sldMkLst>
          <pc:docMk/>
          <pc:sldMk cId="3651656639" sldId="976"/>
        </pc:sldMkLst>
        <pc:spChg chg="mod">
          <ac:chgData name="Huang, Po-kai" userId="be743c7d-0ad3-4a01-a6bb-e19e76bd5877" providerId="ADAL" clId="{8DF53483-1F02-46F2-80AC-ED36BCCC0273}" dt="2023-04-14T22:53:31.104" v="4492" actId="20577"/>
          <ac:spMkLst>
            <pc:docMk/>
            <pc:sldMk cId="3651656639" sldId="976"/>
            <ac:spMk id="3" creationId="{1EBEB8F2-BE45-615E-6C1E-A1FE395247A6}"/>
          </ac:spMkLst>
        </pc:spChg>
      </pc:sldChg>
      <pc:sldChg chg="del">
        <pc:chgData name="Huang, Po-kai" userId="be743c7d-0ad3-4a01-a6bb-e19e76bd5877" providerId="ADAL" clId="{8DF53483-1F02-46F2-80AC-ED36BCCC0273}" dt="2023-04-07T17:23:50.091" v="2608" actId="47"/>
        <pc:sldMkLst>
          <pc:docMk/>
          <pc:sldMk cId="256597205" sldId="977"/>
        </pc:sldMkLst>
      </pc:sldChg>
      <pc:sldChg chg="del">
        <pc:chgData name="Huang, Po-kai" userId="be743c7d-0ad3-4a01-a6bb-e19e76bd5877" providerId="ADAL" clId="{8DF53483-1F02-46F2-80AC-ED36BCCC0273}" dt="2023-04-07T17:23:50.543" v="2609" actId="47"/>
        <pc:sldMkLst>
          <pc:docMk/>
          <pc:sldMk cId="1056541499" sldId="978"/>
        </pc:sldMkLst>
      </pc:sldChg>
      <pc:sldChg chg="modSp new mod modNotesTx">
        <pc:chgData name="Huang, Po-kai" userId="be743c7d-0ad3-4a01-a6bb-e19e76bd5877" providerId="ADAL" clId="{8DF53483-1F02-46F2-80AC-ED36BCCC0273}" dt="2023-04-14T22:57:30.689" v="4517" actId="6549"/>
        <pc:sldMkLst>
          <pc:docMk/>
          <pc:sldMk cId="3530600158" sldId="979"/>
        </pc:sldMkLst>
        <pc:spChg chg="mod">
          <ac:chgData name="Huang, Po-kai" userId="be743c7d-0ad3-4a01-a6bb-e19e76bd5877" providerId="ADAL" clId="{8DF53483-1F02-46F2-80AC-ED36BCCC0273}" dt="2023-04-07T16:45:48.908" v="406" actId="20577"/>
          <ac:spMkLst>
            <pc:docMk/>
            <pc:sldMk cId="3530600158" sldId="979"/>
            <ac:spMk id="2" creationId="{8CA5AB5A-E26E-D737-1D8E-8610B61F2FF8}"/>
          </ac:spMkLst>
        </pc:spChg>
        <pc:spChg chg="mod">
          <ac:chgData name="Huang, Po-kai" userId="be743c7d-0ad3-4a01-a6bb-e19e76bd5877" providerId="ADAL" clId="{8DF53483-1F02-46F2-80AC-ED36BCCC0273}" dt="2023-04-14T22:41:52.412" v="4399" actId="20577"/>
          <ac:spMkLst>
            <pc:docMk/>
            <pc:sldMk cId="3530600158" sldId="979"/>
            <ac:spMk id="3" creationId="{2E14E0D4-2BDF-1391-FFC2-B30DD68C8711}"/>
          </ac:spMkLst>
        </pc:spChg>
      </pc:sldChg>
      <pc:sldChg chg="addSp delSp modSp new del mod">
        <pc:chgData name="Huang, Po-kai" userId="be743c7d-0ad3-4a01-a6bb-e19e76bd5877" providerId="ADAL" clId="{8DF53483-1F02-46F2-80AC-ED36BCCC0273}" dt="2023-04-07T16:56:35.337" v="1224" actId="47"/>
        <pc:sldMkLst>
          <pc:docMk/>
          <pc:sldMk cId="232031564" sldId="980"/>
        </pc:sldMkLst>
        <pc:spChg chg="mod">
          <ac:chgData name="Huang, Po-kai" userId="be743c7d-0ad3-4a01-a6bb-e19e76bd5877" providerId="ADAL" clId="{8DF53483-1F02-46F2-80AC-ED36BCCC0273}" dt="2023-04-07T16:51:21.191" v="1103"/>
          <ac:spMkLst>
            <pc:docMk/>
            <pc:sldMk cId="232031564" sldId="980"/>
            <ac:spMk id="2" creationId="{94E7E15C-9B79-AB83-B42E-3C47A77E5254}"/>
          </ac:spMkLst>
        </pc:spChg>
        <pc:spChg chg="mod">
          <ac:chgData name="Huang, Po-kai" userId="be743c7d-0ad3-4a01-a6bb-e19e76bd5877" providerId="ADAL" clId="{8DF53483-1F02-46F2-80AC-ED36BCCC0273}" dt="2023-04-07T16:53:42.762" v="1128" actId="14100"/>
          <ac:spMkLst>
            <pc:docMk/>
            <pc:sldMk cId="232031564" sldId="980"/>
            <ac:spMk id="3" creationId="{CFA7AAAE-5724-121E-0139-5FFCBAB8D3EB}"/>
          </ac:spMkLst>
        </pc:spChg>
        <pc:spChg chg="add del mod">
          <ac:chgData name="Huang, Po-kai" userId="be743c7d-0ad3-4a01-a6bb-e19e76bd5877" providerId="ADAL" clId="{8DF53483-1F02-46F2-80AC-ED36BCCC0273}" dt="2023-04-07T16:51:24.971" v="1105" actId="767"/>
          <ac:spMkLst>
            <pc:docMk/>
            <pc:sldMk cId="232031564" sldId="980"/>
            <ac:spMk id="6" creationId="{8C22BC9E-949A-E46E-7C5C-D37D1B3A4B28}"/>
          </ac:spMkLst>
        </pc:spChg>
        <pc:spChg chg="add mod">
          <ac:chgData name="Huang, Po-kai" userId="be743c7d-0ad3-4a01-a6bb-e19e76bd5877" providerId="ADAL" clId="{8DF53483-1F02-46F2-80AC-ED36BCCC0273}" dt="2023-04-07T16:53:54.936" v="1129" actId="21"/>
          <ac:spMkLst>
            <pc:docMk/>
            <pc:sldMk cId="232031564" sldId="980"/>
            <ac:spMk id="7" creationId="{508AA9E3-2694-F83F-6130-BFF42DFED11C}"/>
          </ac:spMkLst>
        </pc:spChg>
      </pc:sldChg>
      <pc:sldChg chg="modSp new del mod">
        <pc:chgData name="Huang, Po-kai" userId="be743c7d-0ad3-4a01-a6bb-e19e76bd5877" providerId="ADAL" clId="{8DF53483-1F02-46F2-80AC-ED36BCCC0273}" dt="2023-04-07T17:11:23.180" v="2065" actId="47"/>
        <pc:sldMkLst>
          <pc:docMk/>
          <pc:sldMk cId="1620495297" sldId="980"/>
        </pc:sldMkLst>
        <pc:spChg chg="mod">
          <ac:chgData name="Huang, Po-kai" userId="be743c7d-0ad3-4a01-a6bb-e19e76bd5877" providerId="ADAL" clId="{8DF53483-1F02-46F2-80AC-ED36BCCC0273}" dt="2023-04-07T16:57:37.024" v="1317" actId="20577"/>
          <ac:spMkLst>
            <pc:docMk/>
            <pc:sldMk cId="1620495297" sldId="980"/>
            <ac:spMk id="2" creationId="{C163FD38-1F5F-022F-F304-F8F33BD571AA}"/>
          </ac:spMkLst>
        </pc:spChg>
        <pc:spChg chg="mod">
          <ac:chgData name="Huang, Po-kai" userId="be743c7d-0ad3-4a01-a6bb-e19e76bd5877" providerId="ADAL" clId="{8DF53483-1F02-46F2-80AC-ED36BCCC0273}" dt="2023-04-07T16:59:02.107" v="1328" actId="21"/>
          <ac:spMkLst>
            <pc:docMk/>
            <pc:sldMk cId="1620495297" sldId="980"/>
            <ac:spMk id="3" creationId="{D0E0040A-5D01-DDE5-3A00-1AA67058545A}"/>
          </ac:spMkLst>
        </pc:spChg>
      </pc:sldChg>
      <pc:sldChg chg="modSp new mod">
        <pc:chgData name="Huang, Po-kai" userId="be743c7d-0ad3-4a01-a6bb-e19e76bd5877" providerId="ADAL" clId="{8DF53483-1F02-46F2-80AC-ED36BCCC0273}" dt="2023-04-07T17:25:50.699" v="2634" actId="20577"/>
        <pc:sldMkLst>
          <pc:docMk/>
          <pc:sldMk cId="970268439" sldId="981"/>
        </pc:sldMkLst>
        <pc:spChg chg="mod">
          <ac:chgData name="Huang, Po-kai" userId="be743c7d-0ad3-4a01-a6bb-e19e76bd5877" providerId="ADAL" clId="{8DF53483-1F02-46F2-80AC-ED36BCCC0273}" dt="2023-04-07T17:25:50.699" v="2634" actId="20577"/>
          <ac:spMkLst>
            <pc:docMk/>
            <pc:sldMk cId="970268439" sldId="981"/>
            <ac:spMk id="2" creationId="{7A923477-D0AE-2C38-D508-550331E28E45}"/>
          </ac:spMkLst>
        </pc:spChg>
        <pc:spChg chg="mod">
          <ac:chgData name="Huang, Po-kai" userId="be743c7d-0ad3-4a01-a6bb-e19e76bd5877" providerId="ADAL" clId="{8DF53483-1F02-46F2-80AC-ED36BCCC0273}" dt="2023-04-07T17:17:07.549" v="2325" actId="20577"/>
          <ac:spMkLst>
            <pc:docMk/>
            <pc:sldMk cId="970268439" sldId="981"/>
            <ac:spMk id="3" creationId="{0A6F3CEC-8967-5625-BC58-19FB17AE2DFE}"/>
          </ac:spMkLst>
        </pc:spChg>
      </pc:sldChg>
      <pc:sldChg chg="modSp new mod">
        <pc:chgData name="Huang, Po-kai" userId="be743c7d-0ad3-4a01-a6bb-e19e76bd5877" providerId="ADAL" clId="{8DF53483-1F02-46F2-80AC-ED36BCCC0273}" dt="2023-04-07T17:25:55.827" v="2635"/>
        <pc:sldMkLst>
          <pc:docMk/>
          <pc:sldMk cId="2715841837" sldId="982"/>
        </pc:sldMkLst>
        <pc:spChg chg="mod">
          <ac:chgData name="Huang, Po-kai" userId="be743c7d-0ad3-4a01-a6bb-e19e76bd5877" providerId="ADAL" clId="{8DF53483-1F02-46F2-80AC-ED36BCCC0273}" dt="2023-04-07T17:25:55.827" v="2635"/>
          <ac:spMkLst>
            <pc:docMk/>
            <pc:sldMk cId="2715841837" sldId="982"/>
            <ac:spMk id="2" creationId="{D32D43B4-A87D-51DB-72B5-D8BC41AFBE07}"/>
          </ac:spMkLst>
        </pc:spChg>
        <pc:spChg chg="mod">
          <ac:chgData name="Huang, Po-kai" userId="be743c7d-0ad3-4a01-a6bb-e19e76bd5877" providerId="ADAL" clId="{8DF53483-1F02-46F2-80AC-ED36BCCC0273}" dt="2023-04-07T17:17:17.404" v="2333" actId="20577"/>
          <ac:spMkLst>
            <pc:docMk/>
            <pc:sldMk cId="2715841837" sldId="982"/>
            <ac:spMk id="3" creationId="{C888EB40-C406-6BB5-EDAD-00834FC7518A}"/>
          </ac:spMkLst>
        </pc:spChg>
      </pc:sldChg>
      <pc:sldChg chg="modSp new mod">
        <pc:chgData name="Huang, Po-kai" userId="be743c7d-0ad3-4a01-a6bb-e19e76bd5877" providerId="ADAL" clId="{8DF53483-1F02-46F2-80AC-ED36BCCC0273}" dt="2023-04-07T17:28:30.611" v="2717" actId="20577"/>
        <pc:sldMkLst>
          <pc:docMk/>
          <pc:sldMk cId="3560628973" sldId="983"/>
        </pc:sldMkLst>
        <pc:spChg chg="mod">
          <ac:chgData name="Huang, Po-kai" userId="be743c7d-0ad3-4a01-a6bb-e19e76bd5877" providerId="ADAL" clId="{8DF53483-1F02-46F2-80AC-ED36BCCC0273}" dt="2023-04-07T17:26:02.210" v="2637"/>
          <ac:spMkLst>
            <pc:docMk/>
            <pc:sldMk cId="3560628973" sldId="983"/>
            <ac:spMk id="2" creationId="{109B0F8F-0DE8-A8F9-6445-D3A3F390C79F}"/>
          </ac:spMkLst>
        </pc:spChg>
        <pc:spChg chg="mod">
          <ac:chgData name="Huang, Po-kai" userId="be743c7d-0ad3-4a01-a6bb-e19e76bd5877" providerId="ADAL" clId="{8DF53483-1F02-46F2-80AC-ED36BCCC0273}" dt="2023-04-07T17:28:30.611" v="2717" actId="20577"/>
          <ac:spMkLst>
            <pc:docMk/>
            <pc:sldMk cId="3560628973" sldId="983"/>
            <ac:spMk id="3" creationId="{37BDCB0B-D433-10A7-5B19-B21BEF95E373}"/>
          </ac:spMkLst>
        </pc:spChg>
      </pc:sldChg>
      <pc:sldChg chg="modSp new mod">
        <pc:chgData name="Huang, Po-kai" userId="be743c7d-0ad3-4a01-a6bb-e19e76bd5877" providerId="ADAL" clId="{8DF53483-1F02-46F2-80AC-ED36BCCC0273}" dt="2023-04-07T17:25:59.579" v="2636"/>
        <pc:sldMkLst>
          <pc:docMk/>
          <pc:sldMk cId="4145685861" sldId="984"/>
        </pc:sldMkLst>
        <pc:spChg chg="mod">
          <ac:chgData name="Huang, Po-kai" userId="be743c7d-0ad3-4a01-a6bb-e19e76bd5877" providerId="ADAL" clId="{8DF53483-1F02-46F2-80AC-ED36BCCC0273}" dt="2023-04-07T17:25:59.579" v="2636"/>
          <ac:spMkLst>
            <pc:docMk/>
            <pc:sldMk cId="4145685861" sldId="984"/>
            <ac:spMk id="2" creationId="{5EDF0FF8-75F0-5F54-D9D9-D35045E1285B}"/>
          </ac:spMkLst>
        </pc:spChg>
        <pc:spChg chg="mod">
          <ac:chgData name="Huang, Po-kai" userId="be743c7d-0ad3-4a01-a6bb-e19e76bd5877" providerId="ADAL" clId="{8DF53483-1F02-46F2-80AC-ED36BCCC0273}" dt="2023-04-07T17:19:14.281" v="2427"/>
          <ac:spMkLst>
            <pc:docMk/>
            <pc:sldMk cId="4145685861" sldId="984"/>
            <ac:spMk id="3" creationId="{455F0CAC-58D0-A019-C5F6-A86027ACDA38}"/>
          </ac:spMkLst>
        </pc:spChg>
      </pc:sldChg>
      <pc:sldChg chg="modSp new mod">
        <pc:chgData name="Huang, Po-kai" userId="be743c7d-0ad3-4a01-a6bb-e19e76bd5877" providerId="ADAL" clId="{8DF53483-1F02-46F2-80AC-ED36BCCC0273}" dt="2023-04-07T17:32:41.926" v="2799" actId="20577"/>
        <pc:sldMkLst>
          <pc:docMk/>
          <pc:sldMk cId="663198180" sldId="985"/>
        </pc:sldMkLst>
        <pc:spChg chg="mod">
          <ac:chgData name="Huang, Po-kai" userId="be743c7d-0ad3-4a01-a6bb-e19e76bd5877" providerId="ADAL" clId="{8DF53483-1F02-46F2-80AC-ED36BCCC0273}" dt="2023-04-07T17:26:12.279" v="2638"/>
          <ac:spMkLst>
            <pc:docMk/>
            <pc:sldMk cId="663198180" sldId="985"/>
            <ac:spMk id="2" creationId="{A08460C0-6046-0EE5-9AA8-1548AB09C5AC}"/>
          </ac:spMkLst>
        </pc:spChg>
        <pc:spChg chg="mod">
          <ac:chgData name="Huang, Po-kai" userId="be743c7d-0ad3-4a01-a6bb-e19e76bd5877" providerId="ADAL" clId="{8DF53483-1F02-46F2-80AC-ED36BCCC0273}" dt="2023-04-07T17:32:41.926" v="2799" actId="20577"/>
          <ac:spMkLst>
            <pc:docMk/>
            <pc:sldMk cId="663198180" sldId="985"/>
            <ac:spMk id="3" creationId="{6DFBAF43-DD85-52F1-3083-97B12B117A36}"/>
          </ac:spMkLst>
        </pc:spChg>
      </pc:sldChg>
      <pc:sldChg chg="modSp new mod">
        <pc:chgData name="Huang, Po-kai" userId="be743c7d-0ad3-4a01-a6bb-e19e76bd5877" providerId="ADAL" clId="{8DF53483-1F02-46F2-80AC-ED36BCCC0273}" dt="2023-04-14T22:59:12.939" v="4524" actId="20577"/>
        <pc:sldMkLst>
          <pc:docMk/>
          <pc:sldMk cId="2724140346" sldId="986"/>
        </pc:sldMkLst>
        <pc:spChg chg="mod">
          <ac:chgData name="Huang, Po-kai" userId="be743c7d-0ad3-4a01-a6bb-e19e76bd5877" providerId="ADAL" clId="{8DF53483-1F02-46F2-80AC-ED36BCCC0273}" dt="2023-04-07T17:33:51.747" v="2814"/>
          <ac:spMkLst>
            <pc:docMk/>
            <pc:sldMk cId="2724140346" sldId="986"/>
            <ac:spMk id="2" creationId="{3A13DAE3-4499-E7C3-2869-3C84B9716E88}"/>
          </ac:spMkLst>
        </pc:spChg>
        <pc:spChg chg="mod">
          <ac:chgData name="Huang, Po-kai" userId="be743c7d-0ad3-4a01-a6bb-e19e76bd5877" providerId="ADAL" clId="{8DF53483-1F02-46F2-80AC-ED36BCCC0273}" dt="2023-04-14T22:59:12.939" v="4524" actId="20577"/>
          <ac:spMkLst>
            <pc:docMk/>
            <pc:sldMk cId="2724140346" sldId="986"/>
            <ac:spMk id="3" creationId="{1FD99B78-F25C-CD22-4B1F-A160DDF05A93}"/>
          </ac:spMkLst>
        </pc:spChg>
      </pc:sldChg>
      <pc:sldChg chg="modSp new mod">
        <pc:chgData name="Huang, Po-kai" userId="be743c7d-0ad3-4a01-a6bb-e19e76bd5877" providerId="ADAL" clId="{8DF53483-1F02-46F2-80AC-ED36BCCC0273}" dt="2023-04-07T17:48:18.675" v="4301" actId="20577"/>
        <pc:sldMkLst>
          <pc:docMk/>
          <pc:sldMk cId="491437218" sldId="987"/>
        </pc:sldMkLst>
        <pc:spChg chg="mod">
          <ac:chgData name="Huang, Po-kai" userId="be743c7d-0ad3-4a01-a6bb-e19e76bd5877" providerId="ADAL" clId="{8DF53483-1F02-46F2-80AC-ED36BCCC0273}" dt="2023-04-07T17:38:56.508" v="3338" actId="20577"/>
          <ac:spMkLst>
            <pc:docMk/>
            <pc:sldMk cId="491437218" sldId="987"/>
            <ac:spMk id="2" creationId="{0B917849-759A-F181-E541-999379DB1691}"/>
          </ac:spMkLst>
        </pc:spChg>
        <pc:spChg chg="mod">
          <ac:chgData name="Huang, Po-kai" userId="be743c7d-0ad3-4a01-a6bb-e19e76bd5877" providerId="ADAL" clId="{8DF53483-1F02-46F2-80AC-ED36BCCC0273}" dt="2023-04-07T17:48:18.675" v="4301" actId="20577"/>
          <ac:spMkLst>
            <pc:docMk/>
            <pc:sldMk cId="491437218" sldId="987"/>
            <ac:spMk id="3" creationId="{4FAB26B5-24A4-CC12-6BB1-F790D416DC23}"/>
          </ac:spMkLst>
        </pc:spChg>
      </pc:sldChg>
      <pc:sldChg chg="modSp new mod">
        <pc:chgData name="Huang, Po-kai" userId="be743c7d-0ad3-4a01-a6bb-e19e76bd5877" providerId="ADAL" clId="{8DF53483-1F02-46F2-80AC-ED36BCCC0273}" dt="2023-04-14T22:58:35.773" v="4521" actId="14"/>
        <pc:sldMkLst>
          <pc:docMk/>
          <pc:sldMk cId="4048481625" sldId="988"/>
        </pc:sldMkLst>
        <pc:spChg chg="mod">
          <ac:chgData name="Huang, Po-kai" userId="be743c7d-0ad3-4a01-a6bb-e19e76bd5877" providerId="ADAL" clId="{8DF53483-1F02-46F2-80AC-ED36BCCC0273}" dt="2023-04-07T17:44:12.144" v="3829" actId="20577"/>
          <ac:spMkLst>
            <pc:docMk/>
            <pc:sldMk cId="4048481625" sldId="988"/>
            <ac:spMk id="2" creationId="{015DF009-6430-C852-DBB7-106D7C760EC7}"/>
          </ac:spMkLst>
        </pc:spChg>
        <pc:spChg chg="mod">
          <ac:chgData name="Huang, Po-kai" userId="be743c7d-0ad3-4a01-a6bb-e19e76bd5877" providerId="ADAL" clId="{8DF53483-1F02-46F2-80AC-ED36BCCC0273}" dt="2023-04-14T22:58:35.773" v="4521" actId="14"/>
          <ac:spMkLst>
            <pc:docMk/>
            <pc:sldMk cId="4048481625" sldId="988"/>
            <ac:spMk id="3" creationId="{7A5D70FB-AD33-1A95-0AF3-C82988EBD7FC}"/>
          </ac:spMkLst>
        </pc:spChg>
      </pc:sldChg>
      <pc:sldMasterChg chg="modSp mod delSldLayout">
        <pc:chgData name="Huang, Po-kai" userId="be743c7d-0ad3-4a01-a6bb-e19e76bd5877" providerId="ADAL" clId="{8DF53483-1F02-46F2-80AC-ED36BCCC0273}" dt="2023-04-07T16:43:21.667" v="294" actId="2696"/>
        <pc:sldMasterMkLst>
          <pc:docMk/>
          <pc:sldMasterMk cId="0" sldId="2147483648"/>
        </pc:sldMasterMkLst>
        <pc:spChg chg="mod">
          <ac:chgData name="Huang, Po-kai" userId="be743c7d-0ad3-4a01-a6bb-e19e76bd5877" providerId="ADAL" clId="{8DF53483-1F02-46F2-80AC-ED36BCCC0273}" dt="2023-04-07T16:43:06.306" v="284" actId="20577"/>
          <ac:spMkLst>
            <pc:docMk/>
            <pc:sldMasterMk cId="0" sldId="2147483648"/>
            <ac:spMk id="1031" creationId="{F47EBAF5-52AC-49CF-A3FD-31E596F2D8C6}"/>
          </ac:spMkLst>
        </pc:spChg>
        <pc:sldLayoutChg chg="del">
          <pc:chgData name="Huang, Po-kai" userId="be743c7d-0ad3-4a01-a6bb-e19e76bd5877" providerId="ADAL" clId="{8DF53483-1F02-46F2-80AC-ED36BCCC0273}" dt="2023-04-07T16:43:21.667" v="294" actId="2696"/>
          <pc:sldLayoutMkLst>
            <pc:docMk/>
            <pc:sldMasterMk cId="0" sldId="2147483648"/>
            <pc:sldLayoutMk cId="3599926641" sldId="2147485762"/>
          </pc:sldLayoutMkLst>
        </pc:sldLayoutChg>
        <pc:sldLayoutChg chg="del">
          <pc:chgData name="Huang, Po-kai" userId="be743c7d-0ad3-4a01-a6bb-e19e76bd5877" providerId="ADAL" clId="{8DF53483-1F02-46F2-80AC-ED36BCCC0273}" dt="2023-04-07T16:43:20.876" v="293" actId="2696"/>
          <pc:sldLayoutMkLst>
            <pc:docMk/>
            <pc:sldMasterMk cId="0" sldId="2147483648"/>
            <pc:sldLayoutMk cId="2670619998" sldId="2147485763"/>
          </pc:sldLayoutMkLst>
        </pc:sldLayoutChg>
        <pc:sldLayoutChg chg="del">
          <pc:chgData name="Huang, Po-kai" userId="be743c7d-0ad3-4a01-a6bb-e19e76bd5877" providerId="ADAL" clId="{8DF53483-1F02-46F2-80AC-ED36BCCC0273}" dt="2023-04-07T16:43:19.986" v="292" actId="2696"/>
          <pc:sldLayoutMkLst>
            <pc:docMk/>
            <pc:sldMasterMk cId="0" sldId="2147483648"/>
            <pc:sldLayoutMk cId="216948188" sldId="2147485764"/>
          </pc:sldLayoutMkLst>
        </pc:sldLayoutChg>
        <pc:sldLayoutChg chg="del">
          <pc:chgData name="Huang, Po-kai" userId="be743c7d-0ad3-4a01-a6bb-e19e76bd5877" providerId="ADAL" clId="{8DF53483-1F02-46F2-80AC-ED36BCCC0273}" dt="2023-04-07T16:43:19.566" v="291" actId="2696"/>
          <pc:sldLayoutMkLst>
            <pc:docMk/>
            <pc:sldMasterMk cId="0" sldId="2147483648"/>
            <pc:sldLayoutMk cId="1228432218" sldId="2147485765"/>
          </pc:sldLayoutMkLst>
        </pc:sldLayoutChg>
        <pc:sldLayoutChg chg="del">
          <pc:chgData name="Huang, Po-kai" userId="be743c7d-0ad3-4a01-a6bb-e19e76bd5877" providerId="ADAL" clId="{8DF53483-1F02-46F2-80AC-ED36BCCC0273}" dt="2023-04-07T16:43:19.087" v="290" actId="2696"/>
          <pc:sldLayoutMkLst>
            <pc:docMk/>
            <pc:sldMasterMk cId="0" sldId="2147483648"/>
            <pc:sldLayoutMk cId="813695103" sldId="2147485766"/>
          </pc:sldLayoutMkLst>
        </pc:sldLayoutChg>
        <pc:sldLayoutChg chg="del">
          <pc:chgData name="Huang, Po-kai" userId="be743c7d-0ad3-4a01-a6bb-e19e76bd5877" providerId="ADAL" clId="{8DF53483-1F02-46F2-80AC-ED36BCCC0273}" dt="2023-04-07T16:43:18.606" v="289" actId="2696"/>
          <pc:sldLayoutMkLst>
            <pc:docMk/>
            <pc:sldMasterMk cId="0" sldId="2147483648"/>
            <pc:sldLayoutMk cId="3865186804" sldId="2147485767"/>
          </pc:sldLayoutMkLst>
        </pc:sldLayoutChg>
        <pc:sldLayoutChg chg="del">
          <pc:chgData name="Huang, Po-kai" userId="be743c7d-0ad3-4a01-a6bb-e19e76bd5877" providerId="ADAL" clId="{8DF53483-1F02-46F2-80AC-ED36BCCC0273}" dt="2023-04-07T16:43:18.216" v="288" actId="2696"/>
          <pc:sldLayoutMkLst>
            <pc:docMk/>
            <pc:sldMasterMk cId="0" sldId="2147483648"/>
            <pc:sldLayoutMk cId="3367119576" sldId="2147485768"/>
          </pc:sldLayoutMkLst>
        </pc:sldLayoutChg>
        <pc:sldLayoutChg chg="del">
          <pc:chgData name="Huang, Po-kai" userId="be743c7d-0ad3-4a01-a6bb-e19e76bd5877" providerId="ADAL" clId="{8DF53483-1F02-46F2-80AC-ED36BCCC0273}" dt="2023-04-07T16:43:17.751" v="287" actId="2696"/>
          <pc:sldLayoutMkLst>
            <pc:docMk/>
            <pc:sldMasterMk cId="0" sldId="2147483648"/>
            <pc:sldLayoutMk cId="1658620380" sldId="2147485769"/>
          </pc:sldLayoutMkLst>
        </pc:sldLayoutChg>
        <pc:sldLayoutChg chg="del">
          <pc:chgData name="Huang, Po-kai" userId="be743c7d-0ad3-4a01-a6bb-e19e76bd5877" providerId="ADAL" clId="{8DF53483-1F02-46F2-80AC-ED36BCCC0273}" dt="2023-04-07T16:43:17.330" v="286" actId="2696"/>
          <pc:sldLayoutMkLst>
            <pc:docMk/>
            <pc:sldMasterMk cId="0" sldId="2147483648"/>
            <pc:sldLayoutMk cId="738835612" sldId="2147485770"/>
          </pc:sldLayoutMkLst>
        </pc:sldLayoutChg>
        <pc:sldLayoutChg chg="del">
          <pc:chgData name="Huang, Po-kai" userId="be743c7d-0ad3-4a01-a6bb-e19e76bd5877" providerId="ADAL" clId="{8DF53483-1F02-46F2-80AC-ED36BCCC0273}" dt="2023-04-07T16:43:16.128" v="285" actId="2696"/>
          <pc:sldLayoutMkLst>
            <pc:docMk/>
            <pc:sldMasterMk cId="0" sldId="2147483648"/>
            <pc:sldLayoutMk cId="2222375991" sldId="2147485771"/>
          </pc:sldLayoutMkLst>
        </pc:sldLayoutChg>
      </pc:sldMasterChg>
    </pc:docChg>
  </pc:docChgLst>
  <pc:docChgLst>
    <pc:chgData name="Huang, Po-kai" userId="be743c7d-0ad3-4a01-a6bb-e19e76bd5877" providerId="ADAL" clId="{C70F1C1B-CDDC-476F-85AE-75123AD2AD3C}"/>
    <pc:docChg chg="undo redo custSel delSld modSld modMainMaster">
      <pc:chgData name="Huang, Po-kai" userId="be743c7d-0ad3-4a01-a6bb-e19e76bd5877" providerId="ADAL" clId="{C70F1C1B-CDDC-476F-85AE-75123AD2AD3C}" dt="2024-08-05T20:18:34.686" v="686" actId="20577"/>
      <pc:docMkLst>
        <pc:docMk/>
      </pc:docMkLst>
      <pc:sldChg chg="modSp mod">
        <pc:chgData name="Huang, Po-kai" userId="be743c7d-0ad3-4a01-a6bb-e19e76bd5877" providerId="ADAL" clId="{C70F1C1B-CDDC-476F-85AE-75123AD2AD3C}" dt="2024-08-05T18:26:30.026" v="31" actId="20577"/>
        <pc:sldMkLst>
          <pc:docMk/>
          <pc:sldMk cId="4009264999" sldId="1007"/>
        </pc:sldMkLst>
        <pc:spChg chg="mod">
          <ac:chgData name="Huang, Po-kai" userId="be743c7d-0ad3-4a01-a6bb-e19e76bd5877" providerId="ADAL" clId="{C70F1C1B-CDDC-476F-85AE-75123AD2AD3C}" dt="2024-08-05T18:26:30.026" v="31" actId="20577"/>
          <ac:spMkLst>
            <pc:docMk/>
            <pc:sldMk cId="4009264999" sldId="1007"/>
            <ac:spMk id="3" creationId="{F52184BF-284D-BA96-F51A-9435607737FD}"/>
          </ac:spMkLst>
        </pc:spChg>
      </pc:sldChg>
      <pc:sldChg chg="del">
        <pc:chgData name="Huang, Po-kai" userId="be743c7d-0ad3-4a01-a6bb-e19e76bd5877" providerId="ADAL" clId="{C70F1C1B-CDDC-476F-85AE-75123AD2AD3C}" dt="2024-08-05T19:54:06.918" v="536" actId="47"/>
        <pc:sldMkLst>
          <pc:docMk/>
          <pc:sldMk cId="92074222" sldId="1008"/>
        </pc:sldMkLst>
      </pc:sldChg>
      <pc:sldChg chg="addSp delSp modSp mod">
        <pc:chgData name="Huang, Po-kai" userId="be743c7d-0ad3-4a01-a6bb-e19e76bd5877" providerId="ADAL" clId="{C70F1C1B-CDDC-476F-85AE-75123AD2AD3C}" dt="2024-08-05T20:15:41.743" v="624" actId="693"/>
        <pc:sldMkLst>
          <pc:docMk/>
          <pc:sldMk cId="3786257987" sldId="1009"/>
        </pc:sldMkLst>
        <pc:spChg chg="mod">
          <ac:chgData name="Huang, Po-kai" userId="be743c7d-0ad3-4a01-a6bb-e19e76bd5877" providerId="ADAL" clId="{C70F1C1B-CDDC-476F-85AE-75123AD2AD3C}" dt="2024-08-05T20:15:12.310" v="623" actId="20577"/>
          <ac:spMkLst>
            <pc:docMk/>
            <pc:sldMk cId="3786257987" sldId="1009"/>
            <ac:spMk id="3" creationId="{97B7DB9F-83B0-A2DA-D04A-D32EEDF35479}"/>
          </ac:spMkLst>
        </pc:spChg>
        <pc:spChg chg="mod">
          <ac:chgData name="Huang, Po-kai" userId="be743c7d-0ad3-4a01-a6bb-e19e76bd5877" providerId="ADAL" clId="{C70F1C1B-CDDC-476F-85AE-75123AD2AD3C}" dt="2024-08-05T19:14:06.289" v="178" actId="1036"/>
          <ac:spMkLst>
            <pc:docMk/>
            <pc:sldMk cId="3786257987" sldId="1009"/>
            <ac:spMk id="6" creationId="{ED7D82F6-90DB-FCB3-6E79-286931E9CE20}"/>
          </ac:spMkLst>
        </pc:spChg>
        <pc:spChg chg="mod">
          <ac:chgData name="Huang, Po-kai" userId="be743c7d-0ad3-4a01-a6bb-e19e76bd5877" providerId="ADAL" clId="{C70F1C1B-CDDC-476F-85AE-75123AD2AD3C}" dt="2024-08-05T19:14:06.289" v="178" actId="1036"/>
          <ac:spMkLst>
            <pc:docMk/>
            <pc:sldMk cId="3786257987" sldId="1009"/>
            <ac:spMk id="7" creationId="{993AAEBA-8ECB-9EC5-4B4A-F25F03C4F513}"/>
          </ac:spMkLst>
        </pc:spChg>
        <pc:spChg chg="mod">
          <ac:chgData name="Huang, Po-kai" userId="be743c7d-0ad3-4a01-a6bb-e19e76bd5877" providerId="ADAL" clId="{C70F1C1B-CDDC-476F-85AE-75123AD2AD3C}" dt="2024-08-05T19:14:06.289" v="178" actId="1036"/>
          <ac:spMkLst>
            <pc:docMk/>
            <pc:sldMk cId="3786257987" sldId="1009"/>
            <ac:spMk id="8" creationId="{3835BB2C-1D1F-9152-2E22-F3256704AB76}"/>
          </ac:spMkLst>
        </pc:spChg>
        <pc:spChg chg="mod">
          <ac:chgData name="Huang, Po-kai" userId="be743c7d-0ad3-4a01-a6bb-e19e76bd5877" providerId="ADAL" clId="{C70F1C1B-CDDC-476F-85AE-75123AD2AD3C}" dt="2024-08-05T19:14:06.289" v="178" actId="1036"/>
          <ac:spMkLst>
            <pc:docMk/>
            <pc:sldMk cId="3786257987" sldId="1009"/>
            <ac:spMk id="9" creationId="{7CCBAF51-0811-6DBB-F11D-6A0C27B514C3}"/>
          </ac:spMkLst>
        </pc:spChg>
        <pc:spChg chg="add mod">
          <ac:chgData name="Huang, Po-kai" userId="be743c7d-0ad3-4a01-a6bb-e19e76bd5877" providerId="ADAL" clId="{C70F1C1B-CDDC-476F-85AE-75123AD2AD3C}" dt="2024-08-05T19:14:06.289" v="178" actId="1036"/>
          <ac:spMkLst>
            <pc:docMk/>
            <pc:sldMk cId="3786257987" sldId="1009"/>
            <ac:spMk id="10" creationId="{9B1962F5-AEC8-EF28-BFDB-6C3E234699BE}"/>
          </ac:spMkLst>
        </pc:spChg>
        <pc:spChg chg="mod">
          <ac:chgData name="Huang, Po-kai" userId="be743c7d-0ad3-4a01-a6bb-e19e76bd5877" providerId="ADAL" clId="{C70F1C1B-CDDC-476F-85AE-75123AD2AD3C}" dt="2024-08-05T19:14:06.289" v="178" actId="1036"/>
          <ac:spMkLst>
            <pc:docMk/>
            <pc:sldMk cId="3786257987" sldId="1009"/>
            <ac:spMk id="11" creationId="{1C89659E-D0AB-76D5-DC9D-DC8066C3DF77}"/>
          </ac:spMkLst>
        </pc:spChg>
        <pc:spChg chg="mod">
          <ac:chgData name="Huang, Po-kai" userId="be743c7d-0ad3-4a01-a6bb-e19e76bd5877" providerId="ADAL" clId="{C70F1C1B-CDDC-476F-85AE-75123AD2AD3C}" dt="2024-08-05T19:14:06.289" v="178" actId="1036"/>
          <ac:spMkLst>
            <pc:docMk/>
            <pc:sldMk cId="3786257987" sldId="1009"/>
            <ac:spMk id="12" creationId="{EBA770B3-51F3-B7B5-9135-2413B99F80F4}"/>
          </ac:spMkLst>
        </pc:spChg>
        <pc:spChg chg="mod">
          <ac:chgData name="Huang, Po-kai" userId="be743c7d-0ad3-4a01-a6bb-e19e76bd5877" providerId="ADAL" clId="{C70F1C1B-CDDC-476F-85AE-75123AD2AD3C}" dt="2024-08-05T19:14:06.289" v="178" actId="1036"/>
          <ac:spMkLst>
            <pc:docMk/>
            <pc:sldMk cId="3786257987" sldId="1009"/>
            <ac:spMk id="13" creationId="{6299D7AC-933A-8FD2-2A7B-C019A858990F}"/>
          </ac:spMkLst>
        </pc:spChg>
        <pc:spChg chg="add mod">
          <ac:chgData name="Huang, Po-kai" userId="be743c7d-0ad3-4a01-a6bb-e19e76bd5877" providerId="ADAL" clId="{C70F1C1B-CDDC-476F-85AE-75123AD2AD3C}" dt="2024-08-05T20:15:41.743" v="624" actId="693"/>
          <ac:spMkLst>
            <pc:docMk/>
            <pc:sldMk cId="3786257987" sldId="1009"/>
            <ac:spMk id="14" creationId="{7DC32356-368D-07A9-37E8-A6BEE20C1733}"/>
          </ac:spMkLst>
        </pc:spChg>
        <pc:spChg chg="add del mod">
          <ac:chgData name="Huang, Po-kai" userId="be743c7d-0ad3-4a01-a6bb-e19e76bd5877" providerId="ADAL" clId="{C70F1C1B-CDDC-476F-85AE-75123AD2AD3C}" dt="2024-08-05T19:05:58.164" v="147" actId="478"/>
          <ac:spMkLst>
            <pc:docMk/>
            <pc:sldMk cId="3786257987" sldId="1009"/>
            <ac:spMk id="15" creationId="{CEC34E28-F364-8DA5-4278-E938DB54120B}"/>
          </ac:spMkLst>
        </pc:spChg>
        <pc:spChg chg="add mod">
          <ac:chgData name="Huang, Po-kai" userId="be743c7d-0ad3-4a01-a6bb-e19e76bd5877" providerId="ADAL" clId="{C70F1C1B-CDDC-476F-85AE-75123AD2AD3C}" dt="2024-08-05T19:14:06.289" v="178" actId="1036"/>
          <ac:spMkLst>
            <pc:docMk/>
            <pc:sldMk cId="3786257987" sldId="1009"/>
            <ac:spMk id="16" creationId="{ECECE012-EB5C-AAD1-2A24-69986F3B4DE0}"/>
          </ac:spMkLst>
        </pc:spChg>
        <pc:spChg chg="add mod">
          <ac:chgData name="Huang, Po-kai" userId="be743c7d-0ad3-4a01-a6bb-e19e76bd5877" providerId="ADAL" clId="{C70F1C1B-CDDC-476F-85AE-75123AD2AD3C}" dt="2024-08-05T19:14:06.289" v="178" actId="1036"/>
          <ac:spMkLst>
            <pc:docMk/>
            <pc:sldMk cId="3786257987" sldId="1009"/>
            <ac:spMk id="17" creationId="{A3A7D731-19FB-2B16-77D6-902528E4B993}"/>
          </ac:spMkLst>
        </pc:spChg>
        <pc:spChg chg="add mod">
          <ac:chgData name="Huang, Po-kai" userId="be743c7d-0ad3-4a01-a6bb-e19e76bd5877" providerId="ADAL" clId="{C70F1C1B-CDDC-476F-85AE-75123AD2AD3C}" dt="2024-08-05T20:14:22.498" v="622" actId="1076"/>
          <ac:spMkLst>
            <pc:docMk/>
            <pc:sldMk cId="3786257987" sldId="1009"/>
            <ac:spMk id="18" creationId="{8538BB3D-EE55-7061-E354-4D2E1442F40C}"/>
          </ac:spMkLst>
        </pc:spChg>
        <pc:spChg chg="mod">
          <ac:chgData name="Huang, Po-kai" userId="be743c7d-0ad3-4a01-a6bb-e19e76bd5877" providerId="ADAL" clId="{C70F1C1B-CDDC-476F-85AE-75123AD2AD3C}" dt="2024-08-05T19:14:06.289" v="178" actId="1036"/>
          <ac:spMkLst>
            <pc:docMk/>
            <pc:sldMk cId="3786257987" sldId="1009"/>
            <ac:spMk id="22" creationId="{15AC4DDE-7E5C-0F24-A701-3BBF1B691E99}"/>
          </ac:spMkLst>
        </pc:spChg>
        <pc:spChg chg="mod">
          <ac:chgData name="Huang, Po-kai" userId="be743c7d-0ad3-4a01-a6bb-e19e76bd5877" providerId="ADAL" clId="{C70F1C1B-CDDC-476F-85AE-75123AD2AD3C}" dt="2024-08-05T19:14:06.289" v="178" actId="1036"/>
          <ac:spMkLst>
            <pc:docMk/>
            <pc:sldMk cId="3786257987" sldId="1009"/>
            <ac:spMk id="23" creationId="{1240CE61-21C9-CBB8-2C0D-31E91421B987}"/>
          </ac:spMkLst>
        </pc:spChg>
        <pc:spChg chg="mod">
          <ac:chgData name="Huang, Po-kai" userId="be743c7d-0ad3-4a01-a6bb-e19e76bd5877" providerId="ADAL" clId="{C70F1C1B-CDDC-476F-85AE-75123AD2AD3C}" dt="2024-08-05T19:14:06.289" v="178" actId="1036"/>
          <ac:spMkLst>
            <pc:docMk/>
            <pc:sldMk cId="3786257987" sldId="1009"/>
            <ac:spMk id="24" creationId="{08CB319C-9595-B765-9E28-548F610108CF}"/>
          </ac:spMkLst>
        </pc:spChg>
        <pc:spChg chg="mod">
          <ac:chgData name="Huang, Po-kai" userId="be743c7d-0ad3-4a01-a6bb-e19e76bd5877" providerId="ADAL" clId="{C70F1C1B-CDDC-476F-85AE-75123AD2AD3C}" dt="2024-08-05T19:14:06.289" v="178" actId="1036"/>
          <ac:spMkLst>
            <pc:docMk/>
            <pc:sldMk cId="3786257987" sldId="1009"/>
            <ac:spMk id="25" creationId="{48AB6654-CB65-DE58-4C63-8776BD42BC11}"/>
          </ac:spMkLst>
        </pc:spChg>
        <pc:spChg chg="mod">
          <ac:chgData name="Huang, Po-kai" userId="be743c7d-0ad3-4a01-a6bb-e19e76bd5877" providerId="ADAL" clId="{C70F1C1B-CDDC-476F-85AE-75123AD2AD3C}" dt="2024-08-05T19:14:06.289" v="178" actId="1036"/>
          <ac:spMkLst>
            <pc:docMk/>
            <pc:sldMk cId="3786257987" sldId="1009"/>
            <ac:spMk id="26" creationId="{7FA63E83-686C-3F1B-EF2D-DB7EC2EDAF33}"/>
          </ac:spMkLst>
        </pc:spChg>
        <pc:spChg chg="del">
          <ac:chgData name="Huang, Po-kai" userId="be743c7d-0ad3-4a01-a6bb-e19e76bd5877" providerId="ADAL" clId="{C70F1C1B-CDDC-476F-85AE-75123AD2AD3C}" dt="2024-08-05T19:05:43.185" v="138" actId="478"/>
          <ac:spMkLst>
            <pc:docMk/>
            <pc:sldMk cId="3786257987" sldId="1009"/>
            <ac:spMk id="27" creationId="{D0B788F7-B244-72C2-7E64-E700B4035334}"/>
          </ac:spMkLst>
        </pc:spChg>
        <pc:spChg chg="del">
          <ac:chgData name="Huang, Po-kai" userId="be743c7d-0ad3-4a01-a6bb-e19e76bd5877" providerId="ADAL" clId="{C70F1C1B-CDDC-476F-85AE-75123AD2AD3C}" dt="2024-08-05T19:05:42.338" v="137" actId="478"/>
          <ac:spMkLst>
            <pc:docMk/>
            <pc:sldMk cId="3786257987" sldId="1009"/>
            <ac:spMk id="28" creationId="{CD3B14A0-CD63-9E50-F128-EB4BA91903E4}"/>
          </ac:spMkLst>
        </pc:spChg>
        <pc:spChg chg="mod">
          <ac:chgData name="Huang, Po-kai" userId="be743c7d-0ad3-4a01-a6bb-e19e76bd5877" providerId="ADAL" clId="{C70F1C1B-CDDC-476F-85AE-75123AD2AD3C}" dt="2024-08-05T19:14:06.289" v="178" actId="1036"/>
          <ac:spMkLst>
            <pc:docMk/>
            <pc:sldMk cId="3786257987" sldId="1009"/>
            <ac:spMk id="30" creationId="{B33D2D38-7FB0-B097-83AB-BEDF7A020414}"/>
          </ac:spMkLst>
        </pc:spChg>
        <pc:spChg chg="mod">
          <ac:chgData name="Huang, Po-kai" userId="be743c7d-0ad3-4a01-a6bb-e19e76bd5877" providerId="ADAL" clId="{C70F1C1B-CDDC-476F-85AE-75123AD2AD3C}" dt="2024-08-05T19:14:06.289" v="178" actId="1036"/>
          <ac:spMkLst>
            <pc:docMk/>
            <pc:sldMk cId="3786257987" sldId="1009"/>
            <ac:spMk id="31" creationId="{7F680D04-094C-4942-655F-9B9A73C1F1D7}"/>
          </ac:spMkLst>
        </pc:spChg>
        <pc:spChg chg="mod">
          <ac:chgData name="Huang, Po-kai" userId="be743c7d-0ad3-4a01-a6bb-e19e76bd5877" providerId="ADAL" clId="{C70F1C1B-CDDC-476F-85AE-75123AD2AD3C}" dt="2024-08-05T19:14:06.289" v="178" actId="1036"/>
          <ac:spMkLst>
            <pc:docMk/>
            <pc:sldMk cId="3786257987" sldId="1009"/>
            <ac:spMk id="32" creationId="{DC286510-270D-76FE-626D-91F77411C026}"/>
          </ac:spMkLst>
        </pc:spChg>
        <pc:spChg chg="mod">
          <ac:chgData name="Huang, Po-kai" userId="be743c7d-0ad3-4a01-a6bb-e19e76bd5877" providerId="ADAL" clId="{C70F1C1B-CDDC-476F-85AE-75123AD2AD3C}" dt="2024-08-05T19:14:06.289" v="178" actId="1036"/>
          <ac:spMkLst>
            <pc:docMk/>
            <pc:sldMk cId="3786257987" sldId="1009"/>
            <ac:spMk id="33" creationId="{4451C139-F3A3-093C-A470-3FCF209DC3D6}"/>
          </ac:spMkLst>
        </pc:spChg>
        <pc:spChg chg="mod">
          <ac:chgData name="Huang, Po-kai" userId="be743c7d-0ad3-4a01-a6bb-e19e76bd5877" providerId="ADAL" clId="{C70F1C1B-CDDC-476F-85AE-75123AD2AD3C}" dt="2024-08-05T20:15:41.743" v="624" actId="693"/>
          <ac:spMkLst>
            <pc:docMk/>
            <pc:sldMk cId="3786257987" sldId="1009"/>
            <ac:spMk id="34" creationId="{44C6E715-0B60-37F5-30E0-8764D8331868}"/>
          </ac:spMkLst>
        </pc:spChg>
        <pc:spChg chg="del">
          <ac:chgData name="Huang, Po-kai" userId="be743c7d-0ad3-4a01-a6bb-e19e76bd5877" providerId="ADAL" clId="{C70F1C1B-CDDC-476F-85AE-75123AD2AD3C}" dt="2024-08-05T19:05:41.148" v="136" actId="478"/>
          <ac:spMkLst>
            <pc:docMk/>
            <pc:sldMk cId="3786257987" sldId="1009"/>
            <ac:spMk id="35" creationId="{F3BC5D5C-7252-5242-176C-53C3C19DA9EC}"/>
          </ac:spMkLst>
        </pc:spChg>
        <pc:spChg chg="del">
          <ac:chgData name="Huang, Po-kai" userId="be743c7d-0ad3-4a01-a6bb-e19e76bd5877" providerId="ADAL" clId="{C70F1C1B-CDDC-476F-85AE-75123AD2AD3C}" dt="2024-08-05T19:05:40.454" v="135" actId="478"/>
          <ac:spMkLst>
            <pc:docMk/>
            <pc:sldMk cId="3786257987" sldId="1009"/>
            <ac:spMk id="36" creationId="{F6C3ABE1-8E76-7CF3-6355-F75951D01EF1}"/>
          </ac:spMkLst>
        </pc:spChg>
        <pc:spChg chg="mod">
          <ac:chgData name="Huang, Po-kai" userId="be743c7d-0ad3-4a01-a6bb-e19e76bd5877" providerId="ADAL" clId="{C70F1C1B-CDDC-476F-85AE-75123AD2AD3C}" dt="2024-08-05T19:14:06.289" v="178" actId="1036"/>
          <ac:spMkLst>
            <pc:docMk/>
            <pc:sldMk cId="3786257987" sldId="1009"/>
            <ac:spMk id="38" creationId="{58384E6D-2FC5-6934-C867-65EC26442F07}"/>
          </ac:spMkLst>
        </pc:spChg>
        <pc:spChg chg="mod">
          <ac:chgData name="Huang, Po-kai" userId="be743c7d-0ad3-4a01-a6bb-e19e76bd5877" providerId="ADAL" clId="{C70F1C1B-CDDC-476F-85AE-75123AD2AD3C}" dt="2024-08-05T19:14:06.289" v="178" actId="1036"/>
          <ac:spMkLst>
            <pc:docMk/>
            <pc:sldMk cId="3786257987" sldId="1009"/>
            <ac:spMk id="39" creationId="{4D9C198B-46CA-655E-DC10-7088C191A3C1}"/>
          </ac:spMkLst>
        </pc:spChg>
        <pc:spChg chg="mod">
          <ac:chgData name="Huang, Po-kai" userId="be743c7d-0ad3-4a01-a6bb-e19e76bd5877" providerId="ADAL" clId="{C70F1C1B-CDDC-476F-85AE-75123AD2AD3C}" dt="2024-08-05T19:14:06.289" v="178" actId="1036"/>
          <ac:spMkLst>
            <pc:docMk/>
            <pc:sldMk cId="3786257987" sldId="1009"/>
            <ac:spMk id="40" creationId="{9099E36C-FE9E-44DA-07E6-33D0A342A22E}"/>
          </ac:spMkLst>
        </pc:spChg>
      </pc:sldChg>
      <pc:sldChg chg="modSp mod">
        <pc:chgData name="Huang, Po-kai" userId="be743c7d-0ad3-4a01-a6bb-e19e76bd5877" providerId="ADAL" clId="{C70F1C1B-CDDC-476F-85AE-75123AD2AD3C}" dt="2024-08-05T19:55:29.217" v="560" actId="115"/>
        <pc:sldMkLst>
          <pc:docMk/>
          <pc:sldMk cId="2733507342" sldId="1010"/>
        </pc:sldMkLst>
        <pc:spChg chg="mod">
          <ac:chgData name="Huang, Po-kai" userId="be743c7d-0ad3-4a01-a6bb-e19e76bd5877" providerId="ADAL" clId="{C70F1C1B-CDDC-476F-85AE-75123AD2AD3C}" dt="2024-08-05T19:55:29.217" v="560" actId="115"/>
          <ac:spMkLst>
            <pc:docMk/>
            <pc:sldMk cId="2733507342" sldId="1010"/>
            <ac:spMk id="3" creationId="{582C041A-3713-0F90-6968-266133BF5EC5}"/>
          </ac:spMkLst>
        </pc:spChg>
      </pc:sldChg>
      <pc:sldChg chg="modSp mod">
        <pc:chgData name="Huang, Po-kai" userId="be743c7d-0ad3-4a01-a6bb-e19e76bd5877" providerId="ADAL" clId="{C70F1C1B-CDDC-476F-85AE-75123AD2AD3C}" dt="2024-08-05T20:18:34.686" v="686" actId="20577"/>
        <pc:sldMkLst>
          <pc:docMk/>
          <pc:sldMk cId="3943335709" sldId="1013"/>
        </pc:sldMkLst>
        <pc:spChg chg="mod">
          <ac:chgData name="Huang, Po-kai" userId="be743c7d-0ad3-4a01-a6bb-e19e76bd5877" providerId="ADAL" clId="{C70F1C1B-CDDC-476F-85AE-75123AD2AD3C}" dt="2024-08-05T20:18:34.686" v="686" actId="20577"/>
          <ac:spMkLst>
            <pc:docMk/>
            <pc:sldMk cId="3943335709" sldId="1013"/>
            <ac:spMk id="3" creationId="{97B7DB9F-83B0-A2DA-D04A-D32EEDF35479}"/>
          </ac:spMkLst>
        </pc:spChg>
        <pc:spChg chg="mod">
          <ac:chgData name="Huang, Po-kai" userId="be743c7d-0ad3-4a01-a6bb-e19e76bd5877" providerId="ADAL" clId="{C70F1C1B-CDDC-476F-85AE-75123AD2AD3C}" dt="2024-08-05T20:18:03.359" v="678" actId="1036"/>
          <ac:spMkLst>
            <pc:docMk/>
            <pc:sldMk cId="3943335709" sldId="1013"/>
            <ac:spMk id="6" creationId="{ED7D82F6-90DB-FCB3-6E79-286931E9CE20}"/>
          </ac:spMkLst>
        </pc:spChg>
        <pc:spChg chg="mod">
          <ac:chgData name="Huang, Po-kai" userId="be743c7d-0ad3-4a01-a6bb-e19e76bd5877" providerId="ADAL" clId="{C70F1C1B-CDDC-476F-85AE-75123AD2AD3C}" dt="2024-08-05T20:18:03.359" v="678" actId="1036"/>
          <ac:spMkLst>
            <pc:docMk/>
            <pc:sldMk cId="3943335709" sldId="1013"/>
            <ac:spMk id="7" creationId="{993AAEBA-8ECB-9EC5-4B4A-F25F03C4F513}"/>
          </ac:spMkLst>
        </pc:spChg>
        <pc:spChg chg="mod">
          <ac:chgData name="Huang, Po-kai" userId="be743c7d-0ad3-4a01-a6bb-e19e76bd5877" providerId="ADAL" clId="{C70F1C1B-CDDC-476F-85AE-75123AD2AD3C}" dt="2024-08-05T20:18:03.359" v="678" actId="1036"/>
          <ac:spMkLst>
            <pc:docMk/>
            <pc:sldMk cId="3943335709" sldId="1013"/>
            <ac:spMk id="8" creationId="{3835BB2C-1D1F-9152-2E22-F3256704AB76}"/>
          </ac:spMkLst>
        </pc:spChg>
        <pc:spChg chg="mod">
          <ac:chgData name="Huang, Po-kai" userId="be743c7d-0ad3-4a01-a6bb-e19e76bd5877" providerId="ADAL" clId="{C70F1C1B-CDDC-476F-85AE-75123AD2AD3C}" dt="2024-08-05T20:18:03.359" v="678" actId="1036"/>
          <ac:spMkLst>
            <pc:docMk/>
            <pc:sldMk cId="3943335709" sldId="1013"/>
            <ac:spMk id="9" creationId="{7CCBAF51-0811-6DBB-F11D-6A0C27B514C3}"/>
          </ac:spMkLst>
        </pc:spChg>
        <pc:spChg chg="mod">
          <ac:chgData name="Huang, Po-kai" userId="be743c7d-0ad3-4a01-a6bb-e19e76bd5877" providerId="ADAL" clId="{C70F1C1B-CDDC-476F-85AE-75123AD2AD3C}" dt="2024-08-05T20:18:03.359" v="678" actId="1036"/>
          <ac:spMkLst>
            <pc:docMk/>
            <pc:sldMk cId="3943335709" sldId="1013"/>
            <ac:spMk id="11" creationId="{1C89659E-D0AB-76D5-DC9D-DC8066C3DF77}"/>
          </ac:spMkLst>
        </pc:spChg>
        <pc:spChg chg="mod">
          <ac:chgData name="Huang, Po-kai" userId="be743c7d-0ad3-4a01-a6bb-e19e76bd5877" providerId="ADAL" clId="{C70F1C1B-CDDC-476F-85AE-75123AD2AD3C}" dt="2024-08-05T20:18:03.359" v="678" actId="1036"/>
          <ac:spMkLst>
            <pc:docMk/>
            <pc:sldMk cId="3943335709" sldId="1013"/>
            <ac:spMk id="12" creationId="{EBA770B3-51F3-B7B5-9135-2413B99F80F4}"/>
          </ac:spMkLst>
        </pc:spChg>
        <pc:spChg chg="mod">
          <ac:chgData name="Huang, Po-kai" userId="be743c7d-0ad3-4a01-a6bb-e19e76bd5877" providerId="ADAL" clId="{C70F1C1B-CDDC-476F-85AE-75123AD2AD3C}" dt="2024-08-05T20:18:03.359" v="678" actId="1036"/>
          <ac:spMkLst>
            <pc:docMk/>
            <pc:sldMk cId="3943335709" sldId="1013"/>
            <ac:spMk id="13" creationId="{6299D7AC-933A-8FD2-2A7B-C019A858990F}"/>
          </ac:spMkLst>
        </pc:spChg>
        <pc:spChg chg="mod">
          <ac:chgData name="Huang, Po-kai" userId="be743c7d-0ad3-4a01-a6bb-e19e76bd5877" providerId="ADAL" clId="{C70F1C1B-CDDC-476F-85AE-75123AD2AD3C}" dt="2024-08-05T20:18:03.359" v="678" actId="1036"/>
          <ac:spMkLst>
            <pc:docMk/>
            <pc:sldMk cId="3943335709" sldId="1013"/>
            <ac:spMk id="22" creationId="{15AC4DDE-7E5C-0F24-A701-3BBF1B691E99}"/>
          </ac:spMkLst>
        </pc:spChg>
        <pc:spChg chg="mod">
          <ac:chgData name="Huang, Po-kai" userId="be743c7d-0ad3-4a01-a6bb-e19e76bd5877" providerId="ADAL" clId="{C70F1C1B-CDDC-476F-85AE-75123AD2AD3C}" dt="2024-08-05T20:18:03.359" v="678" actId="1036"/>
          <ac:spMkLst>
            <pc:docMk/>
            <pc:sldMk cId="3943335709" sldId="1013"/>
            <ac:spMk id="23" creationId="{1240CE61-21C9-CBB8-2C0D-31E91421B987}"/>
          </ac:spMkLst>
        </pc:spChg>
        <pc:spChg chg="mod">
          <ac:chgData name="Huang, Po-kai" userId="be743c7d-0ad3-4a01-a6bb-e19e76bd5877" providerId="ADAL" clId="{C70F1C1B-CDDC-476F-85AE-75123AD2AD3C}" dt="2024-08-05T20:18:03.359" v="678" actId="1036"/>
          <ac:spMkLst>
            <pc:docMk/>
            <pc:sldMk cId="3943335709" sldId="1013"/>
            <ac:spMk id="24" creationId="{08CB319C-9595-B765-9E28-548F610108CF}"/>
          </ac:spMkLst>
        </pc:spChg>
        <pc:spChg chg="mod">
          <ac:chgData name="Huang, Po-kai" userId="be743c7d-0ad3-4a01-a6bb-e19e76bd5877" providerId="ADAL" clId="{C70F1C1B-CDDC-476F-85AE-75123AD2AD3C}" dt="2024-08-05T20:18:03.359" v="678" actId="1036"/>
          <ac:spMkLst>
            <pc:docMk/>
            <pc:sldMk cId="3943335709" sldId="1013"/>
            <ac:spMk id="25" creationId="{48AB6654-CB65-DE58-4C63-8776BD42BC11}"/>
          </ac:spMkLst>
        </pc:spChg>
        <pc:spChg chg="mod">
          <ac:chgData name="Huang, Po-kai" userId="be743c7d-0ad3-4a01-a6bb-e19e76bd5877" providerId="ADAL" clId="{C70F1C1B-CDDC-476F-85AE-75123AD2AD3C}" dt="2024-08-05T20:18:03.359" v="678" actId="1036"/>
          <ac:spMkLst>
            <pc:docMk/>
            <pc:sldMk cId="3943335709" sldId="1013"/>
            <ac:spMk id="26" creationId="{7FA63E83-686C-3F1B-EF2D-DB7EC2EDAF33}"/>
          </ac:spMkLst>
        </pc:spChg>
        <pc:spChg chg="mod">
          <ac:chgData name="Huang, Po-kai" userId="be743c7d-0ad3-4a01-a6bb-e19e76bd5877" providerId="ADAL" clId="{C70F1C1B-CDDC-476F-85AE-75123AD2AD3C}" dt="2024-08-05T20:18:03.359" v="678" actId="1036"/>
          <ac:spMkLst>
            <pc:docMk/>
            <pc:sldMk cId="3943335709" sldId="1013"/>
            <ac:spMk id="27" creationId="{D0B788F7-B244-72C2-7E64-E700B4035334}"/>
          </ac:spMkLst>
        </pc:spChg>
        <pc:spChg chg="mod">
          <ac:chgData name="Huang, Po-kai" userId="be743c7d-0ad3-4a01-a6bb-e19e76bd5877" providerId="ADAL" clId="{C70F1C1B-CDDC-476F-85AE-75123AD2AD3C}" dt="2024-08-05T20:18:03.359" v="678" actId="1036"/>
          <ac:spMkLst>
            <pc:docMk/>
            <pc:sldMk cId="3943335709" sldId="1013"/>
            <ac:spMk id="28" creationId="{CD3B14A0-CD63-9E50-F128-EB4BA91903E4}"/>
          </ac:spMkLst>
        </pc:spChg>
        <pc:spChg chg="mod">
          <ac:chgData name="Huang, Po-kai" userId="be743c7d-0ad3-4a01-a6bb-e19e76bd5877" providerId="ADAL" clId="{C70F1C1B-CDDC-476F-85AE-75123AD2AD3C}" dt="2024-08-05T20:18:03.359" v="678" actId="1036"/>
          <ac:spMkLst>
            <pc:docMk/>
            <pc:sldMk cId="3943335709" sldId="1013"/>
            <ac:spMk id="29" creationId="{1AC8E302-EC72-77AE-9E50-4C815B34D5BF}"/>
          </ac:spMkLst>
        </pc:spChg>
        <pc:spChg chg="mod">
          <ac:chgData name="Huang, Po-kai" userId="be743c7d-0ad3-4a01-a6bb-e19e76bd5877" providerId="ADAL" clId="{C70F1C1B-CDDC-476F-85AE-75123AD2AD3C}" dt="2024-08-05T20:18:03.359" v="678" actId="1036"/>
          <ac:spMkLst>
            <pc:docMk/>
            <pc:sldMk cId="3943335709" sldId="1013"/>
            <ac:spMk id="30" creationId="{B33D2D38-7FB0-B097-83AB-BEDF7A020414}"/>
          </ac:spMkLst>
        </pc:spChg>
        <pc:spChg chg="mod">
          <ac:chgData name="Huang, Po-kai" userId="be743c7d-0ad3-4a01-a6bb-e19e76bd5877" providerId="ADAL" clId="{C70F1C1B-CDDC-476F-85AE-75123AD2AD3C}" dt="2024-08-05T20:18:03.359" v="678" actId="1036"/>
          <ac:spMkLst>
            <pc:docMk/>
            <pc:sldMk cId="3943335709" sldId="1013"/>
            <ac:spMk id="31" creationId="{7F680D04-094C-4942-655F-9B9A73C1F1D7}"/>
          </ac:spMkLst>
        </pc:spChg>
        <pc:spChg chg="mod">
          <ac:chgData name="Huang, Po-kai" userId="be743c7d-0ad3-4a01-a6bb-e19e76bd5877" providerId="ADAL" clId="{C70F1C1B-CDDC-476F-85AE-75123AD2AD3C}" dt="2024-08-05T20:18:03.359" v="678" actId="1036"/>
          <ac:spMkLst>
            <pc:docMk/>
            <pc:sldMk cId="3943335709" sldId="1013"/>
            <ac:spMk id="32" creationId="{DC286510-270D-76FE-626D-91F77411C026}"/>
          </ac:spMkLst>
        </pc:spChg>
        <pc:spChg chg="mod">
          <ac:chgData name="Huang, Po-kai" userId="be743c7d-0ad3-4a01-a6bb-e19e76bd5877" providerId="ADAL" clId="{C70F1C1B-CDDC-476F-85AE-75123AD2AD3C}" dt="2024-08-05T20:18:03.359" v="678" actId="1036"/>
          <ac:spMkLst>
            <pc:docMk/>
            <pc:sldMk cId="3943335709" sldId="1013"/>
            <ac:spMk id="33" creationId="{4451C139-F3A3-093C-A470-3FCF209DC3D6}"/>
          </ac:spMkLst>
        </pc:spChg>
        <pc:spChg chg="mod">
          <ac:chgData name="Huang, Po-kai" userId="be743c7d-0ad3-4a01-a6bb-e19e76bd5877" providerId="ADAL" clId="{C70F1C1B-CDDC-476F-85AE-75123AD2AD3C}" dt="2024-08-05T20:18:03.359" v="678" actId="1036"/>
          <ac:spMkLst>
            <pc:docMk/>
            <pc:sldMk cId="3943335709" sldId="1013"/>
            <ac:spMk id="34" creationId="{44C6E715-0B60-37F5-30E0-8764D8331868}"/>
          </ac:spMkLst>
        </pc:spChg>
        <pc:spChg chg="mod">
          <ac:chgData name="Huang, Po-kai" userId="be743c7d-0ad3-4a01-a6bb-e19e76bd5877" providerId="ADAL" clId="{C70F1C1B-CDDC-476F-85AE-75123AD2AD3C}" dt="2024-08-05T20:18:03.359" v="678" actId="1036"/>
          <ac:spMkLst>
            <pc:docMk/>
            <pc:sldMk cId="3943335709" sldId="1013"/>
            <ac:spMk id="35" creationId="{F3BC5D5C-7252-5242-176C-53C3C19DA9EC}"/>
          </ac:spMkLst>
        </pc:spChg>
        <pc:spChg chg="mod">
          <ac:chgData name="Huang, Po-kai" userId="be743c7d-0ad3-4a01-a6bb-e19e76bd5877" providerId="ADAL" clId="{C70F1C1B-CDDC-476F-85AE-75123AD2AD3C}" dt="2024-08-05T20:18:03.359" v="678" actId="1036"/>
          <ac:spMkLst>
            <pc:docMk/>
            <pc:sldMk cId="3943335709" sldId="1013"/>
            <ac:spMk id="36" creationId="{F6C3ABE1-8E76-7CF3-6355-F75951D01EF1}"/>
          </ac:spMkLst>
        </pc:spChg>
        <pc:spChg chg="mod">
          <ac:chgData name="Huang, Po-kai" userId="be743c7d-0ad3-4a01-a6bb-e19e76bd5877" providerId="ADAL" clId="{C70F1C1B-CDDC-476F-85AE-75123AD2AD3C}" dt="2024-08-05T20:18:03.359" v="678" actId="1036"/>
          <ac:spMkLst>
            <pc:docMk/>
            <pc:sldMk cId="3943335709" sldId="1013"/>
            <ac:spMk id="38" creationId="{58384E6D-2FC5-6934-C867-65EC26442F07}"/>
          </ac:spMkLst>
        </pc:spChg>
        <pc:spChg chg="mod">
          <ac:chgData name="Huang, Po-kai" userId="be743c7d-0ad3-4a01-a6bb-e19e76bd5877" providerId="ADAL" clId="{C70F1C1B-CDDC-476F-85AE-75123AD2AD3C}" dt="2024-08-05T20:18:03.359" v="678" actId="1036"/>
          <ac:spMkLst>
            <pc:docMk/>
            <pc:sldMk cId="3943335709" sldId="1013"/>
            <ac:spMk id="39" creationId="{4D9C198B-46CA-655E-DC10-7088C191A3C1}"/>
          </ac:spMkLst>
        </pc:spChg>
        <pc:spChg chg="mod">
          <ac:chgData name="Huang, Po-kai" userId="be743c7d-0ad3-4a01-a6bb-e19e76bd5877" providerId="ADAL" clId="{C70F1C1B-CDDC-476F-85AE-75123AD2AD3C}" dt="2024-08-05T20:18:03.359" v="678" actId="1036"/>
          <ac:spMkLst>
            <pc:docMk/>
            <pc:sldMk cId="3943335709" sldId="1013"/>
            <ac:spMk id="40" creationId="{9099E36C-FE9E-44DA-07E6-33D0A342A22E}"/>
          </ac:spMkLst>
        </pc:spChg>
      </pc:sldChg>
      <pc:sldChg chg="modSp mod">
        <pc:chgData name="Huang, Po-kai" userId="be743c7d-0ad3-4a01-a6bb-e19e76bd5877" providerId="ADAL" clId="{C70F1C1B-CDDC-476F-85AE-75123AD2AD3C}" dt="2024-08-05T20:13:12.217" v="613" actId="20577"/>
        <pc:sldMkLst>
          <pc:docMk/>
          <pc:sldMk cId="610190902" sldId="1014"/>
        </pc:sldMkLst>
        <pc:spChg chg="mod">
          <ac:chgData name="Huang, Po-kai" userId="be743c7d-0ad3-4a01-a6bb-e19e76bd5877" providerId="ADAL" clId="{C70F1C1B-CDDC-476F-85AE-75123AD2AD3C}" dt="2024-08-05T20:13:12.217" v="613" actId="20577"/>
          <ac:spMkLst>
            <pc:docMk/>
            <pc:sldMk cId="610190902" sldId="1014"/>
            <ac:spMk id="3" creationId="{DC74063E-675D-58A5-7A4B-AFB1EFD3A6AA}"/>
          </ac:spMkLst>
        </pc:spChg>
      </pc:sldChg>
      <pc:sldChg chg="modSp mod">
        <pc:chgData name="Huang, Po-kai" userId="be743c7d-0ad3-4a01-a6bb-e19e76bd5877" providerId="ADAL" clId="{C70F1C1B-CDDC-476F-85AE-75123AD2AD3C}" dt="2024-08-05T19:53:29.777" v="535" actId="108"/>
        <pc:sldMkLst>
          <pc:docMk/>
          <pc:sldMk cId="220408859" sldId="1015"/>
        </pc:sldMkLst>
        <pc:spChg chg="mod">
          <ac:chgData name="Huang, Po-kai" userId="be743c7d-0ad3-4a01-a6bb-e19e76bd5877" providerId="ADAL" clId="{C70F1C1B-CDDC-476F-85AE-75123AD2AD3C}" dt="2024-08-05T19:53:29.777" v="535" actId="108"/>
          <ac:spMkLst>
            <pc:docMk/>
            <pc:sldMk cId="220408859" sldId="1015"/>
            <ac:spMk id="3" creationId="{291298C8-8025-36BE-6FC9-CBE92F63C7F2}"/>
          </ac:spMkLst>
        </pc:spChg>
      </pc:sldChg>
      <pc:sldChg chg="modSp mod">
        <pc:chgData name="Huang, Po-kai" userId="be743c7d-0ad3-4a01-a6bb-e19e76bd5877" providerId="ADAL" clId="{C70F1C1B-CDDC-476F-85AE-75123AD2AD3C}" dt="2024-08-05T19:54:45.662" v="555" actId="20577"/>
        <pc:sldMkLst>
          <pc:docMk/>
          <pc:sldMk cId="486007299" sldId="1016"/>
        </pc:sldMkLst>
        <pc:spChg chg="mod">
          <ac:chgData name="Huang, Po-kai" userId="be743c7d-0ad3-4a01-a6bb-e19e76bd5877" providerId="ADAL" clId="{C70F1C1B-CDDC-476F-85AE-75123AD2AD3C}" dt="2024-08-05T19:54:45.662" v="555" actId="20577"/>
          <ac:spMkLst>
            <pc:docMk/>
            <pc:sldMk cId="486007299" sldId="1016"/>
            <ac:spMk id="2" creationId="{2FCAFC0D-2FDC-19A4-1138-5FE04D70F9EC}"/>
          </ac:spMkLst>
        </pc:spChg>
        <pc:spChg chg="mod">
          <ac:chgData name="Huang, Po-kai" userId="be743c7d-0ad3-4a01-a6bb-e19e76bd5877" providerId="ADAL" clId="{C70F1C1B-CDDC-476F-85AE-75123AD2AD3C}" dt="2024-08-05T19:54:25.678" v="554"/>
          <ac:spMkLst>
            <pc:docMk/>
            <pc:sldMk cId="486007299" sldId="1016"/>
            <ac:spMk id="3" creationId="{41D6BF32-FA26-D440-BF25-E41445B8FC43}"/>
          </ac:spMkLst>
        </pc:spChg>
      </pc:sldChg>
      <pc:sldChg chg="modSp mod">
        <pc:chgData name="Huang, Po-kai" userId="be743c7d-0ad3-4a01-a6bb-e19e76bd5877" providerId="ADAL" clId="{C70F1C1B-CDDC-476F-85AE-75123AD2AD3C}" dt="2024-08-05T19:55:55.266" v="563" actId="20577"/>
        <pc:sldMkLst>
          <pc:docMk/>
          <pc:sldMk cId="3696653518" sldId="1017"/>
        </pc:sldMkLst>
        <pc:spChg chg="mod">
          <ac:chgData name="Huang, Po-kai" userId="be743c7d-0ad3-4a01-a6bb-e19e76bd5877" providerId="ADAL" clId="{C70F1C1B-CDDC-476F-85AE-75123AD2AD3C}" dt="2024-08-05T19:55:55.266" v="563" actId="20577"/>
          <ac:spMkLst>
            <pc:docMk/>
            <pc:sldMk cId="3696653518" sldId="1017"/>
            <ac:spMk id="2" creationId="{D7126405-5DFD-51CA-C950-99BB208EB23B}"/>
          </ac:spMkLst>
        </pc:spChg>
        <pc:spChg chg="mod">
          <ac:chgData name="Huang, Po-kai" userId="be743c7d-0ad3-4a01-a6bb-e19e76bd5877" providerId="ADAL" clId="{C70F1C1B-CDDC-476F-85AE-75123AD2AD3C}" dt="2024-08-05T19:55:45.342" v="562" actId="255"/>
          <ac:spMkLst>
            <pc:docMk/>
            <pc:sldMk cId="3696653518" sldId="1017"/>
            <ac:spMk id="3" creationId="{F36F4158-A171-6189-AA9A-86C70A11A5F9}"/>
          </ac:spMkLst>
        </pc:spChg>
      </pc:sldChg>
      <pc:sldChg chg="del">
        <pc:chgData name="Huang, Po-kai" userId="be743c7d-0ad3-4a01-a6bb-e19e76bd5877" providerId="ADAL" clId="{C70F1C1B-CDDC-476F-85AE-75123AD2AD3C}" dt="2024-08-05T19:56:14.107" v="564" actId="47"/>
        <pc:sldMkLst>
          <pc:docMk/>
          <pc:sldMk cId="499311233" sldId="1018"/>
        </pc:sldMkLst>
      </pc:sldChg>
      <pc:sldChg chg="modSp mod">
        <pc:chgData name="Huang, Po-kai" userId="be743c7d-0ad3-4a01-a6bb-e19e76bd5877" providerId="ADAL" clId="{C70F1C1B-CDDC-476F-85AE-75123AD2AD3C}" dt="2024-08-05T19:56:17.253" v="565" actId="20577"/>
        <pc:sldMkLst>
          <pc:docMk/>
          <pc:sldMk cId="2517901433" sldId="1019"/>
        </pc:sldMkLst>
        <pc:spChg chg="mod">
          <ac:chgData name="Huang, Po-kai" userId="be743c7d-0ad3-4a01-a6bb-e19e76bd5877" providerId="ADAL" clId="{C70F1C1B-CDDC-476F-85AE-75123AD2AD3C}" dt="2024-08-05T19:56:17.253" v="565" actId="20577"/>
          <ac:spMkLst>
            <pc:docMk/>
            <pc:sldMk cId="2517901433" sldId="1019"/>
            <ac:spMk id="2" creationId="{3CEC9F3B-9C93-5EBB-88F6-EAF2F383C134}"/>
          </ac:spMkLst>
        </pc:spChg>
      </pc:sldChg>
      <pc:sldMasterChg chg="modSp mod">
        <pc:chgData name="Huang, Po-kai" userId="be743c7d-0ad3-4a01-a6bb-e19e76bd5877" providerId="ADAL" clId="{C70F1C1B-CDDC-476F-85AE-75123AD2AD3C}" dt="2024-08-05T18:12:07.219" v="1" actId="6549"/>
        <pc:sldMasterMkLst>
          <pc:docMk/>
          <pc:sldMasterMk cId="0" sldId="2147483648"/>
        </pc:sldMasterMkLst>
        <pc:spChg chg="mod">
          <ac:chgData name="Huang, Po-kai" userId="be743c7d-0ad3-4a01-a6bb-e19e76bd5877" providerId="ADAL" clId="{C70F1C1B-CDDC-476F-85AE-75123AD2AD3C}" dt="2024-08-05T18:12:07.219" v="1" actId="6549"/>
          <ac:spMkLst>
            <pc:docMk/>
            <pc:sldMasterMk cId="0" sldId="2147483648"/>
            <ac:spMk id="1031" creationId="{F47EBAF5-52AC-49CF-A3FD-31E596F2D8C6}"/>
          </ac:spMkLst>
        </pc:spChg>
      </pc:sldMasterChg>
    </pc:docChg>
  </pc:docChgLst>
  <pc:docChgLst>
    <pc:chgData name="Huang, Po-kai" userId="be743c7d-0ad3-4a01-a6bb-e19e76bd5877" providerId="ADAL" clId="{7CBC622A-51EF-404D-B7DC-05806B53E48B}"/>
    <pc:docChg chg="undo custSel addSld delSld modSld">
      <pc:chgData name="Huang, Po-kai" userId="be743c7d-0ad3-4a01-a6bb-e19e76bd5877" providerId="ADAL" clId="{7CBC622A-51EF-404D-B7DC-05806B53E48B}" dt="2023-11-07T19:30:24.946" v="5753" actId="20577"/>
      <pc:docMkLst>
        <pc:docMk/>
      </pc:docMkLst>
      <pc:sldChg chg="modSp mod">
        <pc:chgData name="Huang, Po-kai" userId="be743c7d-0ad3-4a01-a6bb-e19e76bd5877" providerId="ADAL" clId="{7CBC622A-51EF-404D-B7DC-05806B53E48B}" dt="2023-11-07T17:09:47.009" v="30" actId="20577"/>
        <pc:sldMkLst>
          <pc:docMk/>
          <pc:sldMk cId="0" sldId="331"/>
        </pc:sldMkLst>
        <pc:spChg chg="mod">
          <ac:chgData name="Huang, Po-kai" userId="be743c7d-0ad3-4a01-a6bb-e19e76bd5877" providerId="ADAL" clId="{7CBC622A-51EF-404D-B7DC-05806B53E48B}" dt="2023-11-07T17:09:43.958" v="26" actId="20577"/>
          <ac:spMkLst>
            <pc:docMk/>
            <pc:sldMk cId="0" sldId="331"/>
            <ac:spMk id="15365" creationId="{5EB80220-6DDA-46D8-A532-4F8294B75F35}"/>
          </ac:spMkLst>
        </pc:spChg>
        <pc:spChg chg="mod">
          <ac:chgData name="Huang, Po-kai" userId="be743c7d-0ad3-4a01-a6bb-e19e76bd5877" providerId="ADAL" clId="{7CBC622A-51EF-404D-B7DC-05806B53E48B}" dt="2023-11-07T17:09:47.009" v="30" actId="20577"/>
          <ac:spMkLst>
            <pc:docMk/>
            <pc:sldMk cId="0" sldId="331"/>
            <ac:spMk id="15366" creationId="{AAB4AADD-B9F4-45B4-B9D2-5B5E3506EF55}"/>
          </ac:spMkLst>
        </pc:spChg>
      </pc:sldChg>
      <pc:sldChg chg="addSp delSp modSp mod">
        <pc:chgData name="Huang, Po-kai" userId="be743c7d-0ad3-4a01-a6bb-e19e76bd5877" providerId="ADAL" clId="{7CBC622A-51EF-404D-B7DC-05806B53E48B}" dt="2023-11-07T19:04:24.599" v="4349" actId="1076"/>
        <pc:sldMkLst>
          <pc:docMk/>
          <pc:sldMk cId="4271385593" sldId="960"/>
        </pc:sldMkLst>
        <pc:spChg chg="mod">
          <ac:chgData name="Huang, Po-kai" userId="be743c7d-0ad3-4a01-a6bb-e19e76bd5877" providerId="ADAL" clId="{7CBC622A-51EF-404D-B7DC-05806B53E48B}" dt="2023-11-07T19:04:00.206" v="4335" actId="20577"/>
          <ac:spMkLst>
            <pc:docMk/>
            <pc:sldMk cId="4271385593" sldId="960"/>
            <ac:spMk id="3" creationId="{00000000-0000-0000-0000-000000000000}"/>
          </ac:spMkLst>
        </pc:spChg>
        <pc:spChg chg="add del mod">
          <ac:chgData name="Huang, Po-kai" userId="be743c7d-0ad3-4a01-a6bb-e19e76bd5877" providerId="ADAL" clId="{7CBC622A-51EF-404D-B7DC-05806B53E48B}" dt="2023-11-07T19:02:32.778" v="4265"/>
          <ac:spMkLst>
            <pc:docMk/>
            <pc:sldMk cId="4271385593" sldId="960"/>
            <ac:spMk id="6" creationId="{BA3C4679-EDE6-B34C-EDF9-B82D9EB1513F}"/>
          </ac:spMkLst>
        </pc:spChg>
        <pc:spChg chg="add del mod">
          <ac:chgData name="Huang, Po-kai" userId="be743c7d-0ad3-4a01-a6bb-e19e76bd5877" providerId="ADAL" clId="{7CBC622A-51EF-404D-B7DC-05806B53E48B}" dt="2023-11-07T19:02:32.778" v="4265"/>
          <ac:spMkLst>
            <pc:docMk/>
            <pc:sldMk cId="4271385593" sldId="960"/>
            <ac:spMk id="7" creationId="{D3040DA5-AD38-DE73-8952-D53AE417B6A7}"/>
          </ac:spMkLst>
        </pc:spChg>
        <pc:spChg chg="add del mod">
          <ac:chgData name="Huang, Po-kai" userId="be743c7d-0ad3-4a01-a6bb-e19e76bd5877" providerId="ADAL" clId="{7CBC622A-51EF-404D-B7DC-05806B53E48B}" dt="2023-11-07T19:02:32.778" v="4265"/>
          <ac:spMkLst>
            <pc:docMk/>
            <pc:sldMk cId="4271385593" sldId="960"/>
            <ac:spMk id="8" creationId="{694DD0E7-9700-ED03-6529-98249689F046}"/>
          </ac:spMkLst>
        </pc:spChg>
        <pc:spChg chg="add del mod">
          <ac:chgData name="Huang, Po-kai" userId="be743c7d-0ad3-4a01-a6bb-e19e76bd5877" providerId="ADAL" clId="{7CBC622A-51EF-404D-B7DC-05806B53E48B}" dt="2023-11-07T19:02:32.778" v="4265"/>
          <ac:spMkLst>
            <pc:docMk/>
            <pc:sldMk cId="4271385593" sldId="960"/>
            <ac:spMk id="9" creationId="{BCEBB96A-E8B1-84EC-271A-4E4F308AE8A8}"/>
          </ac:spMkLst>
        </pc:spChg>
        <pc:spChg chg="add del mod">
          <ac:chgData name="Huang, Po-kai" userId="be743c7d-0ad3-4a01-a6bb-e19e76bd5877" providerId="ADAL" clId="{7CBC622A-51EF-404D-B7DC-05806B53E48B}" dt="2023-11-07T19:02:32.778" v="4265"/>
          <ac:spMkLst>
            <pc:docMk/>
            <pc:sldMk cId="4271385593" sldId="960"/>
            <ac:spMk id="10" creationId="{FA93C13C-1870-8537-DBF0-3AA614322ED6}"/>
          </ac:spMkLst>
        </pc:spChg>
        <pc:spChg chg="add del mod">
          <ac:chgData name="Huang, Po-kai" userId="be743c7d-0ad3-4a01-a6bb-e19e76bd5877" providerId="ADAL" clId="{7CBC622A-51EF-404D-B7DC-05806B53E48B}" dt="2023-11-07T19:02:32.778" v="4265"/>
          <ac:spMkLst>
            <pc:docMk/>
            <pc:sldMk cId="4271385593" sldId="960"/>
            <ac:spMk id="11" creationId="{2E4963D1-2DE3-EBB7-96D4-D6F2553ACADD}"/>
          </ac:spMkLst>
        </pc:spChg>
        <pc:spChg chg="add del mod">
          <ac:chgData name="Huang, Po-kai" userId="be743c7d-0ad3-4a01-a6bb-e19e76bd5877" providerId="ADAL" clId="{7CBC622A-51EF-404D-B7DC-05806B53E48B}" dt="2023-11-07T19:02:32.778" v="4265"/>
          <ac:spMkLst>
            <pc:docMk/>
            <pc:sldMk cId="4271385593" sldId="960"/>
            <ac:spMk id="12" creationId="{6D4F86DD-C195-F727-1194-A0551805C3AD}"/>
          </ac:spMkLst>
        </pc:spChg>
        <pc:spChg chg="add del mod">
          <ac:chgData name="Huang, Po-kai" userId="be743c7d-0ad3-4a01-a6bb-e19e76bd5877" providerId="ADAL" clId="{7CBC622A-51EF-404D-B7DC-05806B53E48B}" dt="2023-11-07T19:02:32.778" v="4265"/>
          <ac:spMkLst>
            <pc:docMk/>
            <pc:sldMk cId="4271385593" sldId="960"/>
            <ac:spMk id="13" creationId="{12162AC8-3979-D12A-4522-A64356127A82}"/>
          </ac:spMkLst>
        </pc:spChg>
        <pc:spChg chg="add del mod">
          <ac:chgData name="Huang, Po-kai" userId="be743c7d-0ad3-4a01-a6bb-e19e76bd5877" providerId="ADAL" clId="{7CBC622A-51EF-404D-B7DC-05806B53E48B}" dt="2023-11-07T19:02:32.778" v="4265"/>
          <ac:spMkLst>
            <pc:docMk/>
            <pc:sldMk cId="4271385593" sldId="960"/>
            <ac:spMk id="14" creationId="{2CD83F37-8549-D123-DA98-226BF5DDCC0C}"/>
          </ac:spMkLst>
        </pc:spChg>
        <pc:spChg chg="add del mod">
          <ac:chgData name="Huang, Po-kai" userId="be743c7d-0ad3-4a01-a6bb-e19e76bd5877" providerId="ADAL" clId="{7CBC622A-51EF-404D-B7DC-05806B53E48B}" dt="2023-11-07T19:02:32.778" v="4265"/>
          <ac:spMkLst>
            <pc:docMk/>
            <pc:sldMk cId="4271385593" sldId="960"/>
            <ac:spMk id="15" creationId="{8ECA2AB6-22CF-4F2C-E61F-CF4A165872A0}"/>
          </ac:spMkLst>
        </pc:spChg>
        <pc:spChg chg="add del mod">
          <ac:chgData name="Huang, Po-kai" userId="be743c7d-0ad3-4a01-a6bb-e19e76bd5877" providerId="ADAL" clId="{7CBC622A-51EF-404D-B7DC-05806B53E48B}" dt="2023-11-07T19:02:32.778" v="4265"/>
          <ac:spMkLst>
            <pc:docMk/>
            <pc:sldMk cId="4271385593" sldId="960"/>
            <ac:spMk id="16" creationId="{7BFF59F8-5A3A-9FB0-6E14-6C397EDA07A5}"/>
          </ac:spMkLst>
        </pc:spChg>
        <pc:spChg chg="add del mod">
          <ac:chgData name="Huang, Po-kai" userId="be743c7d-0ad3-4a01-a6bb-e19e76bd5877" providerId="ADAL" clId="{7CBC622A-51EF-404D-B7DC-05806B53E48B}" dt="2023-11-07T19:02:32.778" v="4265"/>
          <ac:spMkLst>
            <pc:docMk/>
            <pc:sldMk cId="4271385593" sldId="960"/>
            <ac:spMk id="17" creationId="{6ACD088E-121D-BB4C-4652-A4968245D159}"/>
          </ac:spMkLst>
        </pc:spChg>
        <pc:spChg chg="add del mod">
          <ac:chgData name="Huang, Po-kai" userId="be743c7d-0ad3-4a01-a6bb-e19e76bd5877" providerId="ADAL" clId="{7CBC622A-51EF-404D-B7DC-05806B53E48B}" dt="2023-11-07T19:02:32.778" v="4265"/>
          <ac:spMkLst>
            <pc:docMk/>
            <pc:sldMk cId="4271385593" sldId="960"/>
            <ac:spMk id="18" creationId="{4F5601FF-890B-6FBE-9076-2873308232BB}"/>
          </ac:spMkLst>
        </pc:spChg>
        <pc:spChg chg="add del mod">
          <ac:chgData name="Huang, Po-kai" userId="be743c7d-0ad3-4a01-a6bb-e19e76bd5877" providerId="ADAL" clId="{7CBC622A-51EF-404D-B7DC-05806B53E48B}" dt="2023-11-07T19:02:32.778" v="4265"/>
          <ac:spMkLst>
            <pc:docMk/>
            <pc:sldMk cId="4271385593" sldId="960"/>
            <ac:spMk id="19" creationId="{9DAE40DF-63D6-1BB2-2048-2EC610C3E384}"/>
          </ac:spMkLst>
        </pc:spChg>
        <pc:spChg chg="add del mod">
          <ac:chgData name="Huang, Po-kai" userId="be743c7d-0ad3-4a01-a6bb-e19e76bd5877" providerId="ADAL" clId="{7CBC622A-51EF-404D-B7DC-05806B53E48B}" dt="2023-11-07T19:02:32.778" v="4265"/>
          <ac:spMkLst>
            <pc:docMk/>
            <pc:sldMk cId="4271385593" sldId="960"/>
            <ac:spMk id="20" creationId="{9188E9E5-D4AD-10CC-A126-23FDA4AA909A}"/>
          </ac:spMkLst>
        </pc:spChg>
        <pc:spChg chg="add del mod">
          <ac:chgData name="Huang, Po-kai" userId="be743c7d-0ad3-4a01-a6bb-e19e76bd5877" providerId="ADAL" clId="{7CBC622A-51EF-404D-B7DC-05806B53E48B}" dt="2023-11-07T19:02:32.778" v="4265"/>
          <ac:spMkLst>
            <pc:docMk/>
            <pc:sldMk cId="4271385593" sldId="960"/>
            <ac:spMk id="21" creationId="{4B895D54-C965-1262-09DD-18A2F17721A9}"/>
          </ac:spMkLst>
        </pc:spChg>
        <pc:spChg chg="add del mod">
          <ac:chgData name="Huang, Po-kai" userId="be743c7d-0ad3-4a01-a6bb-e19e76bd5877" providerId="ADAL" clId="{7CBC622A-51EF-404D-B7DC-05806B53E48B}" dt="2023-11-07T19:02:32.778" v="4265"/>
          <ac:spMkLst>
            <pc:docMk/>
            <pc:sldMk cId="4271385593" sldId="960"/>
            <ac:spMk id="22" creationId="{BDFA910A-D85F-CB21-95E5-F75E79108591}"/>
          </ac:spMkLst>
        </pc:spChg>
        <pc:spChg chg="add del mod">
          <ac:chgData name="Huang, Po-kai" userId="be743c7d-0ad3-4a01-a6bb-e19e76bd5877" providerId="ADAL" clId="{7CBC622A-51EF-404D-B7DC-05806B53E48B}" dt="2023-11-07T19:02:32.778" v="4265"/>
          <ac:spMkLst>
            <pc:docMk/>
            <pc:sldMk cId="4271385593" sldId="960"/>
            <ac:spMk id="23" creationId="{F3C0D875-9E6F-4A61-ECBB-C43222644C4E}"/>
          </ac:spMkLst>
        </pc:spChg>
        <pc:spChg chg="add del mod">
          <ac:chgData name="Huang, Po-kai" userId="be743c7d-0ad3-4a01-a6bb-e19e76bd5877" providerId="ADAL" clId="{7CBC622A-51EF-404D-B7DC-05806B53E48B}" dt="2023-11-07T19:02:32.778" v="4265"/>
          <ac:spMkLst>
            <pc:docMk/>
            <pc:sldMk cId="4271385593" sldId="960"/>
            <ac:spMk id="24" creationId="{26552643-7814-A886-8AFD-8E7EEB0C1C14}"/>
          </ac:spMkLst>
        </pc:spChg>
        <pc:spChg chg="add del mod">
          <ac:chgData name="Huang, Po-kai" userId="be743c7d-0ad3-4a01-a6bb-e19e76bd5877" providerId="ADAL" clId="{7CBC622A-51EF-404D-B7DC-05806B53E48B}" dt="2023-11-07T19:02:32.778" v="4265"/>
          <ac:spMkLst>
            <pc:docMk/>
            <pc:sldMk cId="4271385593" sldId="960"/>
            <ac:spMk id="25" creationId="{3EE008F3-2756-1CFC-F73E-1E67B7A2049A}"/>
          </ac:spMkLst>
        </pc:spChg>
        <pc:spChg chg="add del mod">
          <ac:chgData name="Huang, Po-kai" userId="be743c7d-0ad3-4a01-a6bb-e19e76bd5877" providerId="ADAL" clId="{7CBC622A-51EF-404D-B7DC-05806B53E48B}" dt="2023-11-07T19:02:32.778" v="4265"/>
          <ac:spMkLst>
            <pc:docMk/>
            <pc:sldMk cId="4271385593" sldId="960"/>
            <ac:spMk id="26" creationId="{A71A5C0E-5499-E57B-E2D7-7ECAA62AFAF8}"/>
          </ac:spMkLst>
        </pc:spChg>
        <pc:spChg chg="add del mod">
          <ac:chgData name="Huang, Po-kai" userId="be743c7d-0ad3-4a01-a6bb-e19e76bd5877" providerId="ADAL" clId="{7CBC622A-51EF-404D-B7DC-05806B53E48B}" dt="2023-11-07T19:02:32.778" v="4265"/>
          <ac:spMkLst>
            <pc:docMk/>
            <pc:sldMk cId="4271385593" sldId="960"/>
            <ac:spMk id="27" creationId="{16970D8A-7828-9ED2-6A0A-C5B1DB39AA61}"/>
          </ac:spMkLst>
        </pc:spChg>
        <pc:spChg chg="add del mod">
          <ac:chgData name="Huang, Po-kai" userId="be743c7d-0ad3-4a01-a6bb-e19e76bd5877" providerId="ADAL" clId="{7CBC622A-51EF-404D-B7DC-05806B53E48B}" dt="2023-11-07T19:02:32.778" v="4265"/>
          <ac:spMkLst>
            <pc:docMk/>
            <pc:sldMk cId="4271385593" sldId="960"/>
            <ac:spMk id="28" creationId="{BD887E91-3C20-1EBE-7A8C-8D2520A20C9B}"/>
          </ac:spMkLst>
        </pc:spChg>
        <pc:spChg chg="add del mod">
          <ac:chgData name="Huang, Po-kai" userId="be743c7d-0ad3-4a01-a6bb-e19e76bd5877" providerId="ADAL" clId="{7CBC622A-51EF-404D-B7DC-05806B53E48B}" dt="2023-11-07T19:02:32.778" v="4265"/>
          <ac:spMkLst>
            <pc:docMk/>
            <pc:sldMk cId="4271385593" sldId="960"/>
            <ac:spMk id="29" creationId="{BE791D12-E694-9FA7-F3EA-CFD87859634D}"/>
          </ac:spMkLst>
        </pc:spChg>
        <pc:spChg chg="add mod">
          <ac:chgData name="Huang, Po-kai" userId="be743c7d-0ad3-4a01-a6bb-e19e76bd5877" providerId="ADAL" clId="{7CBC622A-51EF-404D-B7DC-05806B53E48B}" dt="2023-11-07T19:03:20.475" v="4316" actId="1076"/>
          <ac:spMkLst>
            <pc:docMk/>
            <pc:sldMk cId="4271385593" sldId="960"/>
            <ac:spMk id="30" creationId="{6249C348-1E23-3960-8D46-07992870C844}"/>
          </ac:spMkLst>
        </pc:spChg>
        <pc:spChg chg="add mod">
          <ac:chgData name="Huang, Po-kai" userId="be743c7d-0ad3-4a01-a6bb-e19e76bd5877" providerId="ADAL" clId="{7CBC622A-51EF-404D-B7DC-05806B53E48B}" dt="2023-11-07T19:03:20.475" v="4316" actId="1076"/>
          <ac:spMkLst>
            <pc:docMk/>
            <pc:sldMk cId="4271385593" sldId="960"/>
            <ac:spMk id="31" creationId="{001E198D-F164-5AE2-6430-C3E7D7222FE1}"/>
          </ac:spMkLst>
        </pc:spChg>
        <pc:spChg chg="add mod">
          <ac:chgData name="Huang, Po-kai" userId="be743c7d-0ad3-4a01-a6bb-e19e76bd5877" providerId="ADAL" clId="{7CBC622A-51EF-404D-B7DC-05806B53E48B}" dt="2023-11-07T19:03:20.475" v="4316" actId="1076"/>
          <ac:spMkLst>
            <pc:docMk/>
            <pc:sldMk cId="4271385593" sldId="960"/>
            <ac:spMk id="32" creationId="{CFAF3A08-BD82-CDD9-3C9C-660A6A4ED955}"/>
          </ac:spMkLst>
        </pc:spChg>
        <pc:spChg chg="add mod">
          <ac:chgData name="Huang, Po-kai" userId="be743c7d-0ad3-4a01-a6bb-e19e76bd5877" providerId="ADAL" clId="{7CBC622A-51EF-404D-B7DC-05806B53E48B}" dt="2023-11-07T19:03:32.213" v="4325" actId="1037"/>
          <ac:spMkLst>
            <pc:docMk/>
            <pc:sldMk cId="4271385593" sldId="960"/>
            <ac:spMk id="33" creationId="{0CCA52D8-46EA-C6D7-29B4-745437CB3959}"/>
          </ac:spMkLst>
        </pc:spChg>
        <pc:spChg chg="add mod">
          <ac:chgData name="Huang, Po-kai" userId="be743c7d-0ad3-4a01-a6bb-e19e76bd5877" providerId="ADAL" clId="{7CBC622A-51EF-404D-B7DC-05806B53E48B}" dt="2023-11-07T19:03:32.213" v="4325" actId="1037"/>
          <ac:spMkLst>
            <pc:docMk/>
            <pc:sldMk cId="4271385593" sldId="960"/>
            <ac:spMk id="34" creationId="{E9AAFE93-0BC5-D991-BE23-CC2168206153}"/>
          </ac:spMkLst>
        </pc:spChg>
        <pc:spChg chg="add mod">
          <ac:chgData name="Huang, Po-kai" userId="be743c7d-0ad3-4a01-a6bb-e19e76bd5877" providerId="ADAL" clId="{7CBC622A-51EF-404D-B7DC-05806B53E48B}" dt="2023-11-07T19:03:32.213" v="4325" actId="1037"/>
          <ac:spMkLst>
            <pc:docMk/>
            <pc:sldMk cId="4271385593" sldId="960"/>
            <ac:spMk id="35" creationId="{D4113EE2-A48D-17DC-38A5-3E4A7937197E}"/>
          </ac:spMkLst>
        </pc:spChg>
        <pc:spChg chg="add mod">
          <ac:chgData name="Huang, Po-kai" userId="be743c7d-0ad3-4a01-a6bb-e19e76bd5877" providerId="ADAL" clId="{7CBC622A-51EF-404D-B7DC-05806B53E48B}" dt="2023-11-07T19:03:20.475" v="4316" actId="1076"/>
          <ac:spMkLst>
            <pc:docMk/>
            <pc:sldMk cId="4271385593" sldId="960"/>
            <ac:spMk id="36" creationId="{88824A0D-4469-057E-2DAF-72B52F2E7AF2}"/>
          </ac:spMkLst>
        </pc:spChg>
        <pc:spChg chg="add mod">
          <ac:chgData name="Huang, Po-kai" userId="be743c7d-0ad3-4a01-a6bb-e19e76bd5877" providerId="ADAL" clId="{7CBC622A-51EF-404D-B7DC-05806B53E48B}" dt="2023-11-07T19:03:32.213" v="4325" actId="1037"/>
          <ac:spMkLst>
            <pc:docMk/>
            <pc:sldMk cId="4271385593" sldId="960"/>
            <ac:spMk id="37" creationId="{5960AAFB-6115-0EC8-1CB2-8056AC40825D}"/>
          </ac:spMkLst>
        </pc:spChg>
        <pc:spChg chg="add del mod">
          <ac:chgData name="Huang, Po-kai" userId="be743c7d-0ad3-4a01-a6bb-e19e76bd5877" providerId="ADAL" clId="{7CBC622A-51EF-404D-B7DC-05806B53E48B}" dt="2023-11-07T19:02:54.494" v="4305" actId="478"/>
          <ac:spMkLst>
            <pc:docMk/>
            <pc:sldMk cId="4271385593" sldId="960"/>
            <ac:spMk id="38" creationId="{7F9FC5BC-C45D-ED0B-DA70-0AB54D2AE667}"/>
          </ac:spMkLst>
        </pc:spChg>
        <pc:spChg chg="add del mod">
          <ac:chgData name="Huang, Po-kai" userId="be743c7d-0ad3-4a01-a6bb-e19e76bd5877" providerId="ADAL" clId="{7CBC622A-51EF-404D-B7DC-05806B53E48B}" dt="2023-11-07T19:03:01.833" v="4309" actId="478"/>
          <ac:spMkLst>
            <pc:docMk/>
            <pc:sldMk cId="4271385593" sldId="960"/>
            <ac:spMk id="39" creationId="{214CC810-D47A-2419-29D9-40744912BF1A}"/>
          </ac:spMkLst>
        </pc:spChg>
        <pc:spChg chg="add del mod">
          <ac:chgData name="Huang, Po-kai" userId="be743c7d-0ad3-4a01-a6bb-e19e76bd5877" providerId="ADAL" clId="{7CBC622A-51EF-404D-B7DC-05806B53E48B}" dt="2023-11-07T19:02:57.115" v="4306" actId="478"/>
          <ac:spMkLst>
            <pc:docMk/>
            <pc:sldMk cId="4271385593" sldId="960"/>
            <ac:spMk id="40" creationId="{9CC158BA-E101-56E0-BE80-49D09482106E}"/>
          </ac:spMkLst>
        </pc:spChg>
        <pc:spChg chg="add del mod">
          <ac:chgData name="Huang, Po-kai" userId="be743c7d-0ad3-4a01-a6bb-e19e76bd5877" providerId="ADAL" clId="{7CBC622A-51EF-404D-B7DC-05806B53E48B}" dt="2023-11-07T19:03:06.989" v="4313" actId="478"/>
          <ac:spMkLst>
            <pc:docMk/>
            <pc:sldMk cId="4271385593" sldId="960"/>
            <ac:spMk id="41" creationId="{28D47D15-609A-9140-126A-833F147C3082}"/>
          </ac:spMkLst>
        </pc:spChg>
        <pc:spChg chg="add mod">
          <ac:chgData name="Huang, Po-kai" userId="be743c7d-0ad3-4a01-a6bb-e19e76bd5877" providerId="ADAL" clId="{7CBC622A-51EF-404D-B7DC-05806B53E48B}" dt="2023-11-07T19:03:25.595" v="4317" actId="1076"/>
          <ac:spMkLst>
            <pc:docMk/>
            <pc:sldMk cId="4271385593" sldId="960"/>
            <ac:spMk id="42" creationId="{2F8B863C-CCC8-D272-3CAE-BEDBFBCF40C1}"/>
          </ac:spMkLst>
        </pc:spChg>
        <pc:spChg chg="add mod">
          <ac:chgData name="Huang, Po-kai" userId="be743c7d-0ad3-4a01-a6bb-e19e76bd5877" providerId="ADAL" clId="{7CBC622A-51EF-404D-B7DC-05806B53E48B}" dt="2023-11-07T19:03:58.354" v="4334" actId="1076"/>
          <ac:spMkLst>
            <pc:docMk/>
            <pc:sldMk cId="4271385593" sldId="960"/>
            <ac:spMk id="43" creationId="{A9020197-25AD-ABF7-9734-40C2D148D03F}"/>
          </ac:spMkLst>
        </pc:spChg>
        <pc:spChg chg="add del mod">
          <ac:chgData name="Huang, Po-kai" userId="be743c7d-0ad3-4a01-a6bb-e19e76bd5877" providerId="ADAL" clId="{7CBC622A-51EF-404D-B7DC-05806B53E48B}" dt="2023-11-07T19:03:09.648" v="4314" actId="478"/>
          <ac:spMkLst>
            <pc:docMk/>
            <pc:sldMk cId="4271385593" sldId="960"/>
            <ac:spMk id="44" creationId="{D8B4E98C-06AC-69B0-3E2F-7608FABB7A07}"/>
          </ac:spMkLst>
        </pc:spChg>
        <pc:spChg chg="add del mod">
          <ac:chgData name="Huang, Po-kai" userId="be743c7d-0ad3-4a01-a6bb-e19e76bd5877" providerId="ADAL" clId="{7CBC622A-51EF-404D-B7DC-05806B53E48B}" dt="2023-11-07T19:02:52.834" v="4304" actId="478"/>
          <ac:spMkLst>
            <pc:docMk/>
            <pc:sldMk cId="4271385593" sldId="960"/>
            <ac:spMk id="45" creationId="{8DBCE803-D36B-1E3E-86F8-A7755AAEBC25}"/>
          </ac:spMkLst>
        </pc:spChg>
        <pc:spChg chg="add del mod">
          <ac:chgData name="Huang, Po-kai" userId="be743c7d-0ad3-4a01-a6bb-e19e76bd5877" providerId="ADAL" clId="{7CBC622A-51EF-404D-B7DC-05806B53E48B}" dt="2023-11-07T19:03:02.785" v="4310" actId="478"/>
          <ac:spMkLst>
            <pc:docMk/>
            <pc:sldMk cId="4271385593" sldId="960"/>
            <ac:spMk id="46" creationId="{11CEBDD4-D478-C899-642A-32235E29F879}"/>
          </ac:spMkLst>
        </pc:spChg>
        <pc:spChg chg="add mod">
          <ac:chgData name="Huang, Po-kai" userId="be743c7d-0ad3-4a01-a6bb-e19e76bd5877" providerId="ADAL" clId="{7CBC622A-51EF-404D-B7DC-05806B53E48B}" dt="2023-11-07T19:03:32.213" v="4325" actId="1037"/>
          <ac:spMkLst>
            <pc:docMk/>
            <pc:sldMk cId="4271385593" sldId="960"/>
            <ac:spMk id="47" creationId="{F6433BBC-22CA-B981-4757-48020F17C347}"/>
          </ac:spMkLst>
        </pc:spChg>
        <pc:spChg chg="add mod">
          <ac:chgData name="Huang, Po-kai" userId="be743c7d-0ad3-4a01-a6bb-e19e76bd5877" providerId="ADAL" clId="{7CBC622A-51EF-404D-B7DC-05806B53E48B}" dt="2023-11-07T19:03:20.475" v="4316" actId="1076"/>
          <ac:spMkLst>
            <pc:docMk/>
            <pc:sldMk cId="4271385593" sldId="960"/>
            <ac:spMk id="48" creationId="{13BC7F7B-035E-3501-4BC9-EA038C8184DA}"/>
          </ac:spMkLst>
        </pc:spChg>
        <pc:spChg chg="add mod">
          <ac:chgData name="Huang, Po-kai" userId="be743c7d-0ad3-4a01-a6bb-e19e76bd5877" providerId="ADAL" clId="{7CBC622A-51EF-404D-B7DC-05806B53E48B}" dt="2023-11-07T19:03:20.475" v="4316" actId="1076"/>
          <ac:spMkLst>
            <pc:docMk/>
            <pc:sldMk cId="4271385593" sldId="960"/>
            <ac:spMk id="49" creationId="{BFABF378-3E14-9F8A-5240-5577F06FC69F}"/>
          </ac:spMkLst>
        </pc:spChg>
        <pc:spChg chg="add del mod">
          <ac:chgData name="Huang, Po-kai" userId="be743c7d-0ad3-4a01-a6bb-e19e76bd5877" providerId="ADAL" clId="{7CBC622A-51EF-404D-B7DC-05806B53E48B}" dt="2023-11-07T19:03:03.675" v="4311" actId="478"/>
          <ac:spMkLst>
            <pc:docMk/>
            <pc:sldMk cId="4271385593" sldId="960"/>
            <ac:spMk id="50" creationId="{67536B09-6248-1AA8-CD7D-4B3E7AFDF71F}"/>
          </ac:spMkLst>
        </pc:spChg>
        <pc:spChg chg="add del mod">
          <ac:chgData name="Huang, Po-kai" userId="be743c7d-0ad3-4a01-a6bb-e19e76bd5877" providerId="ADAL" clId="{7CBC622A-51EF-404D-B7DC-05806B53E48B}" dt="2023-11-07T19:03:04.483" v="4312" actId="478"/>
          <ac:spMkLst>
            <pc:docMk/>
            <pc:sldMk cId="4271385593" sldId="960"/>
            <ac:spMk id="51" creationId="{94847236-B1CA-20ED-6BCB-E13AEFF3308A}"/>
          </ac:spMkLst>
        </pc:spChg>
        <pc:spChg chg="add mod">
          <ac:chgData name="Huang, Po-kai" userId="be743c7d-0ad3-4a01-a6bb-e19e76bd5877" providerId="ADAL" clId="{7CBC622A-51EF-404D-B7DC-05806B53E48B}" dt="2023-11-07T19:03:32.213" v="4325" actId="1037"/>
          <ac:spMkLst>
            <pc:docMk/>
            <pc:sldMk cId="4271385593" sldId="960"/>
            <ac:spMk id="52" creationId="{B407D586-99A0-5D3E-6913-A4D841F61C4B}"/>
          </ac:spMkLst>
        </pc:spChg>
        <pc:spChg chg="add mod">
          <ac:chgData name="Huang, Po-kai" userId="be743c7d-0ad3-4a01-a6bb-e19e76bd5877" providerId="ADAL" clId="{7CBC622A-51EF-404D-B7DC-05806B53E48B}" dt="2023-11-07T19:03:32.213" v="4325" actId="1037"/>
          <ac:spMkLst>
            <pc:docMk/>
            <pc:sldMk cId="4271385593" sldId="960"/>
            <ac:spMk id="53" creationId="{CBC15CF3-D44E-5CA0-CCF5-C9885EB944B8}"/>
          </ac:spMkLst>
        </pc:spChg>
        <pc:spChg chg="add mod">
          <ac:chgData name="Huang, Po-kai" userId="be743c7d-0ad3-4a01-a6bb-e19e76bd5877" providerId="ADAL" clId="{7CBC622A-51EF-404D-B7DC-05806B53E48B}" dt="2023-11-07T19:04:20.335" v="4347" actId="1076"/>
          <ac:spMkLst>
            <pc:docMk/>
            <pc:sldMk cId="4271385593" sldId="960"/>
            <ac:spMk id="54" creationId="{191DEB60-69E0-990D-6CE2-3C7AC8A34CF1}"/>
          </ac:spMkLst>
        </pc:spChg>
        <pc:spChg chg="add mod">
          <ac:chgData name="Huang, Po-kai" userId="be743c7d-0ad3-4a01-a6bb-e19e76bd5877" providerId="ADAL" clId="{7CBC622A-51EF-404D-B7DC-05806B53E48B}" dt="2023-11-07T19:04:24.599" v="4349" actId="1076"/>
          <ac:spMkLst>
            <pc:docMk/>
            <pc:sldMk cId="4271385593" sldId="960"/>
            <ac:spMk id="55" creationId="{2BE13770-D019-5ED3-19E5-FC4EB2397E03}"/>
          </ac:spMkLst>
        </pc:spChg>
      </pc:sldChg>
      <pc:sldChg chg="modSp mod">
        <pc:chgData name="Huang, Po-kai" userId="be743c7d-0ad3-4a01-a6bb-e19e76bd5877" providerId="ADAL" clId="{7CBC622A-51EF-404D-B7DC-05806B53E48B}" dt="2023-11-07T19:29:03.022" v="5706" actId="20577"/>
        <pc:sldMkLst>
          <pc:docMk/>
          <pc:sldMk cId="3651656639" sldId="976"/>
        </pc:sldMkLst>
        <pc:spChg chg="mod">
          <ac:chgData name="Huang, Po-kai" userId="be743c7d-0ad3-4a01-a6bb-e19e76bd5877" providerId="ADAL" clId="{7CBC622A-51EF-404D-B7DC-05806B53E48B}" dt="2023-11-07T18:36:22.709" v="2829" actId="20577"/>
          <ac:spMkLst>
            <pc:docMk/>
            <pc:sldMk cId="3651656639" sldId="976"/>
            <ac:spMk id="2" creationId="{B59F69D0-7823-D031-71D5-BAD29728B70B}"/>
          </ac:spMkLst>
        </pc:spChg>
        <pc:spChg chg="mod">
          <ac:chgData name="Huang, Po-kai" userId="be743c7d-0ad3-4a01-a6bb-e19e76bd5877" providerId="ADAL" clId="{7CBC622A-51EF-404D-B7DC-05806B53E48B}" dt="2023-11-07T19:29:03.022" v="5706" actId="20577"/>
          <ac:spMkLst>
            <pc:docMk/>
            <pc:sldMk cId="3651656639" sldId="976"/>
            <ac:spMk id="3" creationId="{1EBEB8F2-BE45-615E-6C1E-A1FE395247A6}"/>
          </ac:spMkLst>
        </pc:spChg>
      </pc:sldChg>
      <pc:sldChg chg="del">
        <pc:chgData name="Huang, Po-kai" userId="be743c7d-0ad3-4a01-a6bb-e19e76bd5877" providerId="ADAL" clId="{7CBC622A-51EF-404D-B7DC-05806B53E48B}" dt="2023-11-07T18:50:50.399" v="4022" actId="47"/>
        <pc:sldMkLst>
          <pc:docMk/>
          <pc:sldMk cId="3530600158" sldId="979"/>
        </pc:sldMkLst>
      </pc:sldChg>
      <pc:sldChg chg="del">
        <pc:chgData name="Huang, Po-kai" userId="be743c7d-0ad3-4a01-a6bb-e19e76bd5877" providerId="ADAL" clId="{7CBC622A-51EF-404D-B7DC-05806B53E48B}" dt="2023-11-07T18:50:19.426" v="3979" actId="47"/>
        <pc:sldMkLst>
          <pc:docMk/>
          <pc:sldMk cId="970268439" sldId="981"/>
        </pc:sldMkLst>
      </pc:sldChg>
      <pc:sldChg chg="del">
        <pc:chgData name="Huang, Po-kai" userId="be743c7d-0ad3-4a01-a6bb-e19e76bd5877" providerId="ADAL" clId="{7CBC622A-51EF-404D-B7DC-05806B53E48B}" dt="2023-11-07T18:53:13.338" v="4095" actId="47"/>
        <pc:sldMkLst>
          <pc:docMk/>
          <pc:sldMk cId="2715841837" sldId="982"/>
        </pc:sldMkLst>
      </pc:sldChg>
      <pc:sldChg chg="del">
        <pc:chgData name="Huang, Po-kai" userId="be743c7d-0ad3-4a01-a6bb-e19e76bd5877" providerId="ADAL" clId="{7CBC622A-51EF-404D-B7DC-05806B53E48B}" dt="2023-11-07T18:53:18.474" v="4097" actId="47"/>
        <pc:sldMkLst>
          <pc:docMk/>
          <pc:sldMk cId="3560628973" sldId="983"/>
        </pc:sldMkLst>
      </pc:sldChg>
      <pc:sldChg chg="del">
        <pc:chgData name="Huang, Po-kai" userId="be743c7d-0ad3-4a01-a6bb-e19e76bd5877" providerId="ADAL" clId="{7CBC622A-51EF-404D-B7DC-05806B53E48B}" dt="2023-11-07T18:53:16.685" v="4096" actId="47"/>
        <pc:sldMkLst>
          <pc:docMk/>
          <pc:sldMk cId="4145685861" sldId="984"/>
        </pc:sldMkLst>
      </pc:sldChg>
      <pc:sldChg chg="del">
        <pc:chgData name="Huang, Po-kai" userId="be743c7d-0ad3-4a01-a6bb-e19e76bd5877" providerId="ADAL" clId="{7CBC622A-51EF-404D-B7DC-05806B53E48B}" dt="2023-11-07T18:54:15.249" v="4104" actId="47"/>
        <pc:sldMkLst>
          <pc:docMk/>
          <pc:sldMk cId="663198180" sldId="985"/>
        </pc:sldMkLst>
      </pc:sldChg>
      <pc:sldChg chg="del">
        <pc:chgData name="Huang, Po-kai" userId="be743c7d-0ad3-4a01-a6bb-e19e76bd5877" providerId="ADAL" clId="{7CBC622A-51EF-404D-B7DC-05806B53E48B}" dt="2023-11-07T18:55:51.358" v="4175" actId="47"/>
        <pc:sldMkLst>
          <pc:docMk/>
          <pc:sldMk cId="2724140346" sldId="986"/>
        </pc:sldMkLst>
      </pc:sldChg>
      <pc:sldChg chg="del">
        <pc:chgData name="Huang, Po-kai" userId="be743c7d-0ad3-4a01-a6bb-e19e76bd5877" providerId="ADAL" clId="{7CBC622A-51EF-404D-B7DC-05806B53E48B}" dt="2023-11-07T18:57:41.036" v="4180" actId="47"/>
        <pc:sldMkLst>
          <pc:docMk/>
          <pc:sldMk cId="491437218" sldId="987"/>
        </pc:sldMkLst>
      </pc:sldChg>
      <pc:sldChg chg="modSp mod">
        <pc:chgData name="Huang, Po-kai" userId="be743c7d-0ad3-4a01-a6bb-e19e76bd5877" providerId="ADAL" clId="{7CBC622A-51EF-404D-B7DC-05806B53E48B}" dt="2023-11-07T19:30:24.946" v="5753" actId="20577"/>
        <pc:sldMkLst>
          <pc:docMk/>
          <pc:sldMk cId="4048481625" sldId="988"/>
        </pc:sldMkLst>
        <pc:spChg chg="mod">
          <ac:chgData name="Huang, Po-kai" userId="be743c7d-0ad3-4a01-a6bb-e19e76bd5877" providerId="ADAL" clId="{7CBC622A-51EF-404D-B7DC-05806B53E48B}" dt="2023-11-07T19:30:24.946" v="5753" actId="20577"/>
          <ac:spMkLst>
            <pc:docMk/>
            <pc:sldMk cId="4048481625" sldId="988"/>
            <ac:spMk id="3" creationId="{7A5D70FB-AD33-1A95-0AF3-C82988EBD7FC}"/>
          </ac:spMkLst>
        </pc:spChg>
      </pc:sldChg>
      <pc:sldChg chg="modSp new mod">
        <pc:chgData name="Huang, Po-kai" userId="be743c7d-0ad3-4a01-a6bb-e19e76bd5877" providerId="ADAL" clId="{7CBC622A-51EF-404D-B7DC-05806B53E48B}" dt="2023-11-07T18:56:17.155" v="4179" actId="20577"/>
        <pc:sldMkLst>
          <pc:docMk/>
          <pc:sldMk cId="466331271" sldId="989"/>
        </pc:sldMkLst>
        <pc:spChg chg="mod">
          <ac:chgData name="Huang, Po-kai" userId="be743c7d-0ad3-4a01-a6bb-e19e76bd5877" providerId="ADAL" clId="{7CBC622A-51EF-404D-B7DC-05806B53E48B}" dt="2023-11-07T17:18:55.072" v="235" actId="20577"/>
          <ac:spMkLst>
            <pc:docMk/>
            <pc:sldMk cId="466331271" sldId="989"/>
            <ac:spMk id="2" creationId="{6A3EAFC5-FA2D-1EB2-381E-63A057C00193}"/>
          </ac:spMkLst>
        </pc:spChg>
        <pc:spChg chg="mod">
          <ac:chgData name="Huang, Po-kai" userId="be743c7d-0ad3-4a01-a6bb-e19e76bd5877" providerId="ADAL" clId="{7CBC622A-51EF-404D-B7DC-05806B53E48B}" dt="2023-11-07T18:56:17.155" v="4179" actId="20577"/>
          <ac:spMkLst>
            <pc:docMk/>
            <pc:sldMk cId="466331271" sldId="989"/>
            <ac:spMk id="3" creationId="{58E6CBB8-87DC-4A4E-DB22-820632D52B9B}"/>
          </ac:spMkLst>
        </pc:spChg>
      </pc:sldChg>
      <pc:sldChg chg="modSp new mod">
        <pc:chgData name="Huang, Po-kai" userId="be743c7d-0ad3-4a01-a6bb-e19e76bd5877" providerId="ADAL" clId="{7CBC622A-51EF-404D-B7DC-05806B53E48B}" dt="2023-11-07T18:35:30.133" v="2800" actId="13926"/>
        <pc:sldMkLst>
          <pc:docMk/>
          <pc:sldMk cId="3269611658" sldId="990"/>
        </pc:sldMkLst>
        <pc:spChg chg="mod">
          <ac:chgData name="Huang, Po-kai" userId="be743c7d-0ad3-4a01-a6bb-e19e76bd5877" providerId="ADAL" clId="{7CBC622A-51EF-404D-B7DC-05806B53E48B}" dt="2023-11-07T17:22:33.102" v="842" actId="20577"/>
          <ac:spMkLst>
            <pc:docMk/>
            <pc:sldMk cId="3269611658" sldId="990"/>
            <ac:spMk id="2" creationId="{13C92E03-9134-3A00-B7D6-319EB7A63CE4}"/>
          </ac:spMkLst>
        </pc:spChg>
        <pc:spChg chg="mod">
          <ac:chgData name="Huang, Po-kai" userId="be743c7d-0ad3-4a01-a6bb-e19e76bd5877" providerId="ADAL" clId="{7CBC622A-51EF-404D-B7DC-05806B53E48B}" dt="2023-11-07T18:35:30.133" v="2800" actId="13926"/>
          <ac:spMkLst>
            <pc:docMk/>
            <pc:sldMk cId="3269611658" sldId="990"/>
            <ac:spMk id="3" creationId="{60C6100F-6B6D-77AC-CF9F-1B31CC404ECF}"/>
          </ac:spMkLst>
        </pc:spChg>
      </pc:sldChg>
      <pc:sldChg chg="modSp new mod">
        <pc:chgData name="Huang, Po-kai" userId="be743c7d-0ad3-4a01-a6bb-e19e76bd5877" providerId="ADAL" clId="{7CBC622A-51EF-404D-B7DC-05806B53E48B}" dt="2023-11-07T18:32:45.160" v="2765" actId="20577"/>
        <pc:sldMkLst>
          <pc:docMk/>
          <pc:sldMk cId="2975512791" sldId="991"/>
        </pc:sldMkLst>
        <pc:spChg chg="mod">
          <ac:chgData name="Huang, Po-kai" userId="be743c7d-0ad3-4a01-a6bb-e19e76bd5877" providerId="ADAL" clId="{7CBC622A-51EF-404D-B7DC-05806B53E48B}" dt="2023-11-07T18:16:37.446" v="1835" actId="20577"/>
          <ac:spMkLst>
            <pc:docMk/>
            <pc:sldMk cId="2975512791" sldId="991"/>
            <ac:spMk id="2" creationId="{81F87A50-AB33-B24F-EACE-B4C059910DAD}"/>
          </ac:spMkLst>
        </pc:spChg>
        <pc:spChg chg="mod">
          <ac:chgData name="Huang, Po-kai" userId="be743c7d-0ad3-4a01-a6bb-e19e76bd5877" providerId="ADAL" clId="{7CBC622A-51EF-404D-B7DC-05806B53E48B}" dt="2023-11-07T18:32:45.160" v="2765" actId="20577"/>
          <ac:spMkLst>
            <pc:docMk/>
            <pc:sldMk cId="2975512791" sldId="991"/>
            <ac:spMk id="3" creationId="{136216D7-7375-A901-97A7-5121B901A248}"/>
          </ac:spMkLst>
        </pc:spChg>
      </pc:sldChg>
      <pc:sldChg chg="modSp new mod">
        <pc:chgData name="Huang, Po-kai" userId="be743c7d-0ad3-4a01-a6bb-e19e76bd5877" providerId="ADAL" clId="{7CBC622A-51EF-404D-B7DC-05806B53E48B}" dt="2023-11-07T18:37:27.473" v="2961" actId="20577"/>
        <pc:sldMkLst>
          <pc:docMk/>
          <pc:sldMk cId="2905332931" sldId="992"/>
        </pc:sldMkLst>
        <pc:spChg chg="mod">
          <ac:chgData name="Huang, Po-kai" userId="be743c7d-0ad3-4a01-a6bb-e19e76bd5877" providerId="ADAL" clId="{7CBC622A-51EF-404D-B7DC-05806B53E48B}" dt="2023-11-07T18:22:27.337" v="1879" actId="20577"/>
          <ac:spMkLst>
            <pc:docMk/>
            <pc:sldMk cId="2905332931" sldId="992"/>
            <ac:spMk id="2" creationId="{ED7D308F-9247-EE3E-3FDD-637A0CC20325}"/>
          </ac:spMkLst>
        </pc:spChg>
        <pc:spChg chg="mod">
          <ac:chgData name="Huang, Po-kai" userId="be743c7d-0ad3-4a01-a6bb-e19e76bd5877" providerId="ADAL" clId="{7CBC622A-51EF-404D-B7DC-05806B53E48B}" dt="2023-11-07T18:37:27.473" v="2961" actId="20577"/>
          <ac:spMkLst>
            <pc:docMk/>
            <pc:sldMk cId="2905332931" sldId="992"/>
            <ac:spMk id="3" creationId="{80E14894-3411-31E4-53B6-F46A6C8E93F7}"/>
          </ac:spMkLst>
        </pc:spChg>
      </pc:sldChg>
      <pc:sldChg chg="modSp new mod">
        <pc:chgData name="Huang, Po-kai" userId="be743c7d-0ad3-4a01-a6bb-e19e76bd5877" providerId="ADAL" clId="{7CBC622A-51EF-404D-B7DC-05806B53E48B}" dt="2023-11-07T18:42:23.028" v="3374" actId="20577"/>
        <pc:sldMkLst>
          <pc:docMk/>
          <pc:sldMk cId="3656594421" sldId="993"/>
        </pc:sldMkLst>
        <pc:spChg chg="mod">
          <ac:chgData name="Huang, Po-kai" userId="be743c7d-0ad3-4a01-a6bb-e19e76bd5877" providerId="ADAL" clId="{7CBC622A-51EF-404D-B7DC-05806B53E48B}" dt="2023-11-07T18:24:41.782" v="1980" actId="20577"/>
          <ac:spMkLst>
            <pc:docMk/>
            <pc:sldMk cId="3656594421" sldId="993"/>
            <ac:spMk id="2" creationId="{F1C97F1E-E610-530E-AE11-A8DBAB9D77D7}"/>
          </ac:spMkLst>
        </pc:spChg>
        <pc:spChg chg="mod">
          <ac:chgData name="Huang, Po-kai" userId="be743c7d-0ad3-4a01-a6bb-e19e76bd5877" providerId="ADAL" clId="{7CBC622A-51EF-404D-B7DC-05806B53E48B}" dt="2023-11-07T18:42:23.028" v="3374" actId="20577"/>
          <ac:spMkLst>
            <pc:docMk/>
            <pc:sldMk cId="3656594421" sldId="993"/>
            <ac:spMk id="3" creationId="{467D791E-8A6C-F57D-8944-842119A44669}"/>
          </ac:spMkLst>
        </pc:spChg>
      </pc:sldChg>
      <pc:sldChg chg="modSp new mod">
        <pc:chgData name="Huang, Po-kai" userId="be743c7d-0ad3-4a01-a6bb-e19e76bd5877" providerId="ADAL" clId="{7CBC622A-51EF-404D-B7DC-05806B53E48B}" dt="2023-11-07T19:11:32.223" v="4453" actId="20577"/>
        <pc:sldMkLst>
          <pc:docMk/>
          <pc:sldMk cId="1471904129" sldId="994"/>
        </pc:sldMkLst>
        <pc:spChg chg="mod">
          <ac:chgData name="Huang, Po-kai" userId="be743c7d-0ad3-4a01-a6bb-e19e76bd5877" providerId="ADAL" clId="{7CBC622A-51EF-404D-B7DC-05806B53E48B}" dt="2023-11-07T18:36:15.387" v="2828" actId="20577"/>
          <ac:spMkLst>
            <pc:docMk/>
            <pc:sldMk cId="1471904129" sldId="994"/>
            <ac:spMk id="2" creationId="{A91E1938-BBA6-185C-A8ED-459BF7B2E352}"/>
          </ac:spMkLst>
        </pc:spChg>
        <pc:spChg chg="mod">
          <ac:chgData name="Huang, Po-kai" userId="be743c7d-0ad3-4a01-a6bb-e19e76bd5877" providerId="ADAL" clId="{7CBC622A-51EF-404D-B7DC-05806B53E48B}" dt="2023-11-07T19:11:32.223" v="4453" actId="20577"/>
          <ac:spMkLst>
            <pc:docMk/>
            <pc:sldMk cId="1471904129" sldId="994"/>
            <ac:spMk id="3" creationId="{968CBE87-69DF-CA0F-8D80-6E742177E111}"/>
          </ac:spMkLst>
        </pc:spChg>
      </pc:sldChg>
      <pc:sldChg chg="addSp modSp new mod">
        <pc:chgData name="Huang, Po-kai" userId="be743c7d-0ad3-4a01-a6bb-e19e76bd5877" providerId="ADAL" clId="{7CBC622A-51EF-404D-B7DC-05806B53E48B}" dt="2023-11-07T19:22:34.180" v="5229" actId="20577"/>
        <pc:sldMkLst>
          <pc:docMk/>
          <pc:sldMk cId="1390580796" sldId="995"/>
        </pc:sldMkLst>
        <pc:spChg chg="mod">
          <ac:chgData name="Huang, Po-kai" userId="be743c7d-0ad3-4a01-a6bb-e19e76bd5877" providerId="ADAL" clId="{7CBC622A-51EF-404D-B7DC-05806B53E48B}" dt="2023-11-07T18:58:01.550" v="4217" actId="20577"/>
          <ac:spMkLst>
            <pc:docMk/>
            <pc:sldMk cId="1390580796" sldId="995"/>
            <ac:spMk id="2" creationId="{2F89BE9A-A30E-B2B8-C7FE-2A1D868C49CB}"/>
          </ac:spMkLst>
        </pc:spChg>
        <pc:spChg chg="mod">
          <ac:chgData name="Huang, Po-kai" userId="be743c7d-0ad3-4a01-a6bb-e19e76bd5877" providerId="ADAL" clId="{7CBC622A-51EF-404D-B7DC-05806B53E48B}" dt="2023-11-07T19:22:34.180" v="5229" actId="20577"/>
          <ac:spMkLst>
            <pc:docMk/>
            <pc:sldMk cId="1390580796" sldId="995"/>
            <ac:spMk id="3" creationId="{15131155-0577-D773-8FC9-63B3EF54747F}"/>
          </ac:spMkLst>
        </pc:spChg>
        <pc:spChg chg="add mod">
          <ac:chgData name="Huang, Po-kai" userId="be743c7d-0ad3-4a01-a6bb-e19e76bd5877" providerId="ADAL" clId="{7CBC622A-51EF-404D-B7DC-05806B53E48B}" dt="2023-11-07T18:59:44.002" v="4228" actId="1035"/>
          <ac:spMkLst>
            <pc:docMk/>
            <pc:sldMk cId="1390580796" sldId="995"/>
            <ac:spMk id="6" creationId="{FAD9CCCF-F115-4069-9114-6E43B6C619D1}"/>
          </ac:spMkLst>
        </pc:spChg>
        <pc:spChg chg="add mod">
          <ac:chgData name="Huang, Po-kai" userId="be743c7d-0ad3-4a01-a6bb-e19e76bd5877" providerId="ADAL" clId="{7CBC622A-51EF-404D-B7DC-05806B53E48B}" dt="2023-11-07T18:59:44.002" v="4228" actId="1035"/>
          <ac:spMkLst>
            <pc:docMk/>
            <pc:sldMk cId="1390580796" sldId="995"/>
            <ac:spMk id="7" creationId="{9A6B6DE2-0ECA-4EED-B880-7F3A1DFD381D}"/>
          </ac:spMkLst>
        </pc:spChg>
        <pc:spChg chg="add mod">
          <ac:chgData name="Huang, Po-kai" userId="be743c7d-0ad3-4a01-a6bb-e19e76bd5877" providerId="ADAL" clId="{7CBC622A-51EF-404D-B7DC-05806B53E48B}" dt="2023-11-07T18:59:44.002" v="4228" actId="1035"/>
          <ac:spMkLst>
            <pc:docMk/>
            <pc:sldMk cId="1390580796" sldId="995"/>
            <ac:spMk id="8" creationId="{90A68AB8-981B-4638-9BF2-59C612B3D47F}"/>
          </ac:spMkLst>
        </pc:spChg>
        <pc:spChg chg="add mod">
          <ac:chgData name="Huang, Po-kai" userId="be743c7d-0ad3-4a01-a6bb-e19e76bd5877" providerId="ADAL" clId="{7CBC622A-51EF-404D-B7DC-05806B53E48B}" dt="2023-11-07T18:59:44.002" v="4228" actId="1035"/>
          <ac:spMkLst>
            <pc:docMk/>
            <pc:sldMk cId="1390580796" sldId="995"/>
            <ac:spMk id="9" creationId="{2163CB81-E854-4C08-857F-8FA29E47A162}"/>
          </ac:spMkLst>
        </pc:spChg>
        <pc:spChg chg="add mod">
          <ac:chgData name="Huang, Po-kai" userId="be743c7d-0ad3-4a01-a6bb-e19e76bd5877" providerId="ADAL" clId="{7CBC622A-51EF-404D-B7DC-05806B53E48B}" dt="2023-11-07T18:59:44.002" v="4228" actId="1035"/>
          <ac:spMkLst>
            <pc:docMk/>
            <pc:sldMk cId="1390580796" sldId="995"/>
            <ac:spMk id="10" creationId="{AA5EC81A-D7E0-4373-89D4-4941E2C45384}"/>
          </ac:spMkLst>
        </pc:spChg>
        <pc:spChg chg="add mod">
          <ac:chgData name="Huang, Po-kai" userId="be743c7d-0ad3-4a01-a6bb-e19e76bd5877" providerId="ADAL" clId="{7CBC622A-51EF-404D-B7DC-05806B53E48B}" dt="2023-11-07T18:59:44.002" v="4228" actId="1035"/>
          <ac:spMkLst>
            <pc:docMk/>
            <pc:sldMk cId="1390580796" sldId="995"/>
            <ac:spMk id="11" creationId="{6BAD3469-C7E6-4327-9FB5-0195B1C30F4C}"/>
          </ac:spMkLst>
        </pc:spChg>
        <pc:spChg chg="add mod">
          <ac:chgData name="Huang, Po-kai" userId="be743c7d-0ad3-4a01-a6bb-e19e76bd5877" providerId="ADAL" clId="{7CBC622A-51EF-404D-B7DC-05806B53E48B}" dt="2023-11-07T18:59:44.002" v="4228" actId="1035"/>
          <ac:spMkLst>
            <pc:docMk/>
            <pc:sldMk cId="1390580796" sldId="995"/>
            <ac:spMk id="12" creationId="{D2291DFE-FC2E-4377-9763-9FC3CC4BABD3}"/>
          </ac:spMkLst>
        </pc:spChg>
        <pc:spChg chg="add mod">
          <ac:chgData name="Huang, Po-kai" userId="be743c7d-0ad3-4a01-a6bb-e19e76bd5877" providerId="ADAL" clId="{7CBC622A-51EF-404D-B7DC-05806B53E48B}" dt="2023-11-07T18:59:44.002" v="4228" actId="1035"/>
          <ac:spMkLst>
            <pc:docMk/>
            <pc:sldMk cId="1390580796" sldId="995"/>
            <ac:spMk id="13" creationId="{798BD58B-533F-4BFA-97B2-EB905C60C6F8}"/>
          </ac:spMkLst>
        </pc:spChg>
        <pc:spChg chg="add mod">
          <ac:chgData name="Huang, Po-kai" userId="be743c7d-0ad3-4a01-a6bb-e19e76bd5877" providerId="ADAL" clId="{7CBC622A-51EF-404D-B7DC-05806B53E48B}" dt="2023-11-07T18:59:44.002" v="4228" actId="1035"/>
          <ac:spMkLst>
            <pc:docMk/>
            <pc:sldMk cId="1390580796" sldId="995"/>
            <ac:spMk id="14" creationId="{3DF22FB7-CBA1-42DD-A82B-E204269AD0F0}"/>
          </ac:spMkLst>
        </pc:spChg>
        <pc:spChg chg="add mod">
          <ac:chgData name="Huang, Po-kai" userId="be743c7d-0ad3-4a01-a6bb-e19e76bd5877" providerId="ADAL" clId="{7CBC622A-51EF-404D-B7DC-05806B53E48B}" dt="2023-11-07T18:59:44.002" v="4228" actId="1035"/>
          <ac:spMkLst>
            <pc:docMk/>
            <pc:sldMk cId="1390580796" sldId="995"/>
            <ac:spMk id="15" creationId="{8A01AF9C-80E3-483D-81FE-D4FCD9EAAF39}"/>
          </ac:spMkLst>
        </pc:spChg>
        <pc:spChg chg="add mod">
          <ac:chgData name="Huang, Po-kai" userId="be743c7d-0ad3-4a01-a6bb-e19e76bd5877" providerId="ADAL" clId="{7CBC622A-51EF-404D-B7DC-05806B53E48B}" dt="2023-11-07T18:59:44.002" v="4228" actId="1035"/>
          <ac:spMkLst>
            <pc:docMk/>
            <pc:sldMk cId="1390580796" sldId="995"/>
            <ac:spMk id="16" creationId="{5329F2AE-C163-4629-9322-5357C11FB0A9}"/>
          </ac:spMkLst>
        </pc:spChg>
        <pc:spChg chg="add mod">
          <ac:chgData name="Huang, Po-kai" userId="be743c7d-0ad3-4a01-a6bb-e19e76bd5877" providerId="ADAL" clId="{7CBC622A-51EF-404D-B7DC-05806B53E48B}" dt="2023-11-07T18:59:44.002" v="4228" actId="1035"/>
          <ac:spMkLst>
            <pc:docMk/>
            <pc:sldMk cId="1390580796" sldId="995"/>
            <ac:spMk id="17" creationId="{EEFE27DA-8C18-4DD0-ABA6-9A5C77AF7A0A}"/>
          </ac:spMkLst>
        </pc:spChg>
        <pc:spChg chg="add mod">
          <ac:chgData name="Huang, Po-kai" userId="be743c7d-0ad3-4a01-a6bb-e19e76bd5877" providerId="ADAL" clId="{7CBC622A-51EF-404D-B7DC-05806B53E48B}" dt="2023-11-07T18:59:44.002" v="4228" actId="1035"/>
          <ac:spMkLst>
            <pc:docMk/>
            <pc:sldMk cId="1390580796" sldId="995"/>
            <ac:spMk id="18" creationId="{AC4771B9-CB03-43E1-9274-C7091AF09B6F}"/>
          </ac:spMkLst>
        </pc:spChg>
        <pc:spChg chg="add mod">
          <ac:chgData name="Huang, Po-kai" userId="be743c7d-0ad3-4a01-a6bb-e19e76bd5877" providerId="ADAL" clId="{7CBC622A-51EF-404D-B7DC-05806B53E48B}" dt="2023-11-07T18:59:44.002" v="4228" actId="1035"/>
          <ac:spMkLst>
            <pc:docMk/>
            <pc:sldMk cId="1390580796" sldId="995"/>
            <ac:spMk id="19" creationId="{06490EFB-BAE6-43EB-A210-802CD3C915B7}"/>
          </ac:spMkLst>
        </pc:spChg>
        <pc:spChg chg="add mod">
          <ac:chgData name="Huang, Po-kai" userId="be743c7d-0ad3-4a01-a6bb-e19e76bd5877" providerId="ADAL" clId="{7CBC622A-51EF-404D-B7DC-05806B53E48B}" dt="2023-11-07T18:59:44.002" v="4228" actId="1035"/>
          <ac:spMkLst>
            <pc:docMk/>
            <pc:sldMk cId="1390580796" sldId="995"/>
            <ac:spMk id="20" creationId="{0720F7CC-CA8B-4848-930A-CA129F3F33E3}"/>
          </ac:spMkLst>
        </pc:spChg>
        <pc:spChg chg="add mod">
          <ac:chgData name="Huang, Po-kai" userId="be743c7d-0ad3-4a01-a6bb-e19e76bd5877" providerId="ADAL" clId="{7CBC622A-51EF-404D-B7DC-05806B53E48B}" dt="2023-11-07T18:59:44.002" v="4228" actId="1035"/>
          <ac:spMkLst>
            <pc:docMk/>
            <pc:sldMk cId="1390580796" sldId="995"/>
            <ac:spMk id="21" creationId="{5E14BDD7-55B8-4473-917D-E72184625306}"/>
          </ac:spMkLst>
        </pc:spChg>
        <pc:spChg chg="add mod">
          <ac:chgData name="Huang, Po-kai" userId="be743c7d-0ad3-4a01-a6bb-e19e76bd5877" providerId="ADAL" clId="{7CBC622A-51EF-404D-B7DC-05806B53E48B}" dt="2023-11-07T18:59:44.002" v="4228" actId="1035"/>
          <ac:spMkLst>
            <pc:docMk/>
            <pc:sldMk cId="1390580796" sldId="995"/>
            <ac:spMk id="22" creationId="{319FBD52-6EA5-4E2A-A9EF-4417F66F0199}"/>
          </ac:spMkLst>
        </pc:spChg>
        <pc:spChg chg="add mod">
          <ac:chgData name="Huang, Po-kai" userId="be743c7d-0ad3-4a01-a6bb-e19e76bd5877" providerId="ADAL" clId="{7CBC622A-51EF-404D-B7DC-05806B53E48B}" dt="2023-11-07T18:59:44.002" v="4228" actId="1035"/>
          <ac:spMkLst>
            <pc:docMk/>
            <pc:sldMk cId="1390580796" sldId="995"/>
            <ac:spMk id="23" creationId="{6F777DA6-461E-4ACB-94E3-5A373F6EAADF}"/>
          </ac:spMkLst>
        </pc:spChg>
        <pc:spChg chg="add mod">
          <ac:chgData name="Huang, Po-kai" userId="be743c7d-0ad3-4a01-a6bb-e19e76bd5877" providerId="ADAL" clId="{7CBC622A-51EF-404D-B7DC-05806B53E48B}" dt="2023-11-07T18:59:44.002" v="4228" actId="1035"/>
          <ac:spMkLst>
            <pc:docMk/>
            <pc:sldMk cId="1390580796" sldId="995"/>
            <ac:spMk id="24" creationId="{24EB404B-8FA1-43A6-8CF9-F6D5BABF4E7F}"/>
          </ac:spMkLst>
        </pc:spChg>
        <pc:spChg chg="add mod">
          <ac:chgData name="Huang, Po-kai" userId="be743c7d-0ad3-4a01-a6bb-e19e76bd5877" providerId="ADAL" clId="{7CBC622A-51EF-404D-B7DC-05806B53E48B}" dt="2023-11-07T18:59:44.002" v="4228" actId="1035"/>
          <ac:spMkLst>
            <pc:docMk/>
            <pc:sldMk cId="1390580796" sldId="995"/>
            <ac:spMk id="25" creationId="{4A14ACB3-15C7-45D0-927D-5A743B77EDD3}"/>
          </ac:spMkLst>
        </pc:spChg>
        <pc:spChg chg="add mod">
          <ac:chgData name="Huang, Po-kai" userId="be743c7d-0ad3-4a01-a6bb-e19e76bd5877" providerId="ADAL" clId="{7CBC622A-51EF-404D-B7DC-05806B53E48B}" dt="2023-11-07T18:59:44.002" v="4228" actId="1035"/>
          <ac:spMkLst>
            <pc:docMk/>
            <pc:sldMk cId="1390580796" sldId="995"/>
            <ac:spMk id="26" creationId="{CB4B25E3-074C-459D-BCAD-4EE4FB0C0FEC}"/>
          </ac:spMkLst>
        </pc:spChg>
        <pc:spChg chg="add mod">
          <ac:chgData name="Huang, Po-kai" userId="be743c7d-0ad3-4a01-a6bb-e19e76bd5877" providerId="ADAL" clId="{7CBC622A-51EF-404D-B7DC-05806B53E48B}" dt="2023-11-07T18:59:44.002" v="4228" actId="1035"/>
          <ac:spMkLst>
            <pc:docMk/>
            <pc:sldMk cId="1390580796" sldId="995"/>
            <ac:spMk id="27" creationId="{2F399195-BD46-46B7-863E-13BDFB040D73}"/>
          </ac:spMkLst>
        </pc:spChg>
        <pc:spChg chg="add mod">
          <ac:chgData name="Huang, Po-kai" userId="be743c7d-0ad3-4a01-a6bb-e19e76bd5877" providerId="ADAL" clId="{7CBC622A-51EF-404D-B7DC-05806B53E48B}" dt="2023-11-07T18:59:44.002" v="4228" actId="1035"/>
          <ac:spMkLst>
            <pc:docMk/>
            <pc:sldMk cId="1390580796" sldId="995"/>
            <ac:spMk id="28" creationId="{BDCBE277-2E5A-4DCA-BC65-C2130630B22A}"/>
          </ac:spMkLst>
        </pc:spChg>
        <pc:spChg chg="add mod">
          <ac:chgData name="Huang, Po-kai" userId="be743c7d-0ad3-4a01-a6bb-e19e76bd5877" providerId="ADAL" clId="{7CBC622A-51EF-404D-B7DC-05806B53E48B}" dt="2023-11-07T18:59:44.002" v="4228" actId="1035"/>
          <ac:spMkLst>
            <pc:docMk/>
            <pc:sldMk cId="1390580796" sldId="995"/>
            <ac:spMk id="29" creationId="{5EAA4CF4-3E71-4BF8-A55D-80C5EE31B10A}"/>
          </ac:spMkLst>
        </pc:spChg>
        <pc:spChg chg="add mod">
          <ac:chgData name="Huang, Po-kai" userId="be743c7d-0ad3-4a01-a6bb-e19e76bd5877" providerId="ADAL" clId="{7CBC622A-51EF-404D-B7DC-05806B53E48B}" dt="2023-11-07T19:04:53.653" v="4351" actId="1076"/>
          <ac:spMkLst>
            <pc:docMk/>
            <pc:sldMk cId="1390580796" sldId="995"/>
            <ac:spMk id="30" creationId="{AB7A2133-D368-738D-26E3-3589ADBC23DB}"/>
          </ac:spMkLst>
        </pc:spChg>
        <pc:spChg chg="add mod">
          <ac:chgData name="Huang, Po-kai" userId="be743c7d-0ad3-4a01-a6bb-e19e76bd5877" providerId="ADAL" clId="{7CBC622A-51EF-404D-B7DC-05806B53E48B}" dt="2023-11-07T19:05:02.561" v="4353" actId="1076"/>
          <ac:spMkLst>
            <pc:docMk/>
            <pc:sldMk cId="1390580796" sldId="995"/>
            <ac:spMk id="31" creationId="{DBD805D1-09A6-364B-1237-9584EFC50E4A}"/>
          </ac:spMkLst>
        </pc:spChg>
      </pc:sldChg>
      <pc:sldChg chg="new del">
        <pc:chgData name="Huang, Po-kai" userId="be743c7d-0ad3-4a01-a6bb-e19e76bd5877" providerId="ADAL" clId="{7CBC622A-51EF-404D-B7DC-05806B53E48B}" dt="2023-11-07T18:46:11.178" v="3779" actId="47"/>
        <pc:sldMkLst>
          <pc:docMk/>
          <pc:sldMk cId="3064048353" sldId="995"/>
        </pc:sldMkLst>
      </pc:sldChg>
      <pc:sldChg chg="modSp new mod">
        <pc:chgData name="Huang, Po-kai" userId="be743c7d-0ad3-4a01-a6bb-e19e76bd5877" providerId="ADAL" clId="{7CBC622A-51EF-404D-B7DC-05806B53E48B}" dt="2023-11-07T19:29:51.633" v="5727" actId="20577"/>
        <pc:sldMkLst>
          <pc:docMk/>
          <pc:sldMk cId="1041404553" sldId="996"/>
        </pc:sldMkLst>
        <pc:spChg chg="mod">
          <ac:chgData name="Huang, Po-kai" userId="be743c7d-0ad3-4a01-a6bb-e19e76bd5877" providerId="ADAL" clId="{7CBC622A-51EF-404D-B7DC-05806B53E48B}" dt="2023-11-07T19:01:35.879" v="4262" actId="20577"/>
          <ac:spMkLst>
            <pc:docMk/>
            <pc:sldMk cId="1041404553" sldId="996"/>
            <ac:spMk id="2" creationId="{35FF7A04-3D89-9AD6-F890-53FEA9D2C449}"/>
          </ac:spMkLst>
        </pc:spChg>
        <pc:spChg chg="mod">
          <ac:chgData name="Huang, Po-kai" userId="be743c7d-0ad3-4a01-a6bb-e19e76bd5877" providerId="ADAL" clId="{7CBC622A-51EF-404D-B7DC-05806B53E48B}" dt="2023-11-07T19:29:51.633" v="5727" actId="20577"/>
          <ac:spMkLst>
            <pc:docMk/>
            <pc:sldMk cId="1041404553" sldId="996"/>
            <ac:spMk id="3" creationId="{E748B997-162F-EC1F-AEC4-DB01515FCC9C}"/>
          </ac:spMkLst>
        </pc:spChg>
      </pc:sldChg>
      <pc:sldChg chg="modSp new mod">
        <pc:chgData name="Huang, Po-kai" userId="be743c7d-0ad3-4a01-a6bb-e19e76bd5877" providerId="ADAL" clId="{7CBC622A-51EF-404D-B7DC-05806B53E48B}" dt="2023-11-07T19:10:37.281" v="4420" actId="20577"/>
        <pc:sldMkLst>
          <pc:docMk/>
          <pc:sldMk cId="1771188937" sldId="997"/>
        </pc:sldMkLst>
        <pc:spChg chg="mod">
          <ac:chgData name="Huang, Po-kai" userId="be743c7d-0ad3-4a01-a6bb-e19e76bd5877" providerId="ADAL" clId="{7CBC622A-51EF-404D-B7DC-05806B53E48B}" dt="2023-11-07T19:10:17.775" v="4373" actId="20577"/>
          <ac:spMkLst>
            <pc:docMk/>
            <pc:sldMk cId="1771188937" sldId="997"/>
            <ac:spMk id="2" creationId="{70D01E48-175D-7400-4332-8785AC952AAC}"/>
          </ac:spMkLst>
        </pc:spChg>
        <pc:spChg chg="mod">
          <ac:chgData name="Huang, Po-kai" userId="be743c7d-0ad3-4a01-a6bb-e19e76bd5877" providerId="ADAL" clId="{7CBC622A-51EF-404D-B7DC-05806B53E48B}" dt="2023-11-07T19:10:37.281" v="4420" actId="20577"/>
          <ac:spMkLst>
            <pc:docMk/>
            <pc:sldMk cId="1771188937" sldId="997"/>
            <ac:spMk id="3" creationId="{A8EAC882-C323-0644-2774-DFE8E1D97569}"/>
          </ac:spMkLst>
        </pc:spChg>
      </pc:sldChg>
      <pc:sldChg chg="modSp new mod">
        <pc:chgData name="Huang, Po-kai" userId="be743c7d-0ad3-4a01-a6bb-e19e76bd5877" providerId="ADAL" clId="{7CBC622A-51EF-404D-B7DC-05806B53E48B}" dt="2023-11-07T19:17:33.727" v="4851" actId="20577"/>
        <pc:sldMkLst>
          <pc:docMk/>
          <pc:sldMk cId="2968048347" sldId="998"/>
        </pc:sldMkLst>
        <pc:spChg chg="mod">
          <ac:chgData name="Huang, Po-kai" userId="be743c7d-0ad3-4a01-a6bb-e19e76bd5877" providerId="ADAL" clId="{7CBC622A-51EF-404D-B7DC-05806B53E48B}" dt="2023-11-07T19:17:09.358" v="4822" actId="20577"/>
          <ac:spMkLst>
            <pc:docMk/>
            <pc:sldMk cId="2968048347" sldId="998"/>
            <ac:spMk id="2" creationId="{3D44B7B6-8AB6-14B8-0B92-4AD52C8EA80C}"/>
          </ac:spMkLst>
        </pc:spChg>
        <pc:spChg chg="mod">
          <ac:chgData name="Huang, Po-kai" userId="be743c7d-0ad3-4a01-a6bb-e19e76bd5877" providerId="ADAL" clId="{7CBC622A-51EF-404D-B7DC-05806B53E48B}" dt="2023-11-07T19:17:33.727" v="4851" actId="20577"/>
          <ac:spMkLst>
            <pc:docMk/>
            <pc:sldMk cId="2968048347" sldId="998"/>
            <ac:spMk id="3" creationId="{3790D1A9-DEB0-18EF-89B1-BD4AED9BD578}"/>
          </ac:spMkLst>
        </pc:spChg>
      </pc:sldChg>
    </pc:docChg>
  </pc:docChgLst>
  <pc:docChgLst>
    <pc:chgData name="Huang, Po-kai" userId="be743c7d-0ad3-4a01-a6bb-e19e76bd5877" providerId="ADAL" clId="{215B8ED5-68A9-4E4A-AD50-CB3016FA0D25}"/>
    <pc:docChg chg="undo custSel addSld delSld modSld sldOrd">
      <pc:chgData name="Huang, Po-kai" userId="be743c7d-0ad3-4a01-a6bb-e19e76bd5877" providerId="ADAL" clId="{215B8ED5-68A9-4E4A-AD50-CB3016FA0D25}" dt="2024-01-11T02:10:04.896" v="9604" actId="1036"/>
      <pc:docMkLst>
        <pc:docMk/>
      </pc:docMkLst>
      <pc:sldChg chg="addSp delSp modSp mod">
        <pc:chgData name="Huang, Po-kai" userId="be743c7d-0ad3-4a01-a6bb-e19e76bd5877" providerId="ADAL" clId="{215B8ED5-68A9-4E4A-AD50-CB3016FA0D25}" dt="2024-01-08T05:42:36.679" v="2938" actId="20577"/>
        <pc:sldMkLst>
          <pc:docMk/>
          <pc:sldMk cId="4271385593" sldId="960"/>
        </pc:sldMkLst>
        <pc:spChg chg="mod">
          <ac:chgData name="Huang, Po-kai" userId="be743c7d-0ad3-4a01-a6bb-e19e76bd5877" providerId="ADAL" clId="{215B8ED5-68A9-4E4A-AD50-CB3016FA0D25}" dt="2024-01-08T05:42:36.679" v="2938" actId="20577"/>
          <ac:spMkLst>
            <pc:docMk/>
            <pc:sldMk cId="4271385593" sldId="960"/>
            <ac:spMk id="3" creationId="{00000000-0000-0000-0000-000000000000}"/>
          </ac:spMkLst>
        </pc:spChg>
        <pc:spChg chg="add mod">
          <ac:chgData name="Huang, Po-kai" userId="be743c7d-0ad3-4a01-a6bb-e19e76bd5877" providerId="ADAL" clId="{215B8ED5-68A9-4E4A-AD50-CB3016FA0D25}" dt="2024-01-08T04:59:31.797" v="332" actId="1076"/>
          <ac:spMkLst>
            <pc:docMk/>
            <pc:sldMk cId="4271385593" sldId="960"/>
            <ac:spMk id="6" creationId="{CB07837D-6300-DB76-84CB-D4A116DAA470}"/>
          </ac:spMkLst>
        </pc:spChg>
        <pc:spChg chg="add mod">
          <ac:chgData name="Huang, Po-kai" userId="be743c7d-0ad3-4a01-a6bb-e19e76bd5877" providerId="ADAL" clId="{215B8ED5-68A9-4E4A-AD50-CB3016FA0D25}" dt="2024-01-08T04:59:38.736" v="348" actId="20577"/>
          <ac:spMkLst>
            <pc:docMk/>
            <pc:sldMk cId="4271385593" sldId="960"/>
            <ac:spMk id="7" creationId="{A8D28BE1-D0AE-C77C-8F8B-EB487036210E}"/>
          </ac:spMkLst>
        </pc:spChg>
        <pc:spChg chg="add mod">
          <ac:chgData name="Huang, Po-kai" userId="be743c7d-0ad3-4a01-a6bb-e19e76bd5877" providerId="ADAL" clId="{215B8ED5-68A9-4E4A-AD50-CB3016FA0D25}" dt="2024-01-08T05:00:10.881" v="368" actId="14100"/>
          <ac:spMkLst>
            <pc:docMk/>
            <pc:sldMk cId="4271385593" sldId="960"/>
            <ac:spMk id="8" creationId="{1BF3A8D7-4552-D8F0-AE41-CFC086E26A0F}"/>
          </ac:spMkLst>
        </pc:spChg>
        <pc:spChg chg="mod">
          <ac:chgData name="Huang, Po-kai" userId="be743c7d-0ad3-4a01-a6bb-e19e76bd5877" providerId="ADAL" clId="{215B8ED5-68A9-4E4A-AD50-CB3016FA0D25}" dt="2024-01-08T04:59:04.310" v="326" actId="1076"/>
          <ac:spMkLst>
            <pc:docMk/>
            <pc:sldMk cId="4271385593" sldId="960"/>
            <ac:spMk id="30" creationId="{6249C348-1E23-3960-8D46-07992870C844}"/>
          </ac:spMkLst>
        </pc:spChg>
        <pc:spChg chg="mod">
          <ac:chgData name="Huang, Po-kai" userId="be743c7d-0ad3-4a01-a6bb-e19e76bd5877" providerId="ADAL" clId="{215B8ED5-68A9-4E4A-AD50-CB3016FA0D25}" dt="2024-01-08T04:59:04.310" v="326" actId="1076"/>
          <ac:spMkLst>
            <pc:docMk/>
            <pc:sldMk cId="4271385593" sldId="960"/>
            <ac:spMk id="31" creationId="{001E198D-F164-5AE2-6430-C3E7D7222FE1}"/>
          </ac:spMkLst>
        </pc:spChg>
        <pc:spChg chg="mod">
          <ac:chgData name="Huang, Po-kai" userId="be743c7d-0ad3-4a01-a6bb-e19e76bd5877" providerId="ADAL" clId="{215B8ED5-68A9-4E4A-AD50-CB3016FA0D25}" dt="2024-01-08T04:59:04.310" v="326" actId="1076"/>
          <ac:spMkLst>
            <pc:docMk/>
            <pc:sldMk cId="4271385593" sldId="960"/>
            <ac:spMk id="32" creationId="{CFAF3A08-BD82-CDD9-3C9C-660A6A4ED955}"/>
          </ac:spMkLst>
        </pc:spChg>
        <pc:spChg chg="mod">
          <ac:chgData name="Huang, Po-kai" userId="be743c7d-0ad3-4a01-a6bb-e19e76bd5877" providerId="ADAL" clId="{215B8ED5-68A9-4E4A-AD50-CB3016FA0D25}" dt="2024-01-08T04:59:09.007" v="327" actId="1076"/>
          <ac:spMkLst>
            <pc:docMk/>
            <pc:sldMk cId="4271385593" sldId="960"/>
            <ac:spMk id="33" creationId="{0CCA52D8-46EA-C6D7-29B4-745437CB3959}"/>
          </ac:spMkLst>
        </pc:spChg>
        <pc:spChg chg="mod">
          <ac:chgData name="Huang, Po-kai" userId="be743c7d-0ad3-4a01-a6bb-e19e76bd5877" providerId="ADAL" clId="{215B8ED5-68A9-4E4A-AD50-CB3016FA0D25}" dt="2024-01-08T04:59:09.007" v="327" actId="1076"/>
          <ac:spMkLst>
            <pc:docMk/>
            <pc:sldMk cId="4271385593" sldId="960"/>
            <ac:spMk id="34" creationId="{E9AAFE93-0BC5-D991-BE23-CC2168206153}"/>
          </ac:spMkLst>
        </pc:spChg>
        <pc:spChg chg="mod">
          <ac:chgData name="Huang, Po-kai" userId="be743c7d-0ad3-4a01-a6bb-e19e76bd5877" providerId="ADAL" clId="{215B8ED5-68A9-4E4A-AD50-CB3016FA0D25}" dt="2024-01-08T04:59:09.007" v="327" actId="1076"/>
          <ac:spMkLst>
            <pc:docMk/>
            <pc:sldMk cId="4271385593" sldId="960"/>
            <ac:spMk id="35" creationId="{D4113EE2-A48D-17DC-38A5-3E4A7937197E}"/>
          </ac:spMkLst>
        </pc:spChg>
        <pc:spChg chg="mod">
          <ac:chgData name="Huang, Po-kai" userId="be743c7d-0ad3-4a01-a6bb-e19e76bd5877" providerId="ADAL" clId="{215B8ED5-68A9-4E4A-AD50-CB3016FA0D25}" dt="2024-01-08T04:59:04.310" v="326" actId="1076"/>
          <ac:spMkLst>
            <pc:docMk/>
            <pc:sldMk cId="4271385593" sldId="960"/>
            <ac:spMk id="36" creationId="{88824A0D-4469-057E-2DAF-72B52F2E7AF2}"/>
          </ac:spMkLst>
        </pc:spChg>
        <pc:spChg chg="mod">
          <ac:chgData name="Huang, Po-kai" userId="be743c7d-0ad3-4a01-a6bb-e19e76bd5877" providerId="ADAL" clId="{215B8ED5-68A9-4E4A-AD50-CB3016FA0D25}" dt="2024-01-08T04:59:09.007" v="327" actId="1076"/>
          <ac:spMkLst>
            <pc:docMk/>
            <pc:sldMk cId="4271385593" sldId="960"/>
            <ac:spMk id="37" creationId="{5960AAFB-6115-0EC8-1CB2-8056AC40825D}"/>
          </ac:spMkLst>
        </pc:spChg>
        <pc:spChg chg="mod">
          <ac:chgData name="Huang, Po-kai" userId="be743c7d-0ad3-4a01-a6bb-e19e76bd5877" providerId="ADAL" clId="{215B8ED5-68A9-4E4A-AD50-CB3016FA0D25}" dt="2024-01-08T04:59:19.176" v="329" actId="1076"/>
          <ac:spMkLst>
            <pc:docMk/>
            <pc:sldMk cId="4271385593" sldId="960"/>
            <ac:spMk id="42" creationId="{2F8B863C-CCC8-D272-3CAE-BEDBFBCF40C1}"/>
          </ac:spMkLst>
        </pc:spChg>
        <pc:spChg chg="mod">
          <ac:chgData name="Huang, Po-kai" userId="be743c7d-0ad3-4a01-a6bb-e19e76bd5877" providerId="ADAL" clId="{215B8ED5-68A9-4E4A-AD50-CB3016FA0D25}" dt="2024-01-08T04:59:35.130" v="341" actId="20577"/>
          <ac:spMkLst>
            <pc:docMk/>
            <pc:sldMk cId="4271385593" sldId="960"/>
            <ac:spMk id="43" creationId="{A9020197-25AD-ABF7-9734-40C2D148D03F}"/>
          </ac:spMkLst>
        </pc:spChg>
        <pc:spChg chg="del mod">
          <ac:chgData name="Huang, Po-kai" userId="be743c7d-0ad3-4a01-a6bb-e19e76bd5877" providerId="ADAL" clId="{215B8ED5-68A9-4E4A-AD50-CB3016FA0D25}" dt="2024-01-08T04:59:12.524" v="328" actId="478"/>
          <ac:spMkLst>
            <pc:docMk/>
            <pc:sldMk cId="4271385593" sldId="960"/>
            <ac:spMk id="47" creationId="{F6433BBC-22CA-B981-4757-48020F17C347}"/>
          </ac:spMkLst>
        </pc:spChg>
        <pc:spChg chg="mod">
          <ac:chgData name="Huang, Po-kai" userId="be743c7d-0ad3-4a01-a6bb-e19e76bd5877" providerId="ADAL" clId="{215B8ED5-68A9-4E4A-AD50-CB3016FA0D25}" dt="2024-01-08T04:59:04.310" v="326" actId="1076"/>
          <ac:spMkLst>
            <pc:docMk/>
            <pc:sldMk cId="4271385593" sldId="960"/>
            <ac:spMk id="48" creationId="{13BC7F7B-035E-3501-4BC9-EA038C8184DA}"/>
          </ac:spMkLst>
        </pc:spChg>
        <pc:spChg chg="mod">
          <ac:chgData name="Huang, Po-kai" userId="be743c7d-0ad3-4a01-a6bb-e19e76bd5877" providerId="ADAL" clId="{215B8ED5-68A9-4E4A-AD50-CB3016FA0D25}" dt="2024-01-08T04:59:04.310" v="326" actId="1076"/>
          <ac:spMkLst>
            <pc:docMk/>
            <pc:sldMk cId="4271385593" sldId="960"/>
            <ac:spMk id="49" creationId="{BFABF378-3E14-9F8A-5240-5577F06FC69F}"/>
          </ac:spMkLst>
        </pc:spChg>
        <pc:spChg chg="mod">
          <ac:chgData name="Huang, Po-kai" userId="be743c7d-0ad3-4a01-a6bb-e19e76bd5877" providerId="ADAL" clId="{215B8ED5-68A9-4E4A-AD50-CB3016FA0D25}" dt="2024-01-08T04:59:09.007" v="327" actId="1076"/>
          <ac:spMkLst>
            <pc:docMk/>
            <pc:sldMk cId="4271385593" sldId="960"/>
            <ac:spMk id="52" creationId="{B407D586-99A0-5D3E-6913-A4D841F61C4B}"/>
          </ac:spMkLst>
        </pc:spChg>
        <pc:spChg chg="mod">
          <ac:chgData name="Huang, Po-kai" userId="be743c7d-0ad3-4a01-a6bb-e19e76bd5877" providerId="ADAL" clId="{215B8ED5-68A9-4E4A-AD50-CB3016FA0D25}" dt="2024-01-08T04:59:09.007" v="327" actId="1076"/>
          <ac:spMkLst>
            <pc:docMk/>
            <pc:sldMk cId="4271385593" sldId="960"/>
            <ac:spMk id="53" creationId="{CBC15CF3-D44E-5CA0-CCF5-C9885EB944B8}"/>
          </ac:spMkLst>
        </pc:spChg>
        <pc:spChg chg="mod">
          <ac:chgData name="Huang, Po-kai" userId="be743c7d-0ad3-4a01-a6bb-e19e76bd5877" providerId="ADAL" clId="{215B8ED5-68A9-4E4A-AD50-CB3016FA0D25}" dt="2024-01-08T04:59:04.310" v="326" actId="1076"/>
          <ac:spMkLst>
            <pc:docMk/>
            <pc:sldMk cId="4271385593" sldId="960"/>
            <ac:spMk id="54" creationId="{191DEB60-69E0-990D-6CE2-3C7AC8A34CF1}"/>
          </ac:spMkLst>
        </pc:spChg>
        <pc:spChg chg="mod">
          <ac:chgData name="Huang, Po-kai" userId="be743c7d-0ad3-4a01-a6bb-e19e76bd5877" providerId="ADAL" clId="{215B8ED5-68A9-4E4A-AD50-CB3016FA0D25}" dt="2024-01-08T04:59:09.007" v="327" actId="1076"/>
          <ac:spMkLst>
            <pc:docMk/>
            <pc:sldMk cId="4271385593" sldId="960"/>
            <ac:spMk id="55" creationId="{2BE13770-D019-5ED3-19E5-FC4EB2397E03}"/>
          </ac:spMkLst>
        </pc:spChg>
      </pc:sldChg>
      <pc:sldChg chg="modSp del mod ord">
        <pc:chgData name="Huang, Po-kai" userId="be743c7d-0ad3-4a01-a6bb-e19e76bd5877" providerId="ADAL" clId="{215B8ED5-68A9-4E4A-AD50-CB3016FA0D25}" dt="2024-01-08T07:10:38.937" v="8913" actId="47"/>
        <pc:sldMkLst>
          <pc:docMk/>
          <pc:sldMk cId="3651656639" sldId="976"/>
        </pc:sldMkLst>
        <pc:spChg chg="mod">
          <ac:chgData name="Huang, Po-kai" userId="be743c7d-0ad3-4a01-a6bb-e19e76bd5877" providerId="ADAL" clId="{215B8ED5-68A9-4E4A-AD50-CB3016FA0D25}" dt="2024-01-08T07:05:08.301" v="8617" actId="20577"/>
          <ac:spMkLst>
            <pc:docMk/>
            <pc:sldMk cId="3651656639" sldId="976"/>
            <ac:spMk id="2" creationId="{B59F69D0-7823-D031-71D5-BAD29728B70B}"/>
          </ac:spMkLst>
        </pc:spChg>
        <pc:spChg chg="mod">
          <ac:chgData name="Huang, Po-kai" userId="be743c7d-0ad3-4a01-a6bb-e19e76bd5877" providerId="ADAL" clId="{215B8ED5-68A9-4E4A-AD50-CB3016FA0D25}" dt="2024-01-08T06:49:03.053" v="7650" actId="20577"/>
          <ac:spMkLst>
            <pc:docMk/>
            <pc:sldMk cId="3651656639" sldId="976"/>
            <ac:spMk id="3" creationId="{1EBEB8F2-BE45-615E-6C1E-A1FE395247A6}"/>
          </ac:spMkLst>
        </pc:spChg>
      </pc:sldChg>
      <pc:sldChg chg="modSp mod">
        <pc:chgData name="Huang, Po-kai" userId="be743c7d-0ad3-4a01-a6bb-e19e76bd5877" providerId="ADAL" clId="{215B8ED5-68A9-4E4A-AD50-CB3016FA0D25}" dt="2024-01-08T07:14:40.708" v="9603" actId="20577"/>
        <pc:sldMkLst>
          <pc:docMk/>
          <pc:sldMk cId="4048481625" sldId="988"/>
        </pc:sldMkLst>
        <pc:spChg chg="mod">
          <ac:chgData name="Huang, Po-kai" userId="be743c7d-0ad3-4a01-a6bb-e19e76bd5877" providerId="ADAL" clId="{215B8ED5-68A9-4E4A-AD50-CB3016FA0D25}" dt="2024-01-08T07:14:40.708" v="9603" actId="20577"/>
          <ac:spMkLst>
            <pc:docMk/>
            <pc:sldMk cId="4048481625" sldId="988"/>
            <ac:spMk id="3" creationId="{7A5D70FB-AD33-1A95-0AF3-C82988EBD7FC}"/>
          </ac:spMkLst>
        </pc:spChg>
      </pc:sldChg>
      <pc:sldChg chg="del">
        <pc:chgData name="Huang, Po-kai" userId="be743c7d-0ad3-4a01-a6bb-e19e76bd5877" providerId="ADAL" clId="{215B8ED5-68A9-4E4A-AD50-CB3016FA0D25}" dt="2024-01-08T06:45:10.716" v="7588" actId="47"/>
        <pc:sldMkLst>
          <pc:docMk/>
          <pc:sldMk cId="466331271" sldId="989"/>
        </pc:sldMkLst>
      </pc:sldChg>
      <pc:sldChg chg="del">
        <pc:chgData name="Huang, Po-kai" userId="be743c7d-0ad3-4a01-a6bb-e19e76bd5877" providerId="ADAL" clId="{215B8ED5-68A9-4E4A-AD50-CB3016FA0D25}" dt="2024-01-08T06:45:13.005" v="7589" actId="47"/>
        <pc:sldMkLst>
          <pc:docMk/>
          <pc:sldMk cId="3269611658" sldId="990"/>
        </pc:sldMkLst>
      </pc:sldChg>
      <pc:sldChg chg="del">
        <pc:chgData name="Huang, Po-kai" userId="be743c7d-0ad3-4a01-a6bb-e19e76bd5877" providerId="ADAL" clId="{215B8ED5-68A9-4E4A-AD50-CB3016FA0D25}" dt="2024-01-08T06:47:25.634" v="7597" actId="47"/>
        <pc:sldMkLst>
          <pc:docMk/>
          <pc:sldMk cId="2975512791" sldId="991"/>
        </pc:sldMkLst>
      </pc:sldChg>
      <pc:sldChg chg="del">
        <pc:chgData name="Huang, Po-kai" userId="be743c7d-0ad3-4a01-a6bb-e19e76bd5877" providerId="ADAL" clId="{215B8ED5-68A9-4E4A-AD50-CB3016FA0D25}" dt="2024-01-08T07:05:15.230" v="8620" actId="47"/>
        <pc:sldMkLst>
          <pc:docMk/>
          <pc:sldMk cId="2905332931" sldId="992"/>
        </pc:sldMkLst>
      </pc:sldChg>
      <pc:sldChg chg="del">
        <pc:chgData name="Huang, Po-kai" userId="be743c7d-0ad3-4a01-a6bb-e19e76bd5877" providerId="ADAL" clId="{215B8ED5-68A9-4E4A-AD50-CB3016FA0D25}" dt="2024-01-08T06:45:14.715" v="7590" actId="47"/>
        <pc:sldMkLst>
          <pc:docMk/>
          <pc:sldMk cId="3656594421" sldId="993"/>
        </pc:sldMkLst>
      </pc:sldChg>
      <pc:sldChg chg="del">
        <pc:chgData name="Huang, Po-kai" userId="be743c7d-0ad3-4a01-a6bb-e19e76bd5877" providerId="ADAL" clId="{215B8ED5-68A9-4E4A-AD50-CB3016FA0D25}" dt="2024-01-08T06:45:15.720" v="7591" actId="47"/>
        <pc:sldMkLst>
          <pc:docMk/>
          <pc:sldMk cId="1471904129" sldId="994"/>
        </pc:sldMkLst>
      </pc:sldChg>
      <pc:sldChg chg="del">
        <pc:chgData name="Huang, Po-kai" userId="be743c7d-0ad3-4a01-a6bb-e19e76bd5877" providerId="ADAL" clId="{215B8ED5-68A9-4E4A-AD50-CB3016FA0D25}" dt="2024-01-08T06:45:18.765" v="7592" actId="47"/>
        <pc:sldMkLst>
          <pc:docMk/>
          <pc:sldMk cId="1390580796" sldId="995"/>
        </pc:sldMkLst>
      </pc:sldChg>
      <pc:sldChg chg="modSp mod ord">
        <pc:chgData name="Huang, Po-kai" userId="be743c7d-0ad3-4a01-a6bb-e19e76bd5877" providerId="ADAL" clId="{215B8ED5-68A9-4E4A-AD50-CB3016FA0D25}" dt="2024-01-08T07:10:34.320" v="8912" actId="20577"/>
        <pc:sldMkLst>
          <pc:docMk/>
          <pc:sldMk cId="1041404553" sldId="996"/>
        </pc:sldMkLst>
        <pc:spChg chg="mod">
          <ac:chgData name="Huang, Po-kai" userId="be743c7d-0ad3-4a01-a6bb-e19e76bd5877" providerId="ADAL" clId="{215B8ED5-68A9-4E4A-AD50-CB3016FA0D25}" dt="2024-01-08T06:49:42.494" v="7657" actId="20577"/>
          <ac:spMkLst>
            <pc:docMk/>
            <pc:sldMk cId="1041404553" sldId="996"/>
            <ac:spMk id="2" creationId="{35FF7A04-3D89-9AD6-F890-53FEA9D2C449}"/>
          </ac:spMkLst>
        </pc:spChg>
        <pc:spChg chg="mod">
          <ac:chgData name="Huang, Po-kai" userId="be743c7d-0ad3-4a01-a6bb-e19e76bd5877" providerId="ADAL" clId="{215B8ED5-68A9-4E4A-AD50-CB3016FA0D25}" dt="2024-01-08T07:10:34.320" v="8912" actId="20577"/>
          <ac:spMkLst>
            <pc:docMk/>
            <pc:sldMk cId="1041404553" sldId="996"/>
            <ac:spMk id="3" creationId="{E748B997-162F-EC1F-AEC4-DB01515FCC9C}"/>
          </ac:spMkLst>
        </pc:spChg>
      </pc:sldChg>
      <pc:sldChg chg="modSp mod ord">
        <pc:chgData name="Huang, Po-kai" userId="be743c7d-0ad3-4a01-a6bb-e19e76bd5877" providerId="ADAL" clId="{215B8ED5-68A9-4E4A-AD50-CB3016FA0D25}" dt="2024-01-08T07:03:15.623" v="8616" actId="20577"/>
        <pc:sldMkLst>
          <pc:docMk/>
          <pc:sldMk cId="2968048347" sldId="998"/>
        </pc:sldMkLst>
        <pc:spChg chg="mod">
          <ac:chgData name="Huang, Po-kai" userId="be743c7d-0ad3-4a01-a6bb-e19e76bd5877" providerId="ADAL" clId="{215B8ED5-68A9-4E4A-AD50-CB3016FA0D25}" dt="2024-01-08T07:01:38.988" v="8341" actId="20577"/>
          <ac:spMkLst>
            <pc:docMk/>
            <pc:sldMk cId="2968048347" sldId="998"/>
            <ac:spMk id="2" creationId="{3D44B7B6-8AB6-14B8-0B92-4AD52C8EA80C}"/>
          </ac:spMkLst>
        </pc:spChg>
        <pc:spChg chg="mod">
          <ac:chgData name="Huang, Po-kai" userId="be743c7d-0ad3-4a01-a6bb-e19e76bd5877" providerId="ADAL" clId="{215B8ED5-68A9-4E4A-AD50-CB3016FA0D25}" dt="2024-01-08T07:03:15.623" v="8616" actId="20577"/>
          <ac:spMkLst>
            <pc:docMk/>
            <pc:sldMk cId="2968048347" sldId="998"/>
            <ac:spMk id="3" creationId="{3790D1A9-DEB0-18EF-89B1-BD4AED9BD578}"/>
          </ac:spMkLst>
        </pc:spChg>
      </pc:sldChg>
      <pc:sldChg chg="modSp new mod">
        <pc:chgData name="Huang, Po-kai" userId="be743c7d-0ad3-4a01-a6bb-e19e76bd5877" providerId="ADAL" clId="{215B8ED5-68A9-4E4A-AD50-CB3016FA0D25}" dt="2024-01-08T05:44:29.602" v="3027" actId="20577"/>
        <pc:sldMkLst>
          <pc:docMk/>
          <pc:sldMk cId="1418347219" sldId="999"/>
        </pc:sldMkLst>
        <pc:spChg chg="mod">
          <ac:chgData name="Huang, Po-kai" userId="be743c7d-0ad3-4a01-a6bb-e19e76bd5877" providerId="ADAL" clId="{215B8ED5-68A9-4E4A-AD50-CB3016FA0D25}" dt="2024-01-08T05:00:26.165" v="402" actId="20577"/>
          <ac:spMkLst>
            <pc:docMk/>
            <pc:sldMk cId="1418347219" sldId="999"/>
            <ac:spMk id="2" creationId="{AFC5F673-8625-EFC7-F373-EF4764BEC801}"/>
          </ac:spMkLst>
        </pc:spChg>
        <pc:spChg chg="mod">
          <ac:chgData name="Huang, Po-kai" userId="be743c7d-0ad3-4a01-a6bb-e19e76bd5877" providerId="ADAL" clId="{215B8ED5-68A9-4E4A-AD50-CB3016FA0D25}" dt="2024-01-08T05:44:29.602" v="3027" actId="20577"/>
          <ac:spMkLst>
            <pc:docMk/>
            <pc:sldMk cId="1418347219" sldId="999"/>
            <ac:spMk id="3" creationId="{83A6822C-6C53-996A-F5AE-A516B0D72DDA}"/>
          </ac:spMkLst>
        </pc:spChg>
      </pc:sldChg>
      <pc:sldChg chg="modSp new del mod">
        <pc:chgData name="Huang, Po-kai" userId="be743c7d-0ad3-4a01-a6bb-e19e76bd5877" providerId="ADAL" clId="{215B8ED5-68A9-4E4A-AD50-CB3016FA0D25}" dt="2024-01-08T06:45:06.648" v="7587" actId="47"/>
        <pc:sldMkLst>
          <pc:docMk/>
          <pc:sldMk cId="3189036980" sldId="1000"/>
        </pc:sldMkLst>
        <pc:spChg chg="mod">
          <ac:chgData name="Huang, Po-kai" userId="be743c7d-0ad3-4a01-a6bb-e19e76bd5877" providerId="ADAL" clId="{215B8ED5-68A9-4E4A-AD50-CB3016FA0D25}" dt="2024-01-08T05:23:01.644" v="1341" actId="20577"/>
          <ac:spMkLst>
            <pc:docMk/>
            <pc:sldMk cId="3189036980" sldId="1000"/>
            <ac:spMk id="2" creationId="{BD6E91E1-4056-735C-64FE-13E9E9ED1F71}"/>
          </ac:spMkLst>
        </pc:spChg>
        <pc:spChg chg="mod">
          <ac:chgData name="Huang, Po-kai" userId="be743c7d-0ad3-4a01-a6bb-e19e76bd5877" providerId="ADAL" clId="{215B8ED5-68A9-4E4A-AD50-CB3016FA0D25}" dt="2024-01-08T05:24:41.215" v="1452" actId="20577"/>
          <ac:spMkLst>
            <pc:docMk/>
            <pc:sldMk cId="3189036980" sldId="1000"/>
            <ac:spMk id="3" creationId="{E0BEA9C7-A3E9-9600-86D5-71E899E8EAC2}"/>
          </ac:spMkLst>
        </pc:spChg>
      </pc:sldChg>
      <pc:sldChg chg="modSp new mod">
        <pc:chgData name="Huang, Po-kai" userId="be743c7d-0ad3-4a01-a6bb-e19e76bd5877" providerId="ADAL" clId="{215B8ED5-68A9-4E4A-AD50-CB3016FA0D25}" dt="2024-01-08T06:12:09.217" v="4458" actId="20577"/>
        <pc:sldMkLst>
          <pc:docMk/>
          <pc:sldMk cId="2642706021" sldId="1001"/>
        </pc:sldMkLst>
        <pc:spChg chg="mod">
          <ac:chgData name="Huang, Po-kai" userId="be743c7d-0ad3-4a01-a6bb-e19e76bd5877" providerId="ADAL" clId="{215B8ED5-68A9-4E4A-AD50-CB3016FA0D25}" dt="2024-01-08T05:30:46.113" v="1740" actId="20577"/>
          <ac:spMkLst>
            <pc:docMk/>
            <pc:sldMk cId="2642706021" sldId="1001"/>
            <ac:spMk id="2" creationId="{D04FCA2D-BB17-25E0-0F27-2EDD18D5C421}"/>
          </ac:spMkLst>
        </pc:spChg>
        <pc:spChg chg="mod">
          <ac:chgData name="Huang, Po-kai" userId="be743c7d-0ad3-4a01-a6bb-e19e76bd5877" providerId="ADAL" clId="{215B8ED5-68A9-4E4A-AD50-CB3016FA0D25}" dt="2024-01-08T06:12:09.217" v="4458" actId="20577"/>
          <ac:spMkLst>
            <pc:docMk/>
            <pc:sldMk cId="2642706021" sldId="1001"/>
            <ac:spMk id="3" creationId="{106628FD-FB01-F249-8E8E-7805A356E935}"/>
          </ac:spMkLst>
        </pc:spChg>
      </pc:sldChg>
      <pc:sldChg chg="addSp delSp modSp new mod">
        <pc:chgData name="Huang, Po-kai" userId="be743c7d-0ad3-4a01-a6bb-e19e76bd5877" providerId="ADAL" clId="{215B8ED5-68A9-4E4A-AD50-CB3016FA0D25}" dt="2024-01-11T02:10:04.896" v="9604" actId="1036"/>
        <pc:sldMkLst>
          <pc:docMk/>
          <pc:sldMk cId="224105766" sldId="1002"/>
        </pc:sldMkLst>
        <pc:spChg chg="mod">
          <ac:chgData name="Huang, Po-kai" userId="be743c7d-0ad3-4a01-a6bb-e19e76bd5877" providerId="ADAL" clId="{215B8ED5-68A9-4E4A-AD50-CB3016FA0D25}" dt="2024-01-08T05:46:39.725" v="3198" actId="20577"/>
          <ac:spMkLst>
            <pc:docMk/>
            <pc:sldMk cId="224105766" sldId="1002"/>
            <ac:spMk id="2" creationId="{CD252D86-6044-1B60-6874-AC26D86F5402}"/>
          </ac:spMkLst>
        </pc:spChg>
        <pc:spChg chg="mod">
          <ac:chgData name="Huang, Po-kai" userId="be743c7d-0ad3-4a01-a6bb-e19e76bd5877" providerId="ADAL" clId="{215B8ED5-68A9-4E4A-AD50-CB3016FA0D25}" dt="2024-01-08T05:46:51.392" v="3240" actId="20577"/>
          <ac:spMkLst>
            <pc:docMk/>
            <pc:sldMk cId="224105766" sldId="1002"/>
            <ac:spMk id="3" creationId="{B58B2ED8-7C83-F024-2B7D-57D81E6E009E}"/>
          </ac:spMkLst>
        </pc:spChg>
        <pc:spChg chg="mod">
          <ac:chgData name="Huang, Po-kai" userId="be743c7d-0ad3-4a01-a6bb-e19e76bd5877" providerId="ADAL" clId="{215B8ED5-68A9-4E4A-AD50-CB3016FA0D25}" dt="2024-01-08T05:58:08.175" v="3956" actId="1076"/>
          <ac:spMkLst>
            <pc:docMk/>
            <pc:sldMk cId="224105766" sldId="1002"/>
            <ac:spMk id="5" creationId="{86A9E1D4-3818-0446-239B-679AB2507AA0}"/>
          </ac:spMkLst>
        </pc:spChg>
        <pc:spChg chg="add mod">
          <ac:chgData name="Huang, Po-kai" userId="be743c7d-0ad3-4a01-a6bb-e19e76bd5877" providerId="ADAL" clId="{215B8ED5-68A9-4E4A-AD50-CB3016FA0D25}" dt="2024-01-08T05:54:49.756" v="3852" actId="1035"/>
          <ac:spMkLst>
            <pc:docMk/>
            <pc:sldMk cId="224105766" sldId="1002"/>
            <ac:spMk id="13" creationId="{B12AE8C9-3300-0325-161A-FA6AEBD171B4}"/>
          </ac:spMkLst>
        </pc:spChg>
        <pc:spChg chg="add mod">
          <ac:chgData name="Huang, Po-kai" userId="be743c7d-0ad3-4a01-a6bb-e19e76bd5877" providerId="ADAL" clId="{215B8ED5-68A9-4E4A-AD50-CB3016FA0D25}" dt="2024-01-08T05:54:49.756" v="3852" actId="1035"/>
          <ac:spMkLst>
            <pc:docMk/>
            <pc:sldMk cId="224105766" sldId="1002"/>
            <ac:spMk id="14" creationId="{E7E31818-53EA-6008-A4BA-2ECC0BAA3E7C}"/>
          </ac:spMkLst>
        </pc:spChg>
        <pc:spChg chg="add mod">
          <ac:chgData name="Huang, Po-kai" userId="be743c7d-0ad3-4a01-a6bb-e19e76bd5877" providerId="ADAL" clId="{215B8ED5-68A9-4E4A-AD50-CB3016FA0D25}" dt="2024-01-08T05:54:49.756" v="3852" actId="1035"/>
          <ac:spMkLst>
            <pc:docMk/>
            <pc:sldMk cId="224105766" sldId="1002"/>
            <ac:spMk id="16" creationId="{EEED97D8-F9AE-D6EC-C53E-4016D634CDA3}"/>
          </ac:spMkLst>
        </pc:spChg>
        <pc:spChg chg="add mod">
          <ac:chgData name="Huang, Po-kai" userId="be743c7d-0ad3-4a01-a6bb-e19e76bd5877" providerId="ADAL" clId="{215B8ED5-68A9-4E4A-AD50-CB3016FA0D25}" dt="2024-01-08T06:03:30.456" v="4316" actId="1076"/>
          <ac:spMkLst>
            <pc:docMk/>
            <pc:sldMk cId="224105766" sldId="1002"/>
            <ac:spMk id="17" creationId="{F7530CE6-5346-FD54-9019-CD275E31D73A}"/>
          </ac:spMkLst>
        </pc:spChg>
        <pc:spChg chg="add mod">
          <ac:chgData name="Huang, Po-kai" userId="be743c7d-0ad3-4a01-a6bb-e19e76bd5877" providerId="ADAL" clId="{215B8ED5-68A9-4E4A-AD50-CB3016FA0D25}" dt="2024-01-08T05:54:49.756" v="3852" actId="1035"/>
          <ac:spMkLst>
            <pc:docMk/>
            <pc:sldMk cId="224105766" sldId="1002"/>
            <ac:spMk id="18" creationId="{530869FD-5846-4434-06B5-E81B8E8FD304}"/>
          </ac:spMkLst>
        </pc:spChg>
        <pc:spChg chg="add mod">
          <ac:chgData name="Huang, Po-kai" userId="be743c7d-0ad3-4a01-a6bb-e19e76bd5877" providerId="ADAL" clId="{215B8ED5-68A9-4E4A-AD50-CB3016FA0D25}" dt="2024-01-08T05:54:49.756" v="3852" actId="1035"/>
          <ac:spMkLst>
            <pc:docMk/>
            <pc:sldMk cId="224105766" sldId="1002"/>
            <ac:spMk id="19" creationId="{4F5BC450-DBFE-E743-CE78-7FCB50FD6F1C}"/>
          </ac:spMkLst>
        </pc:spChg>
        <pc:spChg chg="add mod">
          <ac:chgData name="Huang, Po-kai" userId="be743c7d-0ad3-4a01-a6bb-e19e76bd5877" providerId="ADAL" clId="{215B8ED5-68A9-4E4A-AD50-CB3016FA0D25}" dt="2024-01-08T05:54:49.756" v="3852" actId="1035"/>
          <ac:spMkLst>
            <pc:docMk/>
            <pc:sldMk cId="224105766" sldId="1002"/>
            <ac:spMk id="20" creationId="{19F5FDBE-1297-3838-1AE0-FB77E3E3AEC4}"/>
          </ac:spMkLst>
        </pc:spChg>
        <pc:spChg chg="add mod">
          <ac:chgData name="Huang, Po-kai" userId="be743c7d-0ad3-4a01-a6bb-e19e76bd5877" providerId="ADAL" clId="{215B8ED5-68A9-4E4A-AD50-CB3016FA0D25}" dt="2024-01-08T05:59:14.490" v="3964" actId="1076"/>
          <ac:spMkLst>
            <pc:docMk/>
            <pc:sldMk cId="224105766" sldId="1002"/>
            <ac:spMk id="21" creationId="{D4798193-8534-C0EB-25AC-595C32C84D0C}"/>
          </ac:spMkLst>
        </pc:spChg>
        <pc:spChg chg="add mod">
          <ac:chgData name="Huang, Po-kai" userId="be743c7d-0ad3-4a01-a6bb-e19e76bd5877" providerId="ADAL" clId="{215B8ED5-68A9-4E4A-AD50-CB3016FA0D25}" dt="2024-01-08T05:59:18.930" v="3965" actId="1076"/>
          <ac:spMkLst>
            <pc:docMk/>
            <pc:sldMk cId="224105766" sldId="1002"/>
            <ac:spMk id="22" creationId="{C2C28751-B606-CD90-17E8-6626E0FA6DAA}"/>
          </ac:spMkLst>
        </pc:spChg>
        <pc:spChg chg="add mod">
          <ac:chgData name="Huang, Po-kai" userId="be743c7d-0ad3-4a01-a6bb-e19e76bd5877" providerId="ADAL" clId="{215B8ED5-68A9-4E4A-AD50-CB3016FA0D25}" dt="2024-01-08T05:58:54.758" v="3959" actId="1076"/>
          <ac:spMkLst>
            <pc:docMk/>
            <pc:sldMk cId="224105766" sldId="1002"/>
            <ac:spMk id="23" creationId="{51C7A5E4-0C5D-57A5-395F-D850F777A860}"/>
          </ac:spMkLst>
        </pc:spChg>
        <pc:spChg chg="add del mod">
          <ac:chgData name="Huang, Po-kai" userId="be743c7d-0ad3-4a01-a6bb-e19e76bd5877" providerId="ADAL" clId="{215B8ED5-68A9-4E4A-AD50-CB3016FA0D25}" dt="2024-01-08T06:01:16.424" v="4000" actId="478"/>
          <ac:spMkLst>
            <pc:docMk/>
            <pc:sldMk cId="224105766" sldId="1002"/>
            <ac:spMk id="24" creationId="{8662D4E1-C229-6D91-14B9-0397CCA10E1C}"/>
          </ac:spMkLst>
        </pc:spChg>
        <pc:spChg chg="add del mod">
          <ac:chgData name="Huang, Po-kai" userId="be743c7d-0ad3-4a01-a6bb-e19e76bd5877" providerId="ADAL" clId="{215B8ED5-68A9-4E4A-AD50-CB3016FA0D25}" dt="2024-01-08T06:01:14.566" v="3999" actId="478"/>
          <ac:spMkLst>
            <pc:docMk/>
            <pc:sldMk cId="224105766" sldId="1002"/>
            <ac:spMk id="25" creationId="{D83EA3F0-90FC-CFFF-1CD0-3BAB4573CA70}"/>
          </ac:spMkLst>
        </pc:spChg>
        <pc:spChg chg="add del mod">
          <ac:chgData name="Huang, Po-kai" userId="be743c7d-0ad3-4a01-a6bb-e19e76bd5877" providerId="ADAL" clId="{215B8ED5-68A9-4E4A-AD50-CB3016FA0D25}" dt="2024-01-08T06:01:14.566" v="3999" actId="478"/>
          <ac:spMkLst>
            <pc:docMk/>
            <pc:sldMk cId="224105766" sldId="1002"/>
            <ac:spMk id="26" creationId="{11D7DFA2-2870-084D-6653-1BCA957FF1D8}"/>
          </ac:spMkLst>
        </pc:spChg>
        <pc:spChg chg="add mod">
          <ac:chgData name="Huang, Po-kai" userId="be743c7d-0ad3-4a01-a6bb-e19e76bd5877" providerId="ADAL" clId="{215B8ED5-68A9-4E4A-AD50-CB3016FA0D25}" dt="2024-01-08T05:55:16.220" v="3855" actId="1076"/>
          <ac:spMkLst>
            <pc:docMk/>
            <pc:sldMk cId="224105766" sldId="1002"/>
            <ac:spMk id="27" creationId="{104F7BEC-BFC6-53C7-190E-E76CCB322915}"/>
          </ac:spMkLst>
        </pc:spChg>
        <pc:spChg chg="add del mod">
          <ac:chgData name="Huang, Po-kai" userId="be743c7d-0ad3-4a01-a6bb-e19e76bd5877" providerId="ADAL" clId="{215B8ED5-68A9-4E4A-AD50-CB3016FA0D25}" dt="2024-01-08T06:01:14.566" v="3999" actId="478"/>
          <ac:spMkLst>
            <pc:docMk/>
            <pc:sldMk cId="224105766" sldId="1002"/>
            <ac:spMk id="28" creationId="{F31A8AC8-6787-10AE-A443-6441F5FABE6B}"/>
          </ac:spMkLst>
        </pc:spChg>
        <pc:spChg chg="add mod">
          <ac:chgData name="Huang, Po-kai" userId="be743c7d-0ad3-4a01-a6bb-e19e76bd5877" providerId="ADAL" clId="{215B8ED5-68A9-4E4A-AD50-CB3016FA0D25}" dt="2024-01-08T05:59:40.183" v="3971" actId="1076"/>
          <ac:spMkLst>
            <pc:docMk/>
            <pc:sldMk cId="224105766" sldId="1002"/>
            <ac:spMk id="29" creationId="{7205FF33-C650-59E0-4623-6BD749B6B07F}"/>
          </ac:spMkLst>
        </pc:spChg>
        <pc:spChg chg="add mod">
          <ac:chgData name="Huang, Po-kai" userId="be743c7d-0ad3-4a01-a6bb-e19e76bd5877" providerId="ADAL" clId="{215B8ED5-68A9-4E4A-AD50-CB3016FA0D25}" dt="2024-01-08T05:59:44.234" v="3972" actId="1076"/>
          <ac:spMkLst>
            <pc:docMk/>
            <pc:sldMk cId="224105766" sldId="1002"/>
            <ac:spMk id="30" creationId="{DE1D2FE9-B203-69D9-09C4-73E0958071FE}"/>
          </ac:spMkLst>
        </pc:spChg>
        <pc:spChg chg="add mod">
          <ac:chgData name="Huang, Po-kai" userId="be743c7d-0ad3-4a01-a6bb-e19e76bd5877" providerId="ADAL" clId="{215B8ED5-68A9-4E4A-AD50-CB3016FA0D25}" dt="2024-01-08T05:59:21.440" v="3966" actId="1076"/>
          <ac:spMkLst>
            <pc:docMk/>
            <pc:sldMk cId="224105766" sldId="1002"/>
            <ac:spMk id="31" creationId="{20817153-5543-29F0-40E4-5608AD98503C}"/>
          </ac:spMkLst>
        </pc:spChg>
        <pc:spChg chg="add mod">
          <ac:chgData name="Huang, Po-kai" userId="be743c7d-0ad3-4a01-a6bb-e19e76bd5877" providerId="ADAL" clId="{215B8ED5-68A9-4E4A-AD50-CB3016FA0D25}" dt="2024-01-08T05:55:16.220" v="3855" actId="1076"/>
          <ac:spMkLst>
            <pc:docMk/>
            <pc:sldMk cId="224105766" sldId="1002"/>
            <ac:spMk id="32" creationId="{ED26AEAA-DCF0-A448-D55E-398D9F013A7E}"/>
          </ac:spMkLst>
        </pc:spChg>
        <pc:spChg chg="add del mod">
          <ac:chgData name="Huang, Po-kai" userId="be743c7d-0ad3-4a01-a6bb-e19e76bd5877" providerId="ADAL" clId="{215B8ED5-68A9-4E4A-AD50-CB3016FA0D25}" dt="2024-01-08T06:01:14.566" v="3999" actId="478"/>
          <ac:spMkLst>
            <pc:docMk/>
            <pc:sldMk cId="224105766" sldId="1002"/>
            <ac:spMk id="33" creationId="{49850FBA-8A3B-83B0-544C-621B6BE22AB6}"/>
          </ac:spMkLst>
        </pc:spChg>
        <pc:spChg chg="add del mod">
          <ac:chgData name="Huang, Po-kai" userId="be743c7d-0ad3-4a01-a6bb-e19e76bd5877" providerId="ADAL" clId="{215B8ED5-68A9-4E4A-AD50-CB3016FA0D25}" dt="2024-01-08T06:01:14.566" v="3999" actId="478"/>
          <ac:spMkLst>
            <pc:docMk/>
            <pc:sldMk cId="224105766" sldId="1002"/>
            <ac:spMk id="34" creationId="{93DFE99D-107D-2042-2332-E9A9EFF399E9}"/>
          </ac:spMkLst>
        </pc:spChg>
        <pc:spChg chg="add mod">
          <ac:chgData name="Huang, Po-kai" userId="be743c7d-0ad3-4a01-a6bb-e19e76bd5877" providerId="ADAL" clId="{215B8ED5-68A9-4E4A-AD50-CB3016FA0D25}" dt="2024-01-08T05:55:16.220" v="3855" actId="1076"/>
          <ac:spMkLst>
            <pc:docMk/>
            <pc:sldMk cId="224105766" sldId="1002"/>
            <ac:spMk id="35" creationId="{F635FFA9-16D1-0191-CE6C-504C3BE5779B}"/>
          </ac:spMkLst>
        </pc:spChg>
        <pc:spChg chg="add del mod">
          <ac:chgData name="Huang, Po-kai" userId="be743c7d-0ad3-4a01-a6bb-e19e76bd5877" providerId="ADAL" clId="{215B8ED5-68A9-4E4A-AD50-CB3016FA0D25}" dt="2024-01-08T06:01:14.566" v="3999" actId="478"/>
          <ac:spMkLst>
            <pc:docMk/>
            <pc:sldMk cId="224105766" sldId="1002"/>
            <ac:spMk id="36" creationId="{8D37D696-357E-7813-A71F-A214E7FC9468}"/>
          </ac:spMkLst>
        </pc:spChg>
        <pc:spChg chg="add del mod">
          <ac:chgData name="Huang, Po-kai" userId="be743c7d-0ad3-4a01-a6bb-e19e76bd5877" providerId="ADAL" clId="{215B8ED5-68A9-4E4A-AD50-CB3016FA0D25}" dt="2024-01-08T06:00:47.189" v="3987" actId="478"/>
          <ac:spMkLst>
            <pc:docMk/>
            <pc:sldMk cId="224105766" sldId="1002"/>
            <ac:spMk id="37" creationId="{CF9663C2-2DA8-43E1-8861-027CF83F870D}"/>
          </ac:spMkLst>
        </pc:spChg>
        <pc:spChg chg="add del mod">
          <ac:chgData name="Huang, Po-kai" userId="be743c7d-0ad3-4a01-a6bb-e19e76bd5877" providerId="ADAL" clId="{215B8ED5-68A9-4E4A-AD50-CB3016FA0D25}" dt="2024-01-08T06:00:46.560" v="3986" actId="478"/>
          <ac:spMkLst>
            <pc:docMk/>
            <pc:sldMk cId="224105766" sldId="1002"/>
            <ac:spMk id="38" creationId="{07A1A0D8-0F29-54DE-4793-3551AC243D40}"/>
          </ac:spMkLst>
        </pc:spChg>
        <pc:spChg chg="add del mod">
          <ac:chgData name="Huang, Po-kai" userId="be743c7d-0ad3-4a01-a6bb-e19e76bd5877" providerId="ADAL" clId="{215B8ED5-68A9-4E4A-AD50-CB3016FA0D25}" dt="2024-01-08T05:55:53.657" v="3882" actId="478"/>
          <ac:spMkLst>
            <pc:docMk/>
            <pc:sldMk cId="224105766" sldId="1002"/>
            <ac:spMk id="39" creationId="{03DAAE64-E6C3-EC42-83A2-518299F7DD25}"/>
          </ac:spMkLst>
        </pc:spChg>
        <pc:spChg chg="add del mod">
          <ac:chgData name="Huang, Po-kai" userId="be743c7d-0ad3-4a01-a6bb-e19e76bd5877" providerId="ADAL" clId="{215B8ED5-68A9-4E4A-AD50-CB3016FA0D25}" dt="2024-01-08T05:56:02.778" v="3884"/>
          <ac:spMkLst>
            <pc:docMk/>
            <pc:sldMk cId="224105766" sldId="1002"/>
            <ac:spMk id="40" creationId="{EAA1BB4F-5A48-C2E2-28B5-70E1336DBE0E}"/>
          </ac:spMkLst>
        </pc:spChg>
        <pc:spChg chg="add del mod">
          <ac:chgData name="Huang, Po-kai" userId="be743c7d-0ad3-4a01-a6bb-e19e76bd5877" providerId="ADAL" clId="{215B8ED5-68A9-4E4A-AD50-CB3016FA0D25}" dt="2024-01-08T05:56:02.778" v="3884"/>
          <ac:spMkLst>
            <pc:docMk/>
            <pc:sldMk cId="224105766" sldId="1002"/>
            <ac:spMk id="41" creationId="{A8FF8A2A-2B50-1D2B-2A12-AF3F4C577324}"/>
          </ac:spMkLst>
        </pc:spChg>
        <pc:spChg chg="add del mod">
          <ac:chgData name="Huang, Po-kai" userId="be743c7d-0ad3-4a01-a6bb-e19e76bd5877" providerId="ADAL" clId="{215B8ED5-68A9-4E4A-AD50-CB3016FA0D25}" dt="2024-01-08T05:56:02.778" v="3884"/>
          <ac:spMkLst>
            <pc:docMk/>
            <pc:sldMk cId="224105766" sldId="1002"/>
            <ac:spMk id="42" creationId="{807A9AE7-E4A8-1A8C-C945-7208FDB54A80}"/>
          </ac:spMkLst>
        </pc:spChg>
        <pc:spChg chg="add del mod">
          <ac:chgData name="Huang, Po-kai" userId="be743c7d-0ad3-4a01-a6bb-e19e76bd5877" providerId="ADAL" clId="{215B8ED5-68A9-4E4A-AD50-CB3016FA0D25}" dt="2024-01-08T05:56:02.778" v="3884"/>
          <ac:spMkLst>
            <pc:docMk/>
            <pc:sldMk cId="224105766" sldId="1002"/>
            <ac:spMk id="43" creationId="{73B67616-BDAF-19B1-C20C-D33DDE210A6C}"/>
          </ac:spMkLst>
        </pc:spChg>
        <pc:spChg chg="add del mod">
          <ac:chgData name="Huang, Po-kai" userId="be743c7d-0ad3-4a01-a6bb-e19e76bd5877" providerId="ADAL" clId="{215B8ED5-68A9-4E4A-AD50-CB3016FA0D25}" dt="2024-01-08T05:56:02.778" v="3884"/>
          <ac:spMkLst>
            <pc:docMk/>
            <pc:sldMk cId="224105766" sldId="1002"/>
            <ac:spMk id="44" creationId="{F20ED678-DC81-6956-EB6B-7D7B27B66142}"/>
          </ac:spMkLst>
        </pc:spChg>
        <pc:spChg chg="add del mod">
          <ac:chgData name="Huang, Po-kai" userId="be743c7d-0ad3-4a01-a6bb-e19e76bd5877" providerId="ADAL" clId="{215B8ED5-68A9-4E4A-AD50-CB3016FA0D25}" dt="2024-01-08T05:56:02.778" v="3884"/>
          <ac:spMkLst>
            <pc:docMk/>
            <pc:sldMk cId="224105766" sldId="1002"/>
            <ac:spMk id="45" creationId="{5A29FBC1-8062-422C-993B-B97A5D90131B}"/>
          </ac:spMkLst>
        </pc:spChg>
        <pc:spChg chg="add del mod">
          <ac:chgData name="Huang, Po-kai" userId="be743c7d-0ad3-4a01-a6bb-e19e76bd5877" providerId="ADAL" clId="{215B8ED5-68A9-4E4A-AD50-CB3016FA0D25}" dt="2024-01-08T05:56:02.778" v="3884"/>
          <ac:spMkLst>
            <pc:docMk/>
            <pc:sldMk cId="224105766" sldId="1002"/>
            <ac:spMk id="46" creationId="{747855F3-6CD2-D933-5856-EE78844A8BFD}"/>
          </ac:spMkLst>
        </pc:spChg>
        <pc:spChg chg="add del mod">
          <ac:chgData name="Huang, Po-kai" userId="be743c7d-0ad3-4a01-a6bb-e19e76bd5877" providerId="ADAL" clId="{215B8ED5-68A9-4E4A-AD50-CB3016FA0D25}" dt="2024-01-08T05:56:02.778" v="3884"/>
          <ac:spMkLst>
            <pc:docMk/>
            <pc:sldMk cId="224105766" sldId="1002"/>
            <ac:spMk id="47" creationId="{6143FE70-62E1-E4A9-E4DA-4BC243D22153}"/>
          </ac:spMkLst>
        </pc:spChg>
        <pc:spChg chg="add del mod">
          <ac:chgData name="Huang, Po-kai" userId="be743c7d-0ad3-4a01-a6bb-e19e76bd5877" providerId="ADAL" clId="{215B8ED5-68A9-4E4A-AD50-CB3016FA0D25}" dt="2024-01-08T05:56:02.778" v="3884"/>
          <ac:spMkLst>
            <pc:docMk/>
            <pc:sldMk cId="224105766" sldId="1002"/>
            <ac:spMk id="48" creationId="{DD469AA7-FC59-698E-DC67-E4FBC1E3A5A0}"/>
          </ac:spMkLst>
        </pc:spChg>
        <pc:spChg chg="add del mod">
          <ac:chgData name="Huang, Po-kai" userId="be743c7d-0ad3-4a01-a6bb-e19e76bd5877" providerId="ADAL" clId="{215B8ED5-68A9-4E4A-AD50-CB3016FA0D25}" dt="2024-01-08T06:01:19.692" v="4001" actId="478"/>
          <ac:spMkLst>
            <pc:docMk/>
            <pc:sldMk cId="224105766" sldId="1002"/>
            <ac:spMk id="49" creationId="{F5ACA945-6CF0-C044-B7BF-E17F2A6BBA28}"/>
          </ac:spMkLst>
        </pc:spChg>
        <pc:spChg chg="add del mod">
          <ac:chgData name="Huang, Po-kai" userId="be743c7d-0ad3-4a01-a6bb-e19e76bd5877" providerId="ADAL" clId="{215B8ED5-68A9-4E4A-AD50-CB3016FA0D25}" dt="2024-01-08T06:01:19.692" v="4001" actId="478"/>
          <ac:spMkLst>
            <pc:docMk/>
            <pc:sldMk cId="224105766" sldId="1002"/>
            <ac:spMk id="50" creationId="{A3F16459-A333-8388-176D-2060E6854BDC}"/>
          </ac:spMkLst>
        </pc:spChg>
        <pc:spChg chg="add del mod">
          <ac:chgData name="Huang, Po-kai" userId="be743c7d-0ad3-4a01-a6bb-e19e76bd5877" providerId="ADAL" clId="{215B8ED5-68A9-4E4A-AD50-CB3016FA0D25}" dt="2024-01-08T06:01:19.692" v="4001" actId="478"/>
          <ac:spMkLst>
            <pc:docMk/>
            <pc:sldMk cId="224105766" sldId="1002"/>
            <ac:spMk id="51" creationId="{F856EE99-5A9E-4192-D11F-93B64DFBF718}"/>
          </ac:spMkLst>
        </pc:spChg>
        <pc:spChg chg="add del mod">
          <ac:chgData name="Huang, Po-kai" userId="be743c7d-0ad3-4a01-a6bb-e19e76bd5877" providerId="ADAL" clId="{215B8ED5-68A9-4E4A-AD50-CB3016FA0D25}" dt="2024-01-08T06:01:19.692" v="4001" actId="478"/>
          <ac:spMkLst>
            <pc:docMk/>
            <pc:sldMk cId="224105766" sldId="1002"/>
            <ac:spMk id="52" creationId="{5D5AFF2F-8DA6-E4BD-3560-9923C4DEE99F}"/>
          </ac:spMkLst>
        </pc:spChg>
        <pc:spChg chg="add del mod">
          <ac:chgData name="Huang, Po-kai" userId="be743c7d-0ad3-4a01-a6bb-e19e76bd5877" providerId="ADAL" clId="{215B8ED5-68A9-4E4A-AD50-CB3016FA0D25}" dt="2024-01-08T06:01:19.692" v="4001" actId="478"/>
          <ac:spMkLst>
            <pc:docMk/>
            <pc:sldMk cId="224105766" sldId="1002"/>
            <ac:spMk id="53" creationId="{A494DB76-9E38-D4FB-DB45-A13511EF81D0}"/>
          </ac:spMkLst>
        </pc:spChg>
        <pc:spChg chg="add del mod">
          <ac:chgData name="Huang, Po-kai" userId="be743c7d-0ad3-4a01-a6bb-e19e76bd5877" providerId="ADAL" clId="{215B8ED5-68A9-4E4A-AD50-CB3016FA0D25}" dt="2024-01-08T06:01:19.692" v="4001" actId="478"/>
          <ac:spMkLst>
            <pc:docMk/>
            <pc:sldMk cId="224105766" sldId="1002"/>
            <ac:spMk id="54" creationId="{13886011-034A-A189-51E5-F93F7918C296}"/>
          </ac:spMkLst>
        </pc:spChg>
        <pc:spChg chg="add del mod">
          <ac:chgData name="Huang, Po-kai" userId="be743c7d-0ad3-4a01-a6bb-e19e76bd5877" providerId="ADAL" clId="{215B8ED5-68A9-4E4A-AD50-CB3016FA0D25}" dt="2024-01-08T06:01:19.692" v="4001" actId="478"/>
          <ac:spMkLst>
            <pc:docMk/>
            <pc:sldMk cId="224105766" sldId="1002"/>
            <ac:spMk id="55" creationId="{3CD8D536-7F1E-79EE-4DF7-0C1CFF0E7859}"/>
          </ac:spMkLst>
        </pc:spChg>
        <pc:spChg chg="add del mod">
          <ac:chgData name="Huang, Po-kai" userId="be743c7d-0ad3-4a01-a6bb-e19e76bd5877" providerId="ADAL" clId="{215B8ED5-68A9-4E4A-AD50-CB3016FA0D25}" dt="2024-01-08T05:57:38.688" v="3949" actId="478"/>
          <ac:spMkLst>
            <pc:docMk/>
            <pc:sldMk cId="224105766" sldId="1002"/>
            <ac:spMk id="56" creationId="{3353CF23-0AC9-9AD4-3E7A-5C54CE995BFB}"/>
          </ac:spMkLst>
        </pc:spChg>
        <pc:spChg chg="add del mod">
          <ac:chgData name="Huang, Po-kai" userId="be743c7d-0ad3-4a01-a6bb-e19e76bd5877" providerId="ADAL" clId="{215B8ED5-68A9-4E4A-AD50-CB3016FA0D25}" dt="2024-01-08T05:57:09.363" v="3945" actId="478"/>
          <ac:spMkLst>
            <pc:docMk/>
            <pc:sldMk cId="224105766" sldId="1002"/>
            <ac:spMk id="57" creationId="{7758E7F0-0606-465C-8823-85159CA651D7}"/>
          </ac:spMkLst>
        </pc:spChg>
        <pc:spChg chg="add del mod">
          <ac:chgData name="Huang, Po-kai" userId="be743c7d-0ad3-4a01-a6bb-e19e76bd5877" providerId="ADAL" clId="{215B8ED5-68A9-4E4A-AD50-CB3016FA0D25}" dt="2024-01-08T06:01:19.692" v="4001" actId="478"/>
          <ac:spMkLst>
            <pc:docMk/>
            <pc:sldMk cId="224105766" sldId="1002"/>
            <ac:spMk id="58" creationId="{75DB88EC-719C-1635-9273-3A05314126CF}"/>
          </ac:spMkLst>
        </pc:spChg>
        <pc:spChg chg="add del mod">
          <ac:chgData name="Huang, Po-kai" userId="be743c7d-0ad3-4a01-a6bb-e19e76bd5877" providerId="ADAL" clId="{215B8ED5-68A9-4E4A-AD50-CB3016FA0D25}" dt="2024-01-08T05:59:09.409" v="3962" actId="478"/>
          <ac:spMkLst>
            <pc:docMk/>
            <pc:sldMk cId="224105766" sldId="1002"/>
            <ac:spMk id="59" creationId="{C0FA0DF6-8AC8-3659-405D-BD0FD66BAD52}"/>
          </ac:spMkLst>
        </pc:spChg>
        <pc:spChg chg="add del mod">
          <ac:chgData name="Huang, Po-kai" userId="be743c7d-0ad3-4a01-a6bb-e19e76bd5877" providerId="ADAL" clId="{215B8ED5-68A9-4E4A-AD50-CB3016FA0D25}" dt="2024-01-08T05:59:09.409" v="3962" actId="478"/>
          <ac:spMkLst>
            <pc:docMk/>
            <pc:sldMk cId="224105766" sldId="1002"/>
            <ac:spMk id="60" creationId="{05B6C4F6-2C0D-1A49-F1A9-18A305ED5AA9}"/>
          </ac:spMkLst>
        </pc:spChg>
        <pc:spChg chg="add del mod">
          <ac:chgData name="Huang, Po-kai" userId="be743c7d-0ad3-4a01-a6bb-e19e76bd5877" providerId="ADAL" clId="{215B8ED5-68A9-4E4A-AD50-CB3016FA0D25}" dt="2024-01-08T05:59:09.409" v="3962" actId="478"/>
          <ac:spMkLst>
            <pc:docMk/>
            <pc:sldMk cId="224105766" sldId="1002"/>
            <ac:spMk id="61" creationId="{AABA9862-CF11-728F-6820-48288377FFFD}"/>
          </ac:spMkLst>
        </pc:spChg>
        <pc:spChg chg="add del mod">
          <ac:chgData name="Huang, Po-kai" userId="be743c7d-0ad3-4a01-a6bb-e19e76bd5877" providerId="ADAL" clId="{215B8ED5-68A9-4E4A-AD50-CB3016FA0D25}" dt="2024-01-08T05:59:09.409" v="3962" actId="478"/>
          <ac:spMkLst>
            <pc:docMk/>
            <pc:sldMk cId="224105766" sldId="1002"/>
            <ac:spMk id="62" creationId="{B62922C6-66B8-37CD-8BFA-AE18C2C1DB60}"/>
          </ac:spMkLst>
        </pc:spChg>
        <pc:spChg chg="add del mod">
          <ac:chgData name="Huang, Po-kai" userId="be743c7d-0ad3-4a01-a6bb-e19e76bd5877" providerId="ADAL" clId="{215B8ED5-68A9-4E4A-AD50-CB3016FA0D25}" dt="2024-01-08T05:59:09.409" v="3962" actId="478"/>
          <ac:spMkLst>
            <pc:docMk/>
            <pc:sldMk cId="224105766" sldId="1002"/>
            <ac:spMk id="63" creationId="{F32B5C34-2EF3-207B-728A-9F89D41233F7}"/>
          </ac:spMkLst>
        </pc:spChg>
        <pc:spChg chg="add del mod">
          <ac:chgData name="Huang, Po-kai" userId="be743c7d-0ad3-4a01-a6bb-e19e76bd5877" providerId="ADAL" clId="{215B8ED5-68A9-4E4A-AD50-CB3016FA0D25}" dt="2024-01-08T05:59:09.409" v="3962" actId="478"/>
          <ac:spMkLst>
            <pc:docMk/>
            <pc:sldMk cId="224105766" sldId="1002"/>
            <ac:spMk id="64" creationId="{09B1641D-CC00-8DCF-AAB1-1FEA45CC3115}"/>
          </ac:spMkLst>
        </pc:spChg>
        <pc:spChg chg="add del mod">
          <ac:chgData name="Huang, Po-kai" userId="be743c7d-0ad3-4a01-a6bb-e19e76bd5877" providerId="ADAL" clId="{215B8ED5-68A9-4E4A-AD50-CB3016FA0D25}" dt="2024-01-08T05:59:09.409" v="3962" actId="478"/>
          <ac:spMkLst>
            <pc:docMk/>
            <pc:sldMk cId="224105766" sldId="1002"/>
            <ac:spMk id="65" creationId="{BE454B13-3483-C461-855E-611A9F291AF6}"/>
          </ac:spMkLst>
        </pc:spChg>
        <pc:spChg chg="add del mod">
          <ac:chgData name="Huang, Po-kai" userId="be743c7d-0ad3-4a01-a6bb-e19e76bd5877" providerId="ADAL" clId="{215B8ED5-68A9-4E4A-AD50-CB3016FA0D25}" dt="2024-01-08T05:59:09.409" v="3962" actId="478"/>
          <ac:spMkLst>
            <pc:docMk/>
            <pc:sldMk cId="224105766" sldId="1002"/>
            <ac:spMk id="66" creationId="{79A651E2-5B6E-2766-2966-052011A978C0}"/>
          </ac:spMkLst>
        </pc:spChg>
        <pc:spChg chg="add mod">
          <ac:chgData name="Huang, Po-kai" userId="be743c7d-0ad3-4a01-a6bb-e19e76bd5877" providerId="ADAL" clId="{215B8ED5-68A9-4E4A-AD50-CB3016FA0D25}" dt="2024-01-08T05:59:30.223" v="3968" actId="1076"/>
          <ac:spMkLst>
            <pc:docMk/>
            <pc:sldMk cId="224105766" sldId="1002"/>
            <ac:spMk id="67" creationId="{7E931048-67A2-19AF-42E2-F6FC8189AE3B}"/>
          </ac:spMkLst>
        </pc:spChg>
        <pc:spChg chg="add mod">
          <ac:chgData name="Huang, Po-kai" userId="be743c7d-0ad3-4a01-a6bb-e19e76bd5877" providerId="ADAL" clId="{215B8ED5-68A9-4E4A-AD50-CB3016FA0D25}" dt="2024-01-08T05:59:30.223" v="3968" actId="1076"/>
          <ac:spMkLst>
            <pc:docMk/>
            <pc:sldMk cId="224105766" sldId="1002"/>
            <ac:spMk id="68" creationId="{0B54D910-4275-115B-C7B7-D3E559ADB1BC}"/>
          </ac:spMkLst>
        </pc:spChg>
        <pc:spChg chg="add mod">
          <ac:chgData name="Huang, Po-kai" userId="be743c7d-0ad3-4a01-a6bb-e19e76bd5877" providerId="ADAL" clId="{215B8ED5-68A9-4E4A-AD50-CB3016FA0D25}" dt="2024-01-08T05:59:30.223" v="3968" actId="1076"/>
          <ac:spMkLst>
            <pc:docMk/>
            <pc:sldMk cId="224105766" sldId="1002"/>
            <ac:spMk id="69" creationId="{8EE8D697-B433-7196-9B6A-50A4F7E2D4B2}"/>
          </ac:spMkLst>
        </pc:spChg>
        <pc:spChg chg="add mod">
          <ac:chgData name="Huang, Po-kai" userId="be743c7d-0ad3-4a01-a6bb-e19e76bd5877" providerId="ADAL" clId="{215B8ED5-68A9-4E4A-AD50-CB3016FA0D25}" dt="2024-01-08T06:00:18.430" v="3982" actId="1076"/>
          <ac:spMkLst>
            <pc:docMk/>
            <pc:sldMk cId="224105766" sldId="1002"/>
            <ac:spMk id="70" creationId="{147FB01C-ECB0-25BE-9A43-478998BDF11E}"/>
          </ac:spMkLst>
        </pc:spChg>
        <pc:spChg chg="add mod">
          <ac:chgData name="Huang, Po-kai" userId="be743c7d-0ad3-4a01-a6bb-e19e76bd5877" providerId="ADAL" clId="{215B8ED5-68A9-4E4A-AD50-CB3016FA0D25}" dt="2024-01-08T05:59:30.223" v="3968" actId="1076"/>
          <ac:spMkLst>
            <pc:docMk/>
            <pc:sldMk cId="224105766" sldId="1002"/>
            <ac:spMk id="71" creationId="{55F56518-405B-7674-5948-C9049A17BA29}"/>
          </ac:spMkLst>
        </pc:spChg>
        <pc:spChg chg="add del mod">
          <ac:chgData name="Huang, Po-kai" userId="be743c7d-0ad3-4a01-a6bb-e19e76bd5877" providerId="ADAL" clId="{215B8ED5-68A9-4E4A-AD50-CB3016FA0D25}" dt="2024-01-08T06:00:19.987" v="3983" actId="478"/>
          <ac:spMkLst>
            <pc:docMk/>
            <pc:sldMk cId="224105766" sldId="1002"/>
            <ac:spMk id="72" creationId="{DDC7ACBF-A2D3-AEDA-F5D5-80C34E8F901E}"/>
          </ac:spMkLst>
        </pc:spChg>
        <pc:spChg chg="add del mod">
          <ac:chgData name="Huang, Po-kai" userId="be743c7d-0ad3-4a01-a6bb-e19e76bd5877" providerId="ADAL" clId="{215B8ED5-68A9-4E4A-AD50-CB3016FA0D25}" dt="2024-01-08T05:59:33.528" v="3969" actId="478"/>
          <ac:spMkLst>
            <pc:docMk/>
            <pc:sldMk cId="224105766" sldId="1002"/>
            <ac:spMk id="73" creationId="{C6CC4950-3161-F8EB-22E4-0635283CEEE5}"/>
          </ac:spMkLst>
        </pc:spChg>
        <pc:spChg chg="add mod">
          <ac:chgData name="Huang, Po-kai" userId="be743c7d-0ad3-4a01-a6bb-e19e76bd5877" providerId="ADAL" clId="{215B8ED5-68A9-4E4A-AD50-CB3016FA0D25}" dt="2024-01-08T05:59:52.200" v="3975" actId="1076"/>
          <ac:spMkLst>
            <pc:docMk/>
            <pc:sldMk cId="224105766" sldId="1002"/>
            <ac:spMk id="74" creationId="{22EB5399-EBE4-1D9E-2C74-FE2ACB156EFB}"/>
          </ac:spMkLst>
        </pc:spChg>
        <pc:spChg chg="add mod">
          <ac:chgData name="Huang, Po-kai" userId="be743c7d-0ad3-4a01-a6bb-e19e76bd5877" providerId="ADAL" clId="{215B8ED5-68A9-4E4A-AD50-CB3016FA0D25}" dt="2024-01-11T02:10:04.896" v="9604" actId="1036"/>
          <ac:spMkLst>
            <pc:docMk/>
            <pc:sldMk cId="224105766" sldId="1002"/>
            <ac:spMk id="75" creationId="{A65457E9-A601-5C6A-230D-B766A91F7950}"/>
          </ac:spMkLst>
        </pc:spChg>
        <pc:spChg chg="add mod">
          <ac:chgData name="Huang, Po-kai" userId="be743c7d-0ad3-4a01-a6bb-e19e76bd5877" providerId="ADAL" clId="{215B8ED5-68A9-4E4A-AD50-CB3016FA0D25}" dt="2024-01-08T06:00:26.409" v="3985" actId="1076"/>
          <ac:spMkLst>
            <pc:docMk/>
            <pc:sldMk cId="224105766" sldId="1002"/>
            <ac:spMk id="76" creationId="{B8652075-D9EA-B231-48F3-E6A750CF0E58}"/>
          </ac:spMkLst>
        </pc:spChg>
        <pc:spChg chg="add mod">
          <ac:chgData name="Huang, Po-kai" userId="be743c7d-0ad3-4a01-a6bb-e19e76bd5877" providerId="ADAL" clId="{215B8ED5-68A9-4E4A-AD50-CB3016FA0D25}" dt="2024-01-08T06:00:54.163" v="3989" actId="1076"/>
          <ac:spMkLst>
            <pc:docMk/>
            <pc:sldMk cId="224105766" sldId="1002"/>
            <ac:spMk id="77" creationId="{52A79ED5-D8F4-E442-3DA7-86A8A13C4025}"/>
          </ac:spMkLst>
        </pc:spChg>
        <pc:spChg chg="add mod">
          <ac:chgData name="Huang, Po-kai" userId="be743c7d-0ad3-4a01-a6bb-e19e76bd5877" providerId="ADAL" clId="{215B8ED5-68A9-4E4A-AD50-CB3016FA0D25}" dt="2024-01-08T06:00:58.102" v="3998" actId="20577"/>
          <ac:spMkLst>
            <pc:docMk/>
            <pc:sldMk cId="224105766" sldId="1002"/>
            <ac:spMk id="78" creationId="{E7792B6F-CDF4-B42E-8B53-30BC9DDDAD4A}"/>
          </ac:spMkLst>
        </pc:spChg>
        <pc:spChg chg="add del mod">
          <ac:chgData name="Huang, Po-kai" userId="be743c7d-0ad3-4a01-a6bb-e19e76bd5877" providerId="ADAL" clId="{215B8ED5-68A9-4E4A-AD50-CB3016FA0D25}" dt="2024-01-08T06:01:44.560" v="4081" actId="478"/>
          <ac:spMkLst>
            <pc:docMk/>
            <pc:sldMk cId="224105766" sldId="1002"/>
            <ac:spMk id="79" creationId="{A3B9F168-1996-11F8-1B97-B9E5B3D8C924}"/>
          </ac:spMkLst>
        </pc:spChg>
        <pc:spChg chg="add del mod">
          <ac:chgData name="Huang, Po-kai" userId="be743c7d-0ad3-4a01-a6bb-e19e76bd5877" providerId="ADAL" clId="{215B8ED5-68A9-4E4A-AD50-CB3016FA0D25}" dt="2024-01-08T06:01:44.560" v="4081" actId="478"/>
          <ac:spMkLst>
            <pc:docMk/>
            <pc:sldMk cId="224105766" sldId="1002"/>
            <ac:spMk id="80" creationId="{7060B6BE-8953-F5EE-8827-015A68C33098}"/>
          </ac:spMkLst>
        </pc:spChg>
        <pc:spChg chg="add del mod">
          <ac:chgData name="Huang, Po-kai" userId="be743c7d-0ad3-4a01-a6bb-e19e76bd5877" providerId="ADAL" clId="{215B8ED5-68A9-4E4A-AD50-CB3016FA0D25}" dt="2024-01-08T06:01:44.560" v="4081" actId="478"/>
          <ac:spMkLst>
            <pc:docMk/>
            <pc:sldMk cId="224105766" sldId="1002"/>
            <ac:spMk id="81" creationId="{36E5E4CD-5632-96E6-5BF2-B79CE9101AD5}"/>
          </ac:spMkLst>
        </pc:spChg>
        <pc:spChg chg="add del mod">
          <ac:chgData name="Huang, Po-kai" userId="be743c7d-0ad3-4a01-a6bb-e19e76bd5877" providerId="ADAL" clId="{215B8ED5-68A9-4E4A-AD50-CB3016FA0D25}" dt="2024-01-08T06:01:44.560" v="4081" actId="478"/>
          <ac:spMkLst>
            <pc:docMk/>
            <pc:sldMk cId="224105766" sldId="1002"/>
            <ac:spMk id="82" creationId="{6F455570-2A7B-32E8-E223-D0E6ADB39105}"/>
          </ac:spMkLst>
        </pc:spChg>
        <pc:spChg chg="add del mod">
          <ac:chgData name="Huang, Po-kai" userId="be743c7d-0ad3-4a01-a6bb-e19e76bd5877" providerId="ADAL" clId="{215B8ED5-68A9-4E4A-AD50-CB3016FA0D25}" dt="2024-01-08T06:01:44.560" v="4081" actId="478"/>
          <ac:spMkLst>
            <pc:docMk/>
            <pc:sldMk cId="224105766" sldId="1002"/>
            <ac:spMk id="83" creationId="{52B0E5A0-3E31-0589-6E5F-D8DEF454DDE1}"/>
          </ac:spMkLst>
        </pc:spChg>
        <pc:spChg chg="add del mod">
          <ac:chgData name="Huang, Po-kai" userId="be743c7d-0ad3-4a01-a6bb-e19e76bd5877" providerId="ADAL" clId="{215B8ED5-68A9-4E4A-AD50-CB3016FA0D25}" dt="2024-01-08T06:01:44.560" v="4081" actId="478"/>
          <ac:spMkLst>
            <pc:docMk/>
            <pc:sldMk cId="224105766" sldId="1002"/>
            <ac:spMk id="84" creationId="{23B9A26D-7091-501B-D6E7-A9D02039A6BC}"/>
          </ac:spMkLst>
        </pc:spChg>
        <pc:spChg chg="add del mod">
          <ac:chgData name="Huang, Po-kai" userId="be743c7d-0ad3-4a01-a6bb-e19e76bd5877" providerId="ADAL" clId="{215B8ED5-68A9-4E4A-AD50-CB3016FA0D25}" dt="2024-01-08T06:02:20.857" v="4300" actId="478"/>
          <ac:spMkLst>
            <pc:docMk/>
            <pc:sldMk cId="224105766" sldId="1002"/>
            <ac:spMk id="85" creationId="{02E8AE2E-A839-96B7-BFF7-E705BB1C332F}"/>
          </ac:spMkLst>
        </pc:spChg>
        <pc:spChg chg="add mod">
          <ac:chgData name="Huang, Po-kai" userId="be743c7d-0ad3-4a01-a6bb-e19e76bd5877" providerId="ADAL" clId="{215B8ED5-68A9-4E4A-AD50-CB3016FA0D25}" dt="2024-01-08T06:02:16.183" v="4299" actId="1038"/>
          <ac:spMkLst>
            <pc:docMk/>
            <pc:sldMk cId="224105766" sldId="1002"/>
            <ac:spMk id="86" creationId="{6D6CB848-11F6-3B26-E25F-4DAE32E48A25}"/>
          </ac:spMkLst>
        </pc:spChg>
        <pc:spChg chg="add mod">
          <ac:chgData name="Huang, Po-kai" userId="be743c7d-0ad3-4a01-a6bb-e19e76bd5877" providerId="ADAL" clId="{215B8ED5-68A9-4E4A-AD50-CB3016FA0D25}" dt="2024-01-08T06:02:16.183" v="4299" actId="1038"/>
          <ac:spMkLst>
            <pc:docMk/>
            <pc:sldMk cId="224105766" sldId="1002"/>
            <ac:spMk id="87" creationId="{A2C70E67-ABDF-A672-86CD-3BAB53C1448E}"/>
          </ac:spMkLst>
        </pc:spChg>
        <pc:spChg chg="add mod">
          <ac:chgData name="Huang, Po-kai" userId="be743c7d-0ad3-4a01-a6bb-e19e76bd5877" providerId="ADAL" clId="{215B8ED5-68A9-4E4A-AD50-CB3016FA0D25}" dt="2024-01-08T06:02:16.183" v="4299" actId="1038"/>
          <ac:spMkLst>
            <pc:docMk/>
            <pc:sldMk cId="224105766" sldId="1002"/>
            <ac:spMk id="88" creationId="{E2E44247-E758-3C62-BD9A-8D2640DAC8D6}"/>
          </ac:spMkLst>
        </pc:spChg>
        <pc:spChg chg="add mod">
          <ac:chgData name="Huang, Po-kai" userId="be743c7d-0ad3-4a01-a6bb-e19e76bd5877" providerId="ADAL" clId="{215B8ED5-68A9-4E4A-AD50-CB3016FA0D25}" dt="2024-01-08T06:02:16.183" v="4299" actId="1038"/>
          <ac:spMkLst>
            <pc:docMk/>
            <pc:sldMk cId="224105766" sldId="1002"/>
            <ac:spMk id="89" creationId="{CBA8BE78-0ADB-2D2C-5835-250A6688AE77}"/>
          </ac:spMkLst>
        </pc:spChg>
        <pc:spChg chg="add mod">
          <ac:chgData name="Huang, Po-kai" userId="be743c7d-0ad3-4a01-a6bb-e19e76bd5877" providerId="ADAL" clId="{215B8ED5-68A9-4E4A-AD50-CB3016FA0D25}" dt="2024-01-08T06:02:35.643" v="4304" actId="1076"/>
          <ac:spMkLst>
            <pc:docMk/>
            <pc:sldMk cId="224105766" sldId="1002"/>
            <ac:spMk id="90" creationId="{BE64D65D-C15F-FE4F-42E9-B5C18B458DEF}"/>
          </ac:spMkLst>
        </pc:spChg>
        <pc:spChg chg="add mod">
          <ac:chgData name="Huang, Po-kai" userId="be743c7d-0ad3-4a01-a6bb-e19e76bd5877" providerId="ADAL" clId="{215B8ED5-68A9-4E4A-AD50-CB3016FA0D25}" dt="2024-01-08T06:02:27.738" v="4302" actId="1076"/>
          <ac:spMkLst>
            <pc:docMk/>
            <pc:sldMk cId="224105766" sldId="1002"/>
            <ac:spMk id="91" creationId="{706F945C-CB91-A656-39B6-570C4D68C828}"/>
          </ac:spMkLst>
        </pc:spChg>
        <pc:spChg chg="add mod">
          <ac:chgData name="Huang, Po-kai" userId="be743c7d-0ad3-4a01-a6bb-e19e76bd5877" providerId="ADAL" clId="{215B8ED5-68A9-4E4A-AD50-CB3016FA0D25}" dt="2024-01-08T06:02:38.449" v="4305" actId="1076"/>
          <ac:spMkLst>
            <pc:docMk/>
            <pc:sldMk cId="224105766" sldId="1002"/>
            <ac:spMk id="92" creationId="{57026313-F152-FEBE-62E2-43A6C96144A9}"/>
          </ac:spMkLst>
        </pc:spChg>
        <pc:spChg chg="add mod">
          <ac:chgData name="Huang, Po-kai" userId="be743c7d-0ad3-4a01-a6bb-e19e76bd5877" providerId="ADAL" clId="{215B8ED5-68A9-4E4A-AD50-CB3016FA0D25}" dt="2024-01-08T06:02:49.021" v="4307" actId="1076"/>
          <ac:spMkLst>
            <pc:docMk/>
            <pc:sldMk cId="224105766" sldId="1002"/>
            <ac:spMk id="93" creationId="{25DCEEF3-4416-6E99-6159-3DAA27B564EC}"/>
          </ac:spMkLst>
        </pc:spChg>
        <pc:spChg chg="add mod">
          <ac:chgData name="Huang, Po-kai" userId="be743c7d-0ad3-4a01-a6bb-e19e76bd5877" providerId="ADAL" clId="{215B8ED5-68A9-4E4A-AD50-CB3016FA0D25}" dt="2024-01-08T06:02:49.021" v="4307" actId="1076"/>
          <ac:spMkLst>
            <pc:docMk/>
            <pc:sldMk cId="224105766" sldId="1002"/>
            <ac:spMk id="94" creationId="{AD5F5237-1424-4974-425B-2CC5339F5C65}"/>
          </ac:spMkLst>
        </pc:spChg>
        <pc:spChg chg="add mod">
          <ac:chgData name="Huang, Po-kai" userId="be743c7d-0ad3-4a01-a6bb-e19e76bd5877" providerId="ADAL" clId="{215B8ED5-68A9-4E4A-AD50-CB3016FA0D25}" dt="2024-01-08T06:02:49.021" v="4307" actId="1076"/>
          <ac:spMkLst>
            <pc:docMk/>
            <pc:sldMk cId="224105766" sldId="1002"/>
            <ac:spMk id="95" creationId="{D3998741-CE0B-944C-56D4-11D1556D1C98}"/>
          </ac:spMkLst>
        </pc:spChg>
        <pc:spChg chg="add mod">
          <ac:chgData name="Huang, Po-kai" userId="be743c7d-0ad3-4a01-a6bb-e19e76bd5877" providerId="ADAL" clId="{215B8ED5-68A9-4E4A-AD50-CB3016FA0D25}" dt="2024-01-08T06:02:49.021" v="4307" actId="1076"/>
          <ac:spMkLst>
            <pc:docMk/>
            <pc:sldMk cId="224105766" sldId="1002"/>
            <ac:spMk id="96" creationId="{D5E4AA56-6148-4A0F-43E9-0622451B86D0}"/>
          </ac:spMkLst>
        </pc:spChg>
        <pc:spChg chg="add del mod">
          <ac:chgData name="Huang, Po-kai" userId="be743c7d-0ad3-4a01-a6bb-e19e76bd5877" providerId="ADAL" clId="{215B8ED5-68A9-4E4A-AD50-CB3016FA0D25}" dt="2024-01-08T06:02:51.505" v="4308" actId="478"/>
          <ac:spMkLst>
            <pc:docMk/>
            <pc:sldMk cId="224105766" sldId="1002"/>
            <ac:spMk id="97" creationId="{99F7C5A4-DC64-6FA1-1CE9-078DFE4DA70A}"/>
          </ac:spMkLst>
        </pc:spChg>
        <pc:spChg chg="add del mod">
          <ac:chgData name="Huang, Po-kai" userId="be743c7d-0ad3-4a01-a6bb-e19e76bd5877" providerId="ADAL" clId="{215B8ED5-68A9-4E4A-AD50-CB3016FA0D25}" dt="2024-01-08T06:02:53.089" v="4309" actId="478"/>
          <ac:spMkLst>
            <pc:docMk/>
            <pc:sldMk cId="224105766" sldId="1002"/>
            <ac:spMk id="98" creationId="{79383179-EEB9-A61A-4E9D-4E0E2404EE69}"/>
          </ac:spMkLst>
        </pc:spChg>
        <pc:spChg chg="add del mod">
          <ac:chgData name="Huang, Po-kai" userId="be743c7d-0ad3-4a01-a6bb-e19e76bd5877" providerId="ADAL" clId="{215B8ED5-68A9-4E4A-AD50-CB3016FA0D25}" dt="2024-01-08T06:02:53.572" v="4310" actId="478"/>
          <ac:spMkLst>
            <pc:docMk/>
            <pc:sldMk cId="224105766" sldId="1002"/>
            <ac:spMk id="99" creationId="{452BA67F-DC13-9570-5825-B2AD03CA939F}"/>
          </ac:spMkLst>
        </pc:spChg>
        <pc:spChg chg="add mod">
          <ac:chgData name="Huang, Po-kai" userId="be743c7d-0ad3-4a01-a6bb-e19e76bd5877" providerId="ADAL" clId="{215B8ED5-68A9-4E4A-AD50-CB3016FA0D25}" dt="2024-01-08T06:02:49.021" v="4307" actId="1076"/>
          <ac:spMkLst>
            <pc:docMk/>
            <pc:sldMk cId="224105766" sldId="1002"/>
            <ac:spMk id="100" creationId="{08FABDB8-9285-0F26-8D92-E9DCE9A6F405}"/>
          </ac:spMkLst>
        </pc:spChg>
        <pc:spChg chg="add mod">
          <ac:chgData name="Huang, Po-kai" userId="be743c7d-0ad3-4a01-a6bb-e19e76bd5877" providerId="ADAL" clId="{215B8ED5-68A9-4E4A-AD50-CB3016FA0D25}" dt="2024-01-08T06:03:01.188" v="4312" actId="1076"/>
          <ac:spMkLst>
            <pc:docMk/>
            <pc:sldMk cId="224105766" sldId="1002"/>
            <ac:spMk id="101" creationId="{D58700C1-DE6F-8E3F-CA7B-B002537D157B}"/>
          </ac:spMkLst>
        </pc:spChg>
        <pc:spChg chg="add mod">
          <ac:chgData name="Huang, Po-kai" userId="be743c7d-0ad3-4a01-a6bb-e19e76bd5877" providerId="ADAL" clId="{215B8ED5-68A9-4E4A-AD50-CB3016FA0D25}" dt="2024-01-08T06:03:01.188" v="4312" actId="1076"/>
          <ac:spMkLst>
            <pc:docMk/>
            <pc:sldMk cId="224105766" sldId="1002"/>
            <ac:spMk id="102" creationId="{411B516C-78B1-F007-2D92-2E04E216B02E}"/>
          </ac:spMkLst>
        </pc:spChg>
        <pc:spChg chg="add mod">
          <ac:chgData name="Huang, Po-kai" userId="be743c7d-0ad3-4a01-a6bb-e19e76bd5877" providerId="ADAL" clId="{215B8ED5-68A9-4E4A-AD50-CB3016FA0D25}" dt="2024-01-08T06:03:24.267" v="4314" actId="1076"/>
          <ac:spMkLst>
            <pc:docMk/>
            <pc:sldMk cId="224105766" sldId="1002"/>
            <ac:spMk id="103" creationId="{9B99885E-1B6A-9576-91AD-D385F04D6B6F}"/>
          </ac:spMkLst>
        </pc:spChg>
        <pc:spChg chg="add mod">
          <ac:chgData name="Huang, Po-kai" userId="be743c7d-0ad3-4a01-a6bb-e19e76bd5877" providerId="ADAL" clId="{215B8ED5-68A9-4E4A-AD50-CB3016FA0D25}" dt="2024-01-08T06:04:06.845" v="4361" actId="14100"/>
          <ac:spMkLst>
            <pc:docMk/>
            <pc:sldMk cId="224105766" sldId="1002"/>
            <ac:spMk id="104" creationId="{2364C101-A9F9-B41E-BFFF-1E072169A25C}"/>
          </ac:spMkLst>
        </pc:spChg>
        <pc:cxnChg chg="add mod">
          <ac:chgData name="Huang, Po-kai" userId="be743c7d-0ad3-4a01-a6bb-e19e76bd5877" providerId="ADAL" clId="{215B8ED5-68A9-4E4A-AD50-CB3016FA0D25}" dt="2024-01-08T05:54:49.756" v="3852" actId="1035"/>
          <ac:cxnSpMkLst>
            <pc:docMk/>
            <pc:sldMk cId="224105766" sldId="1002"/>
            <ac:cxnSpMk id="7" creationId="{FBBA192C-9ED4-7DE9-2650-F37A992872CC}"/>
          </ac:cxnSpMkLst>
        </pc:cxnChg>
        <pc:cxnChg chg="add del mod">
          <ac:chgData name="Huang, Po-kai" userId="be743c7d-0ad3-4a01-a6bb-e19e76bd5877" providerId="ADAL" clId="{215B8ED5-68A9-4E4A-AD50-CB3016FA0D25}" dt="2024-01-08T05:47:05.217" v="3243" actId="478"/>
          <ac:cxnSpMkLst>
            <pc:docMk/>
            <pc:sldMk cId="224105766" sldId="1002"/>
            <ac:cxnSpMk id="8" creationId="{D12BD7D9-2225-2EE3-0D4C-80A4EE14592A}"/>
          </ac:cxnSpMkLst>
        </pc:cxnChg>
        <pc:cxnChg chg="add mod">
          <ac:chgData name="Huang, Po-kai" userId="be743c7d-0ad3-4a01-a6bb-e19e76bd5877" providerId="ADAL" clId="{215B8ED5-68A9-4E4A-AD50-CB3016FA0D25}" dt="2024-01-08T05:54:49.756" v="3852" actId="1035"/>
          <ac:cxnSpMkLst>
            <pc:docMk/>
            <pc:sldMk cId="224105766" sldId="1002"/>
            <ac:cxnSpMk id="10" creationId="{52349C03-86CC-25DE-E414-A7EB71ACDCAC}"/>
          </ac:cxnSpMkLst>
        </pc:cxnChg>
        <pc:cxnChg chg="add mod">
          <ac:chgData name="Huang, Po-kai" userId="be743c7d-0ad3-4a01-a6bb-e19e76bd5877" providerId="ADAL" clId="{215B8ED5-68A9-4E4A-AD50-CB3016FA0D25}" dt="2024-01-08T06:03:26.919" v="4315" actId="1076"/>
          <ac:cxnSpMkLst>
            <pc:docMk/>
            <pc:sldMk cId="224105766" sldId="1002"/>
            <ac:cxnSpMk id="12" creationId="{7A42FE1E-FC99-72F4-58B2-CEC5A3E65470}"/>
          </ac:cxnSpMkLst>
        </pc:cxnChg>
        <pc:cxnChg chg="add mod">
          <ac:chgData name="Huang, Po-kai" userId="be743c7d-0ad3-4a01-a6bb-e19e76bd5877" providerId="ADAL" clId="{215B8ED5-68A9-4E4A-AD50-CB3016FA0D25}" dt="2024-01-08T05:54:49.756" v="3852" actId="1035"/>
          <ac:cxnSpMkLst>
            <pc:docMk/>
            <pc:sldMk cId="224105766" sldId="1002"/>
            <ac:cxnSpMk id="15" creationId="{EDB3BAB9-57B4-B666-1C83-D63CE2E9E318}"/>
          </ac:cxnSpMkLst>
        </pc:cxnChg>
      </pc:sldChg>
      <pc:sldChg chg="modSp new mod">
        <pc:chgData name="Huang, Po-kai" userId="be743c7d-0ad3-4a01-a6bb-e19e76bd5877" providerId="ADAL" clId="{215B8ED5-68A9-4E4A-AD50-CB3016FA0D25}" dt="2024-01-08T06:59:37.746" v="8180" actId="20577"/>
        <pc:sldMkLst>
          <pc:docMk/>
          <pc:sldMk cId="1025141053" sldId="1003"/>
        </pc:sldMkLst>
        <pc:spChg chg="mod">
          <ac:chgData name="Huang, Po-kai" userId="be743c7d-0ad3-4a01-a6bb-e19e76bd5877" providerId="ADAL" clId="{215B8ED5-68A9-4E4A-AD50-CB3016FA0D25}" dt="2024-01-08T06:26:00.574" v="5498" actId="20577"/>
          <ac:spMkLst>
            <pc:docMk/>
            <pc:sldMk cId="1025141053" sldId="1003"/>
            <ac:spMk id="2" creationId="{7BEADD78-7A7B-26F0-AE84-B2836739F890}"/>
          </ac:spMkLst>
        </pc:spChg>
        <pc:spChg chg="mod">
          <ac:chgData name="Huang, Po-kai" userId="be743c7d-0ad3-4a01-a6bb-e19e76bd5877" providerId="ADAL" clId="{215B8ED5-68A9-4E4A-AD50-CB3016FA0D25}" dt="2024-01-08T06:59:37.746" v="8180" actId="20577"/>
          <ac:spMkLst>
            <pc:docMk/>
            <pc:sldMk cId="1025141053" sldId="1003"/>
            <ac:spMk id="3" creationId="{24DC1D41-BA40-6571-1CA6-F5E3465B641D}"/>
          </ac:spMkLst>
        </pc:spChg>
      </pc:sldChg>
      <pc:sldChg chg="modSp new del mod">
        <pc:chgData name="Huang, Po-kai" userId="be743c7d-0ad3-4a01-a6bb-e19e76bd5877" providerId="ADAL" clId="{215B8ED5-68A9-4E4A-AD50-CB3016FA0D25}" dt="2024-01-08T06:30:45.551" v="5846" actId="47"/>
        <pc:sldMkLst>
          <pc:docMk/>
          <pc:sldMk cId="635019080" sldId="1004"/>
        </pc:sldMkLst>
        <pc:spChg chg="mod">
          <ac:chgData name="Huang, Po-kai" userId="be743c7d-0ad3-4a01-a6bb-e19e76bd5877" providerId="ADAL" clId="{215B8ED5-68A9-4E4A-AD50-CB3016FA0D25}" dt="2024-01-08T06:26:11.858" v="5513" actId="20577"/>
          <ac:spMkLst>
            <pc:docMk/>
            <pc:sldMk cId="635019080" sldId="1004"/>
            <ac:spMk id="2" creationId="{F5710361-71C5-4138-B847-8E0B98236359}"/>
          </ac:spMkLst>
        </pc:spChg>
      </pc:sldChg>
      <pc:sldChg chg="modSp new mod">
        <pc:chgData name="Huang, Po-kai" userId="be743c7d-0ad3-4a01-a6bb-e19e76bd5877" providerId="ADAL" clId="{215B8ED5-68A9-4E4A-AD50-CB3016FA0D25}" dt="2024-01-08T06:44:54.910" v="7586" actId="20577"/>
        <pc:sldMkLst>
          <pc:docMk/>
          <pc:sldMk cId="3131461948" sldId="1004"/>
        </pc:sldMkLst>
        <pc:spChg chg="mod">
          <ac:chgData name="Huang, Po-kai" userId="be743c7d-0ad3-4a01-a6bb-e19e76bd5877" providerId="ADAL" clId="{215B8ED5-68A9-4E4A-AD50-CB3016FA0D25}" dt="2024-01-08T06:31:08.076" v="5901" actId="20577"/>
          <ac:spMkLst>
            <pc:docMk/>
            <pc:sldMk cId="3131461948" sldId="1004"/>
            <ac:spMk id="2" creationId="{0FC7D54F-C551-3799-9C25-57C9B95DF7FA}"/>
          </ac:spMkLst>
        </pc:spChg>
        <pc:spChg chg="mod">
          <ac:chgData name="Huang, Po-kai" userId="be743c7d-0ad3-4a01-a6bb-e19e76bd5877" providerId="ADAL" clId="{215B8ED5-68A9-4E4A-AD50-CB3016FA0D25}" dt="2024-01-08T06:44:54.910" v="7586" actId="20577"/>
          <ac:spMkLst>
            <pc:docMk/>
            <pc:sldMk cId="3131461948" sldId="1004"/>
            <ac:spMk id="3" creationId="{B1F354A0-5B95-736B-A7A7-C8BF7B915F83}"/>
          </ac:spMkLst>
        </pc:spChg>
      </pc:sldChg>
      <pc:sldChg chg="new del">
        <pc:chgData name="Huang, Po-kai" userId="be743c7d-0ad3-4a01-a6bb-e19e76bd5877" providerId="ADAL" clId="{215B8ED5-68A9-4E4A-AD50-CB3016FA0D25}" dt="2024-01-08T06:47:53.276" v="7601" actId="47"/>
        <pc:sldMkLst>
          <pc:docMk/>
          <pc:sldMk cId="625369717" sldId="1005"/>
        </pc:sldMkLst>
      </pc:sldChg>
      <pc:sldChg chg="modSp new mod">
        <pc:chgData name="Huang, Po-kai" userId="be743c7d-0ad3-4a01-a6bb-e19e76bd5877" providerId="ADAL" clId="{215B8ED5-68A9-4E4A-AD50-CB3016FA0D25}" dt="2024-01-08T07:01:31.711" v="8340" actId="20577"/>
        <pc:sldMkLst>
          <pc:docMk/>
          <pc:sldMk cId="3381291169" sldId="1005"/>
        </pc:sldMkLst>
        <pc:spChg chg="mod">
          <ac:chgData name="Huang, Po-kai" userId="be743c7d-0ad3-4a01-a6bb-e19e76bd5877" providerId="ADAL" clId="{215B8ED5-68A9-4E4A-AD50-CB3016FA0D25}" dt="2024-01-08T06:54:53.941" v="7937" actId="20577"/>
          <ac:spMkLst>
            <pc:docMk/>
            <pc:sldMk cId="3381291169" sldId="1005"/>
            <ac:spMk id="2" creationId="{9C02A62F-E2FD-6306-F60A-55B29B31F3CA}"/>
          </ac:spMkLst>
        </pc:spChg>
        <pc:spChg chg="mod">
          <ac:chgData name="Huang, Po-kai" userId="be743c7d-0ad3-4a01-a6bb-e19e76bd5877" providerId="ADAL" clId="{215B8ED5-68A9-4E4A-AD50-CB3016FA0D25}" dt="2024-01-08T07:01:31.711" v="8340" actId="20577"/>
          <ac:spMkLst>
            <pc:docMk/>
            <pc:sldMk cId="3381291169" sldId="1005"/>
            <ac:spMk id="3" creationId="{8DC50E69-0670-CB64-C48E-B0C3CB3DF77E}"/>
          </ac:spMkLst>
        </pc:spChg>
      </pc:sldChg>
      <pc:sldChg chg="new del">
        <pc:chgData name="Huang, Po-kai" userId="be743c7d-0ad3-4a01-a6bb-e19e76bd5877" providerId="ADAL" clId="{215B8ED5-68A9-4E4A-AD50-CB3016FA0D25}" dt="2024-01-08T06:49:32.370" v="7654" actId="47"/>
        <pc:sldMkLst>
          <pc:docMk/>
          <pc:sldMk cId="4187090193" sldId="1005"/>
        </pc:sldMkLst>
      </pc:sldChg>
      <pc:sldChg chg="modSp add mod">
        <pc:chgData name="Huang, Po-kai" userId="be743c7d-0ad3-4a01-a6bb-e19e76bd5877" providerId="ADAL" clId="{215B8ED5-68A9-4E4A-AD50-CB3016FA0D25}" dt="2024-01-08T07:09:50.744" v="8902" actId="20577"/>
        <pc:sldMkLst>
          <pc:docMk/>
          <pc:sldMk cId="1298739750" sldId="1006"/>
        </pc:sldMkLst>
        <pc:spChg chg="mod">
          <ac:chgData name="Huang, Po-kai" userId="be743c7d-0ad3-4a01-a6bb-e19e76bd5877" providerId="ADAL" clId="{215B8ED5-68A9-4E4A-AD50-CB3016FA0D25}" dt="2024-01-08T07:05:23.863" v="8622" actId="20577"/>
          <ac:spMkLst>
            <pc:docMk/>
            <pc:sldMk cId="1298739750" sldId="1006"/>
            <ac:spMk id="2" creationId="{35FF7A04-3D89-9AD6-F890-53FEA9D2C449}"/>
          </ac:spMkLst>
        </pc:spChg>
        <pc:spChg chg="mod">
          <ac:chgData name="Huang, Po-kai" userId="be743c7d-0ad3-4a01-a6bb-e19e76bd5877" providerId="ADAL" clId="{215B8ED5-68A9-4E4A-AD50-CB3016FA0D25}" dt="2024-01-08T07:09:50.744" v="8902" actId="20577"/>
          <ac:spMkLst>
            <pc:docMk/>
            <pc:sldMk cId="1298739750" sldId="1006"/>
            <ac:spMk id="3" creationId="{E748B997-162F-EC1F-AEC4-DB01515FCC9C}"/>
          </ac:spMkLst>
        </pc:spChg>
      </pc:sldChg>
      <pc:sldChg chg="new del">
        <pc:chgData name="Huang, Po-kai" userId="be743c7d-0ad3-4a01-a6bb-e19e76bd5877" providerId="ADAL" clId="{215B8ED5-68A9-4E4A-AD50-CB3016FA0D25}" dt="2024-01-08T06:57:51.560" v="8161" actId="47"/>
        <pc:sldMkLst>
          <pc:docMk/>
          <pc:sldMk cId="2995757849" sldId="1006"/>
        </pc:sldMkLst>
      </pc:sldChg>
      <pc:sldChg chg="add del">
        <pc:chgData name="Huang, Po-kai" userId="be743c7d-0ad3-4a01-a6bb-e19e76bd5877" providerId="ADAL" clId="{215B8ED5-68A9-4E4A-AD50-CB3016FA0D25}" dt="2024-01-08T06:57:13.276" v="8092" actId="47"/>
        <pc:sldMkLst>
          <pc:docMk/>
          <pc:sldMk cId="1579107211" sldId="1007"/>
        </pc:sldMkLst>
      </pc:sldChg>
    </pc:docChg>
  </pc:docChgLst>
  <pc:docChgLst>
    <pc:chgData name="Huang, Po-kai" userId="be743c7d-0ad3-4a01-a6bb-e19e76bd5877" providerId="ADAL" clId="{6D20B641-506B-4CB9-B94C-564B1A0A9E08}"/>
    <pc:docChg chg="undo custSel addSld delSld modSld modMainMaster">
      <pc:chgData name="Huang, Po-kai" userId="be743c7d-0ad3-4a01-a6bb-e19e76bd5877" providerId="ADAL" clId="{6D20B641-506B-4CB9-B94C-564B1A0A9E08}" dt="2022-12-05T16:06:32.011" v="5933" actId="20577"/>
      <pc:docMkLst>
        <pc:docMk/>
      </pc:docMkLst>
      <pc:sldChg chg="modSp mod">
        <pc:chgData name="Huang, Po-kai" userId="be743c7d-0ad3-4a01-a6bb-e19e76bd5877" providerId="ADAL" clId="{6D20B641-506B-4CB9-B94C-564B1A0A9E08}" dt="2022-12-02T22:27:26.532" v="98" actId="20577"/>
        <pc:sldMkLst>
          <pc:docMk/>
          <pc:sldMk cId="0" sldId="331"/>
        </pc:sldMkLst>
        <pc:spChg chg="mod">
          <ac:chgData name="Huang, Po-kai" userId="be743c7d-0ad3-4a01-a6bb-e19e76bd5877" providerId="ADAL" clId="{6D20B641-506B-4CB9-B94C-564B1A0A9E08}" dt="2022-12-02T22:27:06.788" v="82" actId="20577"/>
          <ac:spMkLst>
            <pc:docMk/>
            <pc:sldMk cId="0" sldId="331"/>
            <ac:spMk id="15365" creationId="{5EB80220-6DDA-46D8-A532-4F8294B75F35}"/>
          </ac:spMkLst>
        </pc:spChg>
        <pc:spChg chg="mod">
          <ac:chgData name="Huang, Po-kai" userId="be743c7d-0ad3-4a01-a6bb-e19e76bd5877" providerId="ADAL" clId="{6D20B641-506B-4CB9-B94C-564B1A0A9E08}" dt="2022-12-02T22:27:26.532" v="98" actId="20577"/>
          <ac:spMkLst>
            <pc:docMk/>
            <pc:sldMk cId="0" sldId="331"/>
            <ac:spMk id="15366" creationId="{AAB4AADD-B9F4-45B4-B9D2-5B5E3506EF55}"/>
          </ac:spMkLst>
        </pc:spChg>
        <pc:graphicFrameChg chg="modGraphic">
          <ac:chgData name="Huang, Po-kai" userId="be743c7d-0ad3-4a01-a6bb-e19e76bd5877" providerId="ADAL" clId="{6D20B641-506B-4CB9-B94C-564B1A0A9E08}" dt="2022-12-02T22:26:56.158" v="24" actId="6549"/>
          <ac:graphicFrameMkLst>
            <pc:docMk/>
            <pc:sldMk cId="0" sldId="331"/>
            <ac:graphicFrameMk id="9" creationId="{1EEAD0EE-0DFD-4F81-B0C3-618EF9CBFB8C}"/>
          </ac:graphicFrameMkLst>
        </pc:graphicFrameChg>
      </pc:sldChg>
      <pc:sldChg chg="modSp mod">
        <pc:chgData name="Huang, Po-kai" userId="be743c7d-0ad3-4a01-a6bb-e19e76bd5877" providerId="ADAL" clId="{6D20B641-506B-4CB9-B94C-564B1A0A9E08}" dt="2022-12-04T16:03:16.739" v="3080" actId="20577"/>
        <pc:sldMkLst>
          <pc:docMk/>
          <pc:sldMk cId="2774479186" sldId="915"/>
        </pc:sldMkLst>
        <pc:spChg chg="mod">
          <ac:chgData name="Huang, Po-kai" userId="be743c7d-0ad3-4a01-a6bb-e19e76bd5877" providerId="ADAL" clId="{6D20B641-506B-4CB9-B94C-564B1A0A9E08}" dt="2022-12-04T16:03:16.739" v="3080" actId="20577"/>
          <ac:spMkLst>
            <pc:docMk/>
            <pc:sldMk cId="2774479186" sldId="915"/>
            <ac:spMk id="3" creationId="{00000000-0000-0000-0000-000000000000}"/>
          </ac:spMkLst>
        </pc:spChg>
      </pc:sldChg>
      <pc:sldChg chg="del">
        <pc:chgData name="Huang, Po-kai" userId="be743c7d-0ad3-4a01-a6bb-e19e76bd5877" providerId="ADAL" clId="{6D20B641-506B-4CB9-B94C-564B1A0A9E08}" dt="2022-12-03T04:35:46.072" v="2659" actId="47"/>
        <pc:sldMkLst>
          <pc:docMk/>
          <pc:sldMk cId="897441356" sldId="916"/>
        </pc:sldMkLst>
      </pc:sldChg>
      <pc:sldChg chg="del">
        <pc:chgData name="Huang, Po-kai" userId="be743c7d-0ad3-4a01-a6bb-e19e76bd5877" providerId="ADAL" clId="{6D20B641-506B-4CB9-B94C-564B1A0A9E08}" dt="2022-12-03T03:45:38.070" v="1339" actId="47"/>
        <pc:sldMkLst>
          <pc:docMk/>
          <pc:sldMk cId="2021855484" sldId="947"/>
        </pc:sldMkLst>
      </pc:sldChg>
      <pc:sldChg chg="del">
        <pc:chgData name="Huang, Po-kai" userId="be743c7d-0ad3-4a01-a6bb-e19e76bd5877" providerId="ADAL" clId="{6D20B641-506B-4CB9-B94C-564B1A0A9E08}" dt="2022-12-03T03:45:38.070" v="1339" actId="47"/>
        <pc:sldMkLst>
          <pc:docMk/>
          <pc:sldMk cId="668004821" sldId="948"/>
        </pc:sldMkLst>
      </pc:sldChg>
      <pc:sldChg chg="del">
        <pc:chgData name="Huang, Po-kai" userId="be743c7d-0ad3-4a01-a6bb-e19e76bd5877" providerId="ADAL" clId="{6D20B641-506B-4CB9-B94C-564B1A0A9E08}" dt="2022-12-03T03:45:38.070" v="1339" actId="47"/>
        <pc:sldMkLst>
          <pc:docMk/>
          <pc:sldMk cId="3388624725" sldId="949"/>
        </pc:sldMkLst>
      </pc:sldChg>
      <pc:sldChg chg="modSp mod">
        <pc:chgData name="Huang, Po-kai" userId="be743c7d-0ad3-4a01-a6bb-e19e76bd5877" providerId="ADAL" clId="{6D20B641-506B-4CB9-B94C-564B1A0A9E08}" dt="2022-12-03T03:32:25.083" v="1241" actId="20577"/>
        <pc:sldMkLst>
          <pc:docMk/>
          <pc:sldMk cId="4271385593" sldId="960"/>
        </pc:sldMkLst>
        <pc:spChg chg="mod">
          <ac:chgData name="Huang, Po-kai" userId="be743c7d-0ad3-4a01-a6bb-e19e76bd5877" providerId="ADAL" clId="{6D20B641-506B-4CB9-B94C-564B1A0A9E08}" dt="2022-12-03T03:32:25.083" v="1241" actId="20577"/>
          <ac:spMkLst>
            <pc:docMk/>
            <pc:sldMk cId="4271385593" sldId="960"/>
            <ac:spMk id="3" creationId="{00000000-0000-0000-0000-000000000000}"/>
          </ac:spMkLst>
        </pc:spChg>
      </pc:sldChg>
      <pc:sldChg chg="del">
        <pc:chgData name="Huang, Po-kai" userId="be743c7d-0ad3-4a01-a6bb-e19e76bd5877" providerId="ADAL" clId="{6D20B641-506B-4CB9-B94C-564B1A0A9E08}" dt="2022-12-03T03:45:31.593" v="1338" actId="47"/>
        <pc:sldMkLst>
          <pc:docMk/>
          <pc:sldMk cId="3552993982" sldId="961"/>
        </pc:sldMkLst>
      </pc:sldChg>
      <pc:sldChg chg="del">
        <pc:chgData name="Huang, Po-kai" userId="be743c7d-0ad3-4a01-a6bb-e19e76bd5877" providerId="ADAL" clId="{6D20B641-506B-4CB9-B94C-564B1A0A9E08}" dt="2022-12-03T03:45:39.879" v="1340" actId="47"/>
        <pc:sldMkLst>
          <pc:docMk/>
          <pc:sldMk cId="661049375" sldId="962"/>
        </pc:sldMkLst>
      </pc:sldChg>
      <pc:sldChg chg="del">
        <pc:chgData name="Huang, Po-kai" userId="be743c7d-0ad3-4a01-a6bb-e19e76bd5877" providerId="ADAL" clId="{6D20B641-506B-4CB9-B94C-564B1A0A9E08}" dt="2022-12-03T03:45:56.973" v="1342" actId="47"/>
        <pc:sldMkLst>
          <pc:docMk/>
          <pc:sldMk cId="2723068539" sldId="963"/>
        </pc:sldMkLst>
      </pc:sldChg>
      <pc:sldChg chg="del">
        <pc:chgData name="Huang, Po-kai" userId="be743c7d-0ad3-4a01-a6bb-e19e76bd5877" providerId="ADAL" clId="{6D20B641-506B-4CB9-B94C-564B1A0A9E08}" dt="2022-12-03T03:45:56.973" v="1342" actId="47"/>
        <pc:sldMkLst>
          <pc:docMk/>
          <pc:sldMk cId="1011358327" sldId="964"/>
        </pc:sldMkLst>
      </pc:sldChg>
      <pc:sldChg chg="del">
        <pc:chgData name="Huang, Po-kai" userId="be743c7d-0ad3-4a01-a6bb-e19e76bd5877" providerId="ADAL" clId="{6D20B641-506B-4CB9-B94C-564B1A0A9E08}" dt="2022-12-03T03:45:51.408" v="1341" actId="47"/>
        <pc:sldMkLst>
          <pc:docMk/>
          <pc:sldMk cId="4191053014" sldId="965"/>
        </pc:sldMkLst>
      </pc:sldChg>
      <pc:sldChg chg="del">
        <pc:chgData name="Huang, Po-kai" userId="be743c7d-0ad3-4a01-a6bb-e19e76bd5877" providerId="ADAL" clId="{6D20B641-506B-4CB9-B94C-564B1A0A9E08}" dt="2022-12-03T03:45:51.408" v="1341" actId="47"/>
        <pc:sldMkLst>
          <pc:docMk/>
          <pc:sldMk cId="2994369433" sldId="966"/>
        </pc:sldMkLst>
      </pc:sldChg>
      <pc:sldChg chg="modSp mod">
        <pc:chgData name="Huang, Po-kai" userId="be743c7d-0ad3-4a01-a6bb-e19e76bd5877" providerId="ADAL" clId="{6D20B641-506B-4CB9-B94C-564B1A0A9E08}" dt="2022-12-03T04:35:58.302" v="2708" actId="20577"/>
        <pc:sldMkLst>
          <pc:docMk/>
          <pc:sldMk cId="2044484668" sldId="968"/>
        </pc:sldMkLst>
        <pc:spChg chg="mod">
          <ac:chgData name="Huang, Po-kai" userId="be743c7d-0ad3-4a01-a6bb-e19e76bd5877" providerId="ADAL" clId="{6D20B641-506B-4CB9-B94C-564B1A0A9E08}" dt="2022-12-03T04:35:58.302" v="2708" actId="20577"/>
          <ac:spMkLst>
            <pc:docMk/>
            <pc:sldMk cId="2044484668" sldId="968"/>
            <ac:spMk id="3" creationId="{00000000-0000-0000-0000-000000000000}"/>
          </ac:spMkLst>
        </pc:spChg>
      </pc:sldChg>
      <pc:sldChg chg="del">
        <pc:chgData name="Huang, Po-kai" userId="be743c7d-0ad3-4a01-a6bb-e19e76bd5877" providerId="ADAL" clId="{6D20B641-506B-4CB9-B94C-564B1A0A9E08}" dt="2022-12-03T04:35:46.072" v="2659" actId="47"/>
        <pc:sldMkLst>
          <pc:docMk/>
          <pc:sldMk cId="723517147" sldId="969"/>
        </pc:sldMkLst>
      </pc:sldChg>
      <pc:sldChg chg="del">
        <pc:chgData name="Huang, Po-kai" userId="be743c7d-0ad3-4a01-a6bb-e19e76bd5877" providerId="ADAL" clId="{6D20B641-506B-4CB9-B94C-564B1A0A9E08}" dt="2022-12-03T04:35:46.072" v="2659" actId="47"/>
        <pc:sldMkLst>
          <pc:docMk/>
          <pc:sldMk cId="3467207800" sldId="972"/>
        </pc:sldMkLst>
      </pc:sldChg>
      <pc:sldChg chg="del">
        <pc:chgData name="Huang, Po-kai" userId="be743c7d-0ad3-4a01-a6bb-e19e76bd5877" providerId="ADAL" clId="{6D20B641-506B-4CB9-B94C-564B1A0A9E08}" dt="2022-12-03T04:35:46.072" v="2659" actId="47"/>
        <pc:sldMkLst>
          <pc:docMk/>
          <pc:sldMk cId="524670516" sldId="973"/>
        </pc:sldMkLst>
      </pc:sldChg>
      <pc:sldChg chg="del">
        <pc:chgData name="Huang, Po-kai" userId="be743c7d-0ad3-4a01-a6bb-e19e76bd5877" providerId="ADAL" clId="{6D20B641-506B-4CB9-B94C-564B1A0A9E08}" dt="2022-12-03T04:35:46.072" v="2659" actId="47"/>
        <pc:sldMkLst>
          <pc:docMk/>
          <pc:sldMk cId="4116363540" sldId="974"/>
        </pc:sldMkLst>
      </pc:sldChg>
      <pc:sldChg chg="del">
        <pc:chgData name="Huang, Po-kai" userId="be743c7d-0ad3-4a01-a6bb-e19e76bd5877" providerId="ADAL" clId="{6D20B641-506B-4CB9-B94C-564B1A0A9E08}" dt="2022-12-03T03:45:31.593" v="1338" actId="47"/>
        <pc:sldMkLst>
          <pc:docMk/>
          <pc:sldMk cId="4240047643" sldId="975"/>
        </pc:sldMkLst>
      </pc:sldChg>
      <pc:sldChg chg="del">
        <pc:chgData name="Huang, Po-kai" userId="be743c7d-0ad3-4a01-a6bb-e19e76bd5877" providerId="ADAL" clId="{6D20B641-506B-4CB9-B94C-564B1A0A9E08}" dt="2022-12-03T04:35:46.072" v="2659" actId="47"/>
        <pc:sldMkLst>
          <pc:docMk/>
          <pc:sldMk cId="1314354168" sldId="977"/>
        </pc:sldMkLst>
      </pc:sldChg>
      <pc:sldChg chg="modSp new del mod">
        <pc:chgData name="Huang, Po-kai" userId="be743c7d-0ad3-4a01-a6bb-e19e76bd5877" providerId="ADAL" clId="{6D20B641-506B-4CB9-B94C-564B1A0A9E08}" dt="2022-12-03T03:34:49.230" v="1284" actId="47"/>
        <pc:sldMkLst>
          <pc:docMk/>
          <pc:sldMk cId="556150149" sldId="978"/>
        </pc:sldMkLst>
        <pc:spChg chg="mod">
          <ac:chgData name="Huang, Po-kai" userId="be743c7d-0ad3-4a01-a6bb-e19e76bd5877" providerId="ADAL" clId="{6D20B641-506B-4CB9-B94C-564B1A0A9E08}" dt="2022-12-02T23:47:01.811" v="195" actId="20577"/>
          <ac:spMkLst>
            <pc:docMk/>
            <pc:sldMk cId="556150149" sldId="978"/>
            <ac:spMk id="2" creationId="{BB3686C0-399C-4498-AFF9-158C65F8F490}"/>
          </ac:spMkLst>
        </pc:spChg>
        <pc:spChg chg="mod">
          <ac:chgData name="Huang, Po-kai" userId="be743c7d-0ad3-4a01-a6bb-e19e76bd5877" providerId="ADAL" clId="{6D20B641-506B-4CB9-B94C-564B1A0A9E08}" dt="2022-12-03T03:33:05.965" v="1257" actId="20577"/>
          <ac:spMkLst>
            <pc:docMk/>
            <pc:sldMk cId="556150149" sldId="978"/>
            <ac:spMk id="3" creationId="{CD893E58-6205-4BB7-BE2E-51D0B26203E8}"/>
          </ac:spMkLst>
        </pc:spChg>
      </pc:sldChg>
      <pc:sldChg chg="modSp new mod">
        <pc:chgData name="Huang, Po-kai" userId="be743c7d-0ad3-4a01-a6bb-e19e76bd5877" providerId="ADAL" clId="{6D20B641-506B-4CB9-B94C-564B1A0A9E08}" dt="2022-12-04T16:02:21.729" v="3064" actId="20577"/>
        <pc:sldMkLst>
          <pc:docMk/>
          <pc:sldMk cId="3462634882" sldId="979"/>
        </pc:sldMkLst>
        <pc:spChg chg="mod">
          <ac:chgData name="Huang, Po-kai" userId="be743c7d-0ad3-4a01-a6bb-e19e76bd5877" providerId="ADAL" clId="{6D20B641-506B-4CB9-B94C-564B1A0A9E08}" dt="2022-12-03T03:27:43.501" v="704"/>
          <ac:spMkLst>
            <pc:docMk/>
            <pc:sldMk cId="3462634882" sldId="979"/>
            <ac:spMk id="2" creationId="{AC5FDA0A-D8D6-4E53-A7A4-1AC77D004141}"/>
          </ac:spMkLst>
        </pc:spChg>
        <pc:spChg chg="mod">
          <ac:chgData name="Huang, Po-kai" userId="be743c7d-0ad3-4a01-a6bb-e19e76bd5877" providerId="ADAL" clId="{6D20B641-506B-4CB9-B94C-564B1A0A9E08}" dt="2022-12-04T16:02:21.729" v="3064" actId="20577"/>
          <ac:spMkLst>
            <pc:docMk/>
            <pc:sldMk cId="3462634882" sldId="979"/>
            <ac:spMk id="3" creationId="{068EB41F-E9EA-4EDA-99C6-1DB5135A350F}"/>
          </ac:spMkLst>
        </pc:spChg>
      </pc:sldChg>
      <pc:sldChg chg="modSp add del mod">
        <pc:chgData name="Huang, Po-kai" userId="be743c7d-0ad3-4a01-a6bb-e19e76bd5877" providerId="ADAL" clId="{6D20B641-506B-4CB9-B94C-564B1A0A9E08}" dt="2022-12-03T03:34:49.230" v="1284" actId="47"/>
        <pc:sldMkLst>
          <pc:docMk/>
          <pc:sldMk cId="4064450727" sldId="980"/>
        </pc:sldMkLst>
        <pc:spChg chg="mod">
          <ac:chgData name="Huang, Po-kai" userId="be743c7d-0ad3-4a01-a6bb-e19e76bd5877" providerId="ADAL" clId="{6D20B641-506B-4CB9-B94C-564B1A0A9E08}" dt="2022-12-03T03:34:40.020" v="1282" actId="20577"/>
          <ac:spMkLst>
            <pc:docMk/>
            <pc:sldMk cId="4064450727" sldId="980"/>
            <ac:spMk id="3" creationId="{CD893E58-6205-4BB7-BE2E-51D0B26203E8}"/>
          </ac:spMkLst>
        </pc:spChg>
      </pc:sldChg>
      <pc:sldChg chg="modSp add mod">
        <pc:chgData name="Huang, Po-kai" userId="be743c7d-0ad3-4a01-a6bb-e19e76bd5877" providerId="ADAL" clId="{6D20B641-506B-4CB9-B94C-564B1A0A9E08}" dt="2022-12-04T16:02:28.897" v="3066" actId="20577"/>
        <pc:sldMkLst>
          <pc:docMk/>
          <pc:sldMk cId="2019773917" sldId="981"/>
        </pc:sldMkLst>
        <pc:spChg chg="mod">
          <ac:chgData name="Huang, Po-kai" userId="be743c7d-0ad3-4a01-a6bb-e19e76bd5877" providerId="ADAL" clId="{6D20B641-506B-4CB9-B94C-564B1A0A9E08}" dt="2022-12-04T16:02:28.897" v="3066" actId="20577"/>
          <ac:spMkLst>
            <pc:docMk/>
            <pc:sldMk cId="2019773917" sldId="981"/>
            <ac:spMk id="3" creationId="{068EB41F-E9EA-4EDA-99C6-1DB5135A350F}"/>
          </ac:spMkLst>
        </pc:spChg>
      </pc:sldChg>
      <pc:sldChg chg="modSp new mod">
        <pc:chgData name="Huang, Po-kai" userId="be743c7d-0ad3-4a01-a6bb-e19e76bd5877" providerId="ADAL" clId="{6D20B641-506B-4CB9-B94C-564B1A0A9E08}" dt="2022-12-05T15:17:59.351" v="4080" actId="207"/>
        <pc:sldMkLst>
          <pc:docMk/>
          <pc:sldMk cId="2041049556" sldId="982"/>
        </pc:sldMkLst>
        <pc:spChg chg="mod">
          <ac:chgData name="Huang, Po-kai" userId="be743c7d-0ad3-4a01-a6bb-e19e76bd5877" providerId="ADAL" clId="{6D20B641-506B-4CB9-B94C-564B1A0A9E08}" dt="2022-12-03T03:46:07.136" v="1377" actId="20577"/>
          <ac:spMkLst>
            <pc:docMk/>
            <pc:sldMk cId="2041049556" sldId="982"/>
            <ac:spMk id="2" creationId="{B4E91B9A-9C91-420C-B827-8B30C28746FA}"/>
          </ac:spMkLst>
        </pc:spChg>
        <pc:spChg chg="mod">
          <ac:chgData name="Huang, Po-kai" userId="be743c7d-0ad3-4a01-a6bb-e19e76bd5877" providerId="ADAL" clId="{6D20B641-506B-4CB9-B94C-564B1A0A9E08}" dt="2022-12-05T15:17:59.351" v="4080" actId="207"/>
          <ac:spMkLst>
            <pc:docMk/>
            <pc:sldMk cId="2041049556" sldId="982"/>
            <ac:spMk id="3" creationId="{9A05840F-7922-4D2D-B2B6-DCB7F1554FFC}"/>
          </ac:spMkLst>
        </pc:spChg>
      </pc:sldChg>
      <pc:sldChg chg="modSp new mod">
        <pc:chgData name="Huang, Po-kai" userId="be743c7d-0ad3-4a01-a6bb-e19e76bd5877" providerId="ADAL" clId="{6D20B641-506B-4CB9-B94C-564B1A0A9E08}" dt="2022-12-05T15:25:04.285" v="4385" actId="404"/>
        <pc:sldMkLst>
          <pc:docMk/>
          <pc:sldMk cId="3737024592" sldId="983"/>
        </pc:sldMkLst>
        <pc:spChg chg="mod">
          <ac:chgData name="Huang, Po-kai" userId="be743c7d-0ad3-4a01-a6bb-e19e76bd5877" providerId="ADAL" clId="{6D20B641-506B-4CB9-B94C-564B1A0A9E08}" dt="2022-12-03T04:22:53.398" v="2021" actId="20577"/>
          <ac:spMkLst>
            <pc:docMk/>
            <pc:sldMk cId="3737024592" sldId="983"/>
            <ac:spMk id="2" creationId="{1CA640DB-784A-4F3D-B1F2-44FE22FC5186}"/>
          </ac:spMkLst>
        </pc:spChg>
        <pc:spChg chg="mod">
          <ac:chgData name="Huang, Po-kai" userId="be743c7d-0ad3-4a01-a6bb-e19e76bd5877" providerId="ADAL" clId="{6D20B641-506B-4CB9-B94C-564B1A0A9E08}" dt="2022-12-05T15:25:04.285" v="4385" actId="404"/>
          <ac:spMkLst>
            <pc:docMk/>
            <pc:sldMk cId="3737024592" sldId="983"/>
            <ac:spMk id="3" creationId="{D3B09696-3D45-49C1-8B2C-EC72C7598C90}"/>
          </ac:spMkLst>
        </pc:spChg>
      </pc:sldChg>
      <pc:sldChg chg="addSp delSp modSp new mod modNotesTx">
        <pc:chgData name="Huang, Po-kai" userId="be743c7d-0ad3-4a01-a6bb-e19e76bd5877" providerId="ADAL" clId="{6D20B641-506B-4CB9-B94C-564B1A0A9E08}" dt="2022-12-05T15:59:12.361" v="5842" actId="20577"/>
        <pc:sldMkLst>
          <pc:docMk/>
          <pc:sldMk cId="4112757615" sldId="984"/>
        </pc:sldMkLst>
        <pc:spChg chg="mod">
          <ac:chgData name="Huang, Po-kai" userId="be743c7d-0ad3-4a01-a6bb-e19e76bd5877" providerId="ADAL" clId="{6D20B641-506B-4CB9-B94C-564B1A0A9E08}" dt="2022-12-04T20:56:54.807" v="3121" actId="20577"/>
          <ac:spMkLst>
            <pc:docMk/>
            <pc:sldMk cId="4112757615" sldId="984"/>
            <ac:spMk id="2" creationId="{A24AC1B0-FA14-45F1-8D37-7199561E7413}"/>
          </ac:spMkLst>
        </pc:spChg>
        <pc:spChg chg="mod">
          <ac:chgData name="Huang, Po-kai" userId="be743c7d-0ad3-4a01-a6bb-e19e76bd5877" providerId="ADAL" clId="{6D20B641-506B-4CB9-B94C-564B1A0A9E08}" dt="2022-12-05T15:45:03.537" v="4890" actId="20577"/>
          <ac:spMkLst>
            <pc:docMk/>
            <pc:sldMk cId="4112757615" sldId="984"/>
            <ac:spMk id="3" creationId="{2BB4A89B-107C-45E3-873D-4DB234B9945B}"/>
          </ac:spMkLst>
        </pc:spChg>
        <pc:spChg chg="add mod">
          <ac:chgData name="Huang, Po-kai" userId="be743c7d-0ad3-4a01-a6bb-e19e76bd5877" providerId="ADAL" clId="{6D20B641-506B-4CB9-B94C-564B1A0A9E08}" dt="2022-12-05T15:24:11.924" v="4277" actId="1076"/>
          <ac:spMkLst>
            <pc:docMk/>
            <pc:sldMk cId="4112757615" sldId="984"/>
            <ac:spMk id="6" creationId="{1A2CB859-5F41-4A0C-BA2D-C8D01F33CF3F}"/>
          </ac:spMkLst>
        </pc:spChg>
        <pc:spChg chg="add mod">
          <ac:chgData name="Huang, Po-kai" userId="be743c7d-0ad3-4a01-a6bb-e19e76bd5877" providerId="ADAL" clId="{6D20B641-506B-4CB9-B94C-564B1A0A9E08}" dt="2022-12-05T15:56:45.754" v="5777" actId="20577"/>
          <ac:spMkLst>
            <pc:docMk/>
            <pc:sldMk cId="4112757615" sldId="984"/>
            <ac:spMk id="8" creationId="{350935B6-5778-49AD-976E-09439003728D}"/>
          </ac:spMkLst>
        </pc:spChg>
        <pc:spChg chg="add mod">
          <ac:chgData name="Huang, Po-kai" userId="be743c7d-0ad3-4a01-a6bb-e19e76bd5877" providerId="ADAL" clId="{6D20B641-506B-4CB9-B94C-564B1A0A9E08}" dt="2022-12-05T15:39:32.762" v="4577" actId="1076"/>
          <ac:spMkLst>
            <pc:docMk/>
            <pc:sldMk cId="4112757615" sldId="984"/>
            <ac:spMk id="9" creationId="{D5C966F0-2EE2-417C-B8A5-BCF6AE06E1E6}"/>
          </ac:spMkLst>
        </pc:spChg>
        <pc:spChg chg="add del mod">
          <ac:chgData name="Huang, Po-kai" userId="be743c7d-0ad3-4a01-a6bb-e19e76bd5877" providerId="ADAL" clId="{6D20B641-506B-4CB9-B94C-564B1A0A9E08}" dt="2022-12-05T15:25:52.112" v="4388" actId="478"/>
          <ac:spMkLst>
            <pc:docMk/>
            <pc:sldMk cId="4112757615" sldId="984"/>
            <ac:spMk id="10" creationId="{79457871-98B4-406F-84F7-EA3D642A05AE}"/>
          </ac:spMkLst>
        </pc:spChg>
        <pc:spChg chg="add del mod">
          <ac:chgData name="Huang, Po-kai" userId="be743c7d-0ad3-4a01-a6bb-e19e76bd5877" providerId="ADAL" clId="{6D20B641-506B-4CB9-B94C-564B1A0A9E08}" dt="2022-12-05T15:26:36.367" v="4394" actId="478"/>
          <ac:spMkLst>
            <pc:docMk/>
            <pc:sldMk cId="4112757615" sldId="984"/>
            <ac:spMk id="13" creationId="{A6D21C80-33F4-426E-8832-EA1F747C873A}"/>
          </ac:spMkLst>
        </pc:spChg>
        <pc:spChg chg="add mod">
          <ac:chgData name="Huang, Po-kai" userId="be743c7d-0ad3-4a01-a6bb-e19e76bd5877" providerId="ADAL" clId="{6D20B641-506B-4CB9-B94C-564B1A0A9E08}" dt="2022-12-05T15:44:05.202" v="4839" actId="20577"/>
          <ac:spMkLst>
            <pc:docMk/>
            <pc:sldMk cId="4112757615" sldId="984"/>
            <ac:spMk id="14" creationId="{BF97DA6D-E090-48AE-B1EA-E9F4DB49EE74}"/>
          </ac:spMkLst>
        </pc:spChg>
        <pc:spChg chg="add mod">
          <ac:chgData name="Huang, Po-kai" userId="be743c7d-0ad3-4a01-a6bb-e19e76bd5877" providerId="ADAL" clId="{6D20B641-506B-4CB9-B94C-564B1A0A9E08}" dt="2022-12-05T15:28:12.687" v="4404" actId="20577"/>
          <ac:spMkLst>
            <pc:docMk/>
            <pc:sldMk cId="4112757615" sldId="984"/>
            <ac:spMk id="15" creationId="{A484D556-DD81-4843-89D1-A35C9CDEFA95}"/>
          </ac:spMkLst>
        </pc:spChg>
        <pc:spChg chg="add mod">
          <ac:chgData name="Huang, Po-kai" userId="be743c7d-0ad3-4a01-a6bb-e19e76bd5877" providerId="ADAL" clId="{6D20B641-506B-4CB9-B94C-564B1A0A9E08}" dt="2022-12-05T15:40:13.887" v="4583" actId="13926"/>
          <ac:spMkLst>
            <pc:docMk/>
            <pc:sldMk cId="4112757615" sldId="984"/>
            <ac:spMk id="16" creationId="{B5294132-B2BD-489C-8DE2-3EF8B0212300}"/>
          </ac:spMkLst>
        </pc:spChg>
        <pc:spChg chg="add mod">
          <ac:chgData name="Huang, Po-kai" userId="be743c7d-0ad3-4a01-a6bb-e19e76bd5877" providerId="ADAL" clId="{6D20B641-506B-4CB9-B94C-564B1A0A9E08}" dt="2022-12-05T15:40:11.371" v="4582" actId="13926"/>
          <ac:spMkLst>
            <pc:docMk/>
            <pc:sldMk cId="4112757615" sldId="984"/>
            <ac:spMk id="17" creationId="{0FFCF719-D748-4422-A4E4-0DCFDDD8F98C}"/>
          </ac:spMkLst>
        </pc:spChg>
        <pc:picChg chg="add mod">
          <ac:chgData name="Huang, Po-kai" userId="be743c7d-0ad3-4a01-a6bb-e19e76bd5877" providerId="ADAL" clId="{6D20B641-506B-4CB9-B94C-564B1A0A9E08}" dt="2022-12-05T15:38:08.826" v="4569" actId="1076"/>
          <ac:picMkLst>
            <pc:docMk/>
            <pc:sldMk cId="4112757615" sldId="984"/>
            <ac:picMk id="7" creationId="{E025A5ED-EB05-40D8-B2AE-BC2DED0B38BE}"/>
          </ac:picMkLst>
        </pc:picChg>
        <pc:cxnChg chg="add mod">
          <ac:chgData name="Huang, Po-kai" userId="be743c7d-0ad3-4a01-a6bb-e19e76bd5877" providerId="ADAL" clId="{6D20B641-506B-4CB9-B94C-564B1A0A9E08}" dt="2022-12-05T15:27:07.963" v="4395" actId="1076"/>
          <ac:cxnSpMkLst>
            <pc:docMk/>
            <pc:sldMk cId="4112757615" sldId="984"/>
            <ac:cxnSpMk id="12" creationId="{29165D18-BB05-4B01-9770-58005D3D1E0C}"/>
          </ac:cxnSpMkLst>
        </pc:cxnChg>
      </pc:sldChg>
      <pc:sldChg chg="modSp new mod">
        <pc:chgData name="Huang, Po-kai" userId="be743c7d-0ad3-4a01-a6bb-e19e76bd5877" providerId="ADAL" clId="{6D20B641-506B-4CB9-B94C-564B1A0A9E08}" dt="2022-12-05T15:18:18.586" v="4140" actId="20577"/>
        <pc:sldMkLst>
          <pc:docMk/>
          <pc:sldMk cId="600020967" sldId="985"/>
        </pc:sldMkLst>
        <pc:spChg chg="mod">
          <ac:chgData name="Huang, Po-kai" userId="be743c7d-0ad3-4a01-a6bb-e19e76bd5877" providerId="ADAL" clId="{6D20B641-506B-4CB9-B94C-564B1A0A9E08}" dt="2022-12-05T15:01:56.426" v="3652" actId="20577"/>
          <ac:spMkLst>
            <pc:docMk/>
            <pc:sldMk cId="600020967" sldId="985"/>
            <ac:spMk id="2" creationId="{4A1BC002-1566-4384-8DF0-CB2844684EA0}"/>
          </ac:spMkLst>
        </pc:spChg>
        <pc:spChg chg="mod">
          <ac:chgData name="Huang, Po-kai" userId="be743c7d-0ad3-4a01-a6bb-e19e76bd5877" providerId="ADAL" clId="{6D20B641-506B-4CB9-B94C-564B1A0A9E08}" dt="2022-12-05T15:18:18.586" v="4140" actId="20577"/>
          <ac:spMkLst>
            <pc:docMk/>
            <pc:sldMk cId="600020967" sldId="985"/>
            <ac:spMk id="3" creationId="{2485AF18-7A68-423B-9220-2F29ADE85BB5}"/>
          </ac:spMkLst>
        </pc:spChg>
      </pc:sldChg>
      <pc:sldChg chg="addSp modSp new mod">
        <pc:chgData name="Huang, Po-kai" userId="be743c7d-0ad3-4a01-a6bb-e19e76bd5877" providerId="ADAL" clId="{6D20B641-506B-4CB9-B94C-564B1A0A9E08}" dt="2022-12-05T15:18:48.690" v="4158" actId="14100"/>
        <pc:sldMkLst>
          <pc:docMk/>
          <pc:sldMk cId="2998499187" sldId="986"/>
        </pc:sldMkLst>
        <pc:spChg chg="add mod">
          <ac:chgData name="Huang, Po-kai" userId="be743c7d-0ad3-4a01-a6bb-e19e76bd5877" providerId="ADAL" clId="{6D20B641-506B-4CB9-B94C-564B1A0A9E08}" dt="2022-12-05T15:18:48.690" v="4158" actId="14100"/>
          <ac:spMkLst>
            <pc:docMk/>
            <pc:sldMk cId="2998499187" sldId="986"/>
            <ac:spMk id="6" creationId="{A5BC1A19-7671-425D-BAD3-8ABABBE673B9}"/>
          </ac:spMkLst>
        </pc:spChg>
      </pc:sldChg>
      <pc:sldChg chg="modSp new mod">
        <pc:chgData name="Huang, Po-kai" userId="be743c7d-0ad3-4a01-a6bb-e19e76bd5877" providerId="ADAL" clId="{6D20B641-506B-4CB9-B94C-564B1A0A9E08}" dt="2022-12-05T15:41:09.322" v="4616" actId="20577"/>
        <pc:sldMkLst>
          <pc:docMk/>
          <pc:sldMk cId="3727671167" sldId="987"/>
        </pc:sldMkLst>
        <pc:spChg chg="mod">
          <ac:chgData name="Huang, Po-kai" userId="be743c7d-0ad3-4a01-a6bb-e19e76bd5877" providerId="ADAL" clId="{6D20B641-506B-4CB9-B94C-564B1A0A9E08}" dt="2022-12-05T15:41:09.322" v="4616" actId="20577"/>
          <ac:spMkLst>
            <pc:docMk/>
            <pc:sldMk cId="3727671167" sldId="987"/>
            <ac:spMk id="3" creationId="{26FDA66C-87EA-481E-BAAD-53043B38ED4B}"/>
          </ac:spMkLst>
        </pc:spChg>
      </pc:sldChg>
      <pc:sldChg chg="modSp new mod">
        <pc:chgData name="Huang, Po-kai" userId="be743c7d-0ad3-4a01-a6bb-e19e76bd5877" providerId="ADAL" clId="{6D20B641-506B-4CB9-B94C-564B1A0A9E08}" dt="2022-12-05T15:49:55.101" v="5310" actId="20577"/>
        <pc:sldMkLst>
          <pc:docMk/>
          <pc:sldMk cId="3333244534" sldId="988"/>
        </pc:sldMkLst>
        <pc:spChg chg="mod">
          <ac:chgData name="Huang, Po-kai" userId="be743c7d-0ad3-4a01-a6bb-e19e76bd5877" providerId="ADAL" clId="{6D20B641-506B-4CB9-B94C-564B1A0A9E08}" dt="2022-12-05T15:49:55.101" v="5310" actId="20577"/>
          <ac:spMkLst>
            <pc:docMk/>
            <pc:sldMk cId="3333244534" sldId="988"/>
            <ac:spMk id="3" creationId="{269CC99A-4750-4526-BEBF-64C697C19F6B}"/>
          </ac:spMkLst>
        </pc:spChg>
      </pc:sldChg>
      <pc:sldChg chg="addSp delSp modSp new mod">
        <pc:chgData name="Huang, Po-kai" userId="be743c7d-0ad3-4a01-a6bb-e19e76bd5877" providerId="ADAL" clId="{6D20B641-506B-4CB9-B94C-564B1A0A9E08}" dt="2022-12-05T16:06:32.011" v="5933" actId="20577"/>
        <pc:sldMkLst>
          <pc:docMk/>
          <pc:sldMk cId="1612123552" sldId="989"/>
        </pc:sldMkLst>
        <pc:spChg chg="mod">
          <ac:chgData name="Huang, Po-kai" userId="be743c7d-0ad3-4a01-a6bb-e19e76bd5877" providerId="ADAL" clId="{6D20B641-506B-4CB9-B94C-564B1A0A9E08}" dt="2022-12-05T16:06:32.011" v="5933" actId="20577"/>
          <ac:spMkLst>
            <pc:docMk/>
            <pc:sldMk cId="1612123552" sldId="989"/>
            <ac:spMk id="3" creationId="{D994CABD-6ADD-48E6-9BD3-8FE9374EFF97}"/>
          </ac:spMkLst>
        </pc:spChg>
        <pc:graphicFrameChg chg="add del mod">
          <ac:chgData name="Huang, Po-kai" userId="be743c7d-0ad3-4a01-a6bb-e19e76bd5877" providerId="ADAL" clId="{6D20B641-506B-4CB9-B94C-564B1A0A9E08}" dt="2022-12-05T16:06:15.377" v="5932" actId="478"/>
          <ac:graphicFrameMkLst>
            <pc:docMk/>
            <pc:sldMk cId="1612123552" sldId="989"/>
            <ac:graphicFrameMk id="6" creationId="{B2C66BEF-86DD-428F-AA83-C305CC266FA2}"/>
          </ac:graphicFrameMkLst>
        </pc:graphicFrameChg>
      </pc:sldChg>
      <pc:sldMasterChg chg="modSp mod modSldLayout">
        <pc:chgData name="Huang, Po-kai" userId="be743c7d-0ad3-4a01-a6bb-e19e76bd5877" providerId="ADAL" clId="{6D20B641-506B-4CB9-B94C-564B1A0A9E08}" dt="2022-12-02T22:26:47.945" v="23"/>
        <pc:sldMasterMkLst>
          <pc:docMk/>
          <pc:sldMasterMk cId="0" sldId="2147483648"/>
        </pc:sldMasterMkLst>
        <pc:spChg chg="mod">
          <ac:chgData name="Huang, Po-kai" userId="be743c7d-0ad3-4a01-a6bb-e19e76bd5877" providerId="ADAL" clId="{6D20B641-506B-4CB9-B94C-564B1A0A9E08}" dt="2022-12-02T22:26:25.651" v="21" actId="20577"/>
          <ac:spMkLst>
            <pc:docMk/>
            <pc:sldMasterMk cId="0" sldId="2147483648"/>
            <ac:spMk id="1028" creationId="{1CADB04A-8BC5-4077-AD64-B68ADEED3033}"/>
          </ac:spMkLst>
        </pc:spChg>
        <pc:spChg chg="mod">
          <ac:chgData name="Huang, Po-kai" userId="be743c7d-0ad3-4a01-a6bb-e19e76bd5877" providerId="ADAL" clId="{6D20B641-506B-4CB9-B94C-564B1A0A9E08}" dt="2022-12-02T22:26:17.561" v="15" actId="20577"/>
          <ac:spMkLst>
            <pc:docMk/>
            <pc:sldMasterMk cId="0" sldId="2147483648"/>
            <ac:spMk id="1031" creationId="{F47EBAF5-52AC-49CF-A3FD-31E596F2D8C6}"/>
          </ac:spMkLst>
        </pc:spChg>
        <pc:sldLayoutChg chg="modSp mod">
          <pc:chgData name="Huang, Po-kai" userId="be743c7d-0ad3-4a01-a6bb-e19e76bd5877" providerId="ADAL" clId="{6D20B641-506B-4CB9-B94C-564B1A0A9E08}" dt="2022-12-02T22:26:44.970" v="22"/>
          <pc:sldLayoutMkLst>
            <pc:docMk/>
            <pc:sldMasterMk cId="0" sldId="2147483648"/>
            <pc:sldLayoutMk cId="605707346" sldId="2147485760"/>
          </pc:sldLayoutMkLst>
          <pc:spChg chg="mod">
            <ac:chgData name="Huang, Po-kai" userId="be743c7d-0ad3-4a01-a6bb-e19e76bd5877" providerId="ADAL" clId="{6D20B641-506B-4CB9-B94C-564B1A0A9E08}" dt="2022-12-02T22:26:44.970" v="22"/>
            <ac:spMkLst>
              <pc:docMk/>
              <pc:sldMasterMk cId="0" sldId="2147483648"/>
              <pc:sldLayoutMk cId="605707346" sldId="2147485760"/>
              <ac:spMk id="4" creationId="{06CFF25A-AE5D-4878-BC4A-E0F2E0863D11}"/>
            </ac:spMkLst>
          </pc:spChg>
        </pc:sldLayoutChg>
        <pc:sldLayoutChg chg="modSp mod">
          <pc:chgData name="Huang, Po-kai" userId="be743c7d-0ad3-4a01-a6bb-e19e76bd5877" providerId="ADAL" clId="{6D20B641-506B-4CB9-B94C-564B1A0A9E08}" dt="2022-12-02T22:26:47.945" v="23"/>
          <pc:sldLayoutMkLst>
            <pc:docMk/>
            <pc:sldMasterMk cId="0" sldId="2147483648"/>
            <pc:sldLayoutMk cId="262605221" sldId="2147485761"/>
          </pc:sldLayoutMkLst>
          <pc:spChg chg="mod">
            <ac:chgData name="Huang, Po-kai" userId="be743c7d-0ad3-4a01-a6bb-e19e76bd5877" providerId="ADAL" clId="{6D20B641-506B-4CB9-B94C-564B1A0A9E08}" dt="2022-12-02T22:26:47.945" v="23"/>
            <ac:spMkLst>
              <pc:docMk/>
              <pc:sldMasterMk cId="0" sldId="2147483648"/>
              <pc:sldLayoutMk cId="262605221" sldId="2147485761"/>
              <ac:spMk id="4" creationId="{1346AB4A-F2D2-4CAE-A247-7BBB1DA6E2BC}"/>
            </ac:spMkLst>
          </pc:spChg>
        </pc:sldLayoutChg>
      </pc:sldMasterChg>
    </pc:docChg>
  </pc:docChgLst>
  <pc:docChgLst>
    <pc:chgData name="Huang, Po-kai" userId="be743c7d-0ad3-4a01-a6bb-e19e76bd5877" providerId="ADAL" clId="{6BFEEB33-E14F-4B51-9973-9120FB1C44B5}"/>
    <pc:docChg chg="undo custSel addSld delSld modSld">
      <pc:chgData name="Huang, Po-kai" userId="be743c7d-0ad3-4a01-a6bb-e19e76bd5877" providerId="ADAL" clId="{6BFEEB33-E14F-4B51-9973-9120FB1C44B5}" dt="2023-02-01T17:58:05.209" v="674" actId="20577"/>
      <pc:docMkLst>
        <pc:docMk/>
      </pc:docMkLst>
      <pc:sldChg chg="modSp mod">
        <pc:chgData name="Huang, Po-kai" userId="be743c7d-0ad3-4a01-a6bb-e19e76bd5877" providerId="ADAL" clId="{6BFEEB33-E14F-4B51-9973-9120FB1C44B5}" dt="2023-02-01T17:34:55.786" v="53" actId="20577"/>
        <pc:sldMkLst>
          <pc:docMk/>
          <pc:sldMk cId="0" sldId="331"/>
        </pc:sldMkLst>
        <pc:spChg chg="mod">
          <ac:chgData name="Huang, Po-kai" userId="be743c7d-0ad3-4a01-a6bb-e19e76bd5877" providerId="ADAL" clId="{6BFEEB33-E14F-4B51-9973-9120FB1C44B5}" dt="2023-02-01T17:34:55.786" v="53" actId="20577"/>
          <ac:spMkLst>
            <pc:docMk/>
            <pc:sldMk cId="0" sldId="331"/>
            <ac:spMk id="15366" creationId="{AAB4AADD-B9F4-45B4-B9D2-5B5E3506EF55}"/>
          </ac:spMkLst>
        </pc:spChg>
        <pc:graphicFrameChg chg="modGraphic">
          <ac:chgData name="Huang, Po-kai" userId="be743c7d-0ad3-4a01-a6bb-e19e76bd5877" providerId="ADAL" clId="{6BFEEB33-E14F-4B51-9973-9120FB1C44B5}" dt="2023-02-01T17:32:46.188" v="52" actId="20577"/>
          <ac:graphicFrameMkLst>
            <pc:docMk/>
            <pc:sldMk cId="0" sldId="331"/>
            <ac:graphicFrameMk id="9" creationId="{1EEAD0EE-0DFD-4F81-B0C3-618EF9CBFB8C}"/>
          </ac:graphicFrameMkLst>
        </pc:graphicFrameChg>
      </pc:sldChg>
      <pc:sldChg chg="modSp mod">
        <pc:chgData name="Huang, Po-kai" userId="be743c7d-0ad3-4a01-a6bb-e19e76bd5877" providerId="ADAL" clId="{6BFEEB33-E14F-4B51-9973-9120FB1C44B5}" dt="2023-02-01T17:39:04.946" v="76" actId="20577"/>
        <pc:sldMkLst>
          <pc:docMk/>
          <pc:sldMk cId="1351943838" sldId="961"/>
        </pc:sldMkLst>
        <pc:spChg chg="mod">
          <ac:chgData name="Huang, Po-kai" userId="be743c7d-0ad3-4a01-a6bb-e19e76bd5877" providerId="ADAL" clId="{6BFEEB33-E14F-4B51-9973-9120FB1C44B5}" dt="2023-02-01T17:39:04.946" v="76" actId="20577"/>
          <ac:spMkLst>
            <pc:docMk/>
            <pc:sldMk cId="1351943838" sldId="961"/>
            <ac:spMk id="3" creationId="{27E9E578-BFB6-4492-A078-C329654D492D}"/>
          </ac:spMkLst>
        </pc:spChg>
      </pc:sldChg>
      <pc:sldChg chg="modSp mod">
        <pc:chgData name="Huang, Po-kai" userId="be743c7d-0ad3-4a01-a6bb-e19e76bd5877" providerId="ADAL" clId="{6BFEEB33-E14F-4B51-9973-9120FB1C44B5}" dt="2023-02-01T17:44:09.520" v="215" actId="20577"/>
        <pc:sldMkLst>
          <pc:docMk/>
          <pc:sldMk cId="1020275234" sldId="963"/>
        </pc:sldMkLst>
        <pc:spChg chg="mod">
          <ac:chgData name="Huang, Po-kai" userId="be743c7d-0ad3-4a01-a6bb-e19e76bd5877" providerId="ADAL" clId="{6BFEEB33-E14F-4B51-9973-9120FB1C44B5}" dt="2023-02-01T17:44:09.520" v="215" actId="20577"/>
          <ac:spMkLst>
            <pc:docMk/>
            <pc:sldMk cId="1020275234" sldId="963"/>
            <ac:spMk id="3" creationId="{21C51BF5-7AEF-41FF-AF85-DDBB10702CB7}"/>
          </ac:spMkLst>
        </pc:spChg>
      </pc:sldChg>
      <pc:sldChg chg="modSp mod">
        <pc:chgData name="Huang, Po-kai" userId="be743c7d-0ad3-4a01-a6bb-e19e76bd5877" providerId="ADAL" clId="{6BFEEB33-E14F-4B51-9973-9120FB1C44B5}" dt="2023-02-01T17:54:21.330" v="483" actId="20577"/>
        <pc:sldMkLst>
          <pc:docMk/>
          <pc:sldMk cId="3813694862" sldId="964"/>
        </pc:sldMkLst>
        <pc:spChg chg="mod">
          <ac:chgData name="Huang, Po-kai" userId="be743c7d-0ad3-4a01-a6bb-e19e76bd5877" providerId="ADAL" clId="{6BFEEB33-E14F-4B51-9973-9120FB1C44B5}" dt="2023-02-01T17:54:21.330" v="483" actId="20577"/>
          <ac:spMkLst>
            <pc:docMk/>
            <pc:sldMk cId="3813694862" sldId="964"/>
            <ac:spMk id="3" creationId="{D1EF02FA-74CB-4716-9AF7-F23B32B08E57}"/>
          </ac:spMkLst>
        </pc:spChg>
      </pc:sldChg>
      <pc:sldChg chg="modSp mod">
        <pc:chgData name="Huang, Po-kai" userId="be743c7d-0ad3-4a01-a6bb-e19e76bd5877" providerId="ADAL" clId="{6BFEEB33-E14F-4B51-9973-9120FB1C44B5}" dt="2023-02-01T17:57:33.288" v="627"/>
        <pc:sldMkLst>
          <pc:docMk/>
          <pc:sldMk cId="863243284" sldId="966"/>
        </pc:sldMkLst>
        <pc:spChg chg="mod">
          <ac:chgData name="Huang, Po-kai" userId="be743c7d-0ad3-4a01-a6bb-e19e76bd5877" providerId="ADAL" clId="{6BFEEB33-E14F-4B51-9973-9120FB1C44B5}" dt="2023-02-01T17:57:33.288" v="627"/>
          <ac:spMkLst>
            <pc:docMk/>
            <pc:sldMk cId="863243284" sldId="966"/>
            <ac:spMk id="3" creationId="{CC2C820E-6D4C-435B-8BBE-048C98851BD5}"/>
          </ac:spMkLst>
        </pc:spChg>
      </pc:sldChg>
      <pc:sldChg chg="modSp mod">
        <pc:chgData name="Huang, Po-kai" userId="be743c7d-0ad3-4a01-a6bb-e19e76bd5877" providerId="ADAL" clId="{6BFEEB33-E14F-4B51-9973-9120FB1C44B5}" dt="2023-02-01T17:57:24.208" v="626"/>
        <pc:sldMkLst>
          <pc:docMk/>
          <pc:sldMk cId="47022122" sldId="967"/>
        </pc:sldMkLst>
        <pc:spChg chg="mod">
          <ac:chgData name="Huang, Po-kai" userId="be743c7d-0ad3-4a01-a6bb-e19e76bd5877" providerId="ADAL" clId="{6BFEEB33-E14F-4B51-9973-9120FB1C44B5}" dt="2023-02-01T17:57:24.208" v="626"/>
          <ac:spMkLst>
            <pc:docMk/>
            <pc:sldMk cId="47022122" sldId="967"/>
            <ac:spMk id="3" creationId="{3E1EE00F-88DE-4BB9-A6FE-375A3757E239}"/>
          </ac:spMkLst>
        </pc:spChg>
      </pc:sldChg>
      <pc:sldChg chg="addSp modSp mod">
        <pc:chgData name="Huang, Po-kai" userId="be743c7d-0ad3-4a01-a6bb-e19e76bd5877" providerId="ADAL" clId="{6BFEEB33-E14F-4B51-9973-9120FB1C44B5}" dt="2023-02-01T17:49:09.622" v="265" actId="20577"/>
        <pc:sldMkLst>
          <pc:docMk/>
          <pc:sldMk cId="4060790654" sldId="969"/>
        </pc:sldMkLst>
        <pc:spChg chg="add mod">
          <ac:chgData name="Huang, Po-kai" userId="be743c7d-0ad3-4a01-a6bb-e19e76bd5877" providerId="ADAL" clId="{6BFEEB33-E14F-4B51-9973-9120FB1C44B5}" dt="2023-02-01T17:49:09.622" v="265" actId="20577"/>
          <ac:spMkLst>
            <pc:docMk/>
            <pc:sldMk cId="4060790654" sldId="969"/>
            <ac:spMk id="10" creationId="{B1971030-DF4F-0290-5E26-6D589DB6EAD8}"/>
          </ac:spMkLst>
        </pc:spChg>
      </pc:sldChg>
      <pc:sldChg chg="del">
        <pc:chgData name="Huang, Po-kai" userId="be743c7d-0ad3-4a01-a6bb-e19e76bd5877" providerId="ADAL" clId="{6BFEEB33-E14F-4B51-9973-9120FB1C44B5}" dt="2023-02-01T17:50:32.120" v="266" actId="47"/>
        <pc:sldMkLst>
          <pc:docMk/>
          <pc:sldMk cId="859502340" sldId="976"/>
        </pc:sldMkLst>
      </pc:sldChg>
      <pc:sldChg chg="modSp new mod">
        <pc:chgData name="Huang, Po-kai" userId="be743c7d-0ad3-4a01-a6bb-e19e76bd5877" providerId="ADAL" clId="{6BFEEB33-E14F-4B51-9973-9120FB1C44B5}" dt="2023-02-01T17:53:10.626" v="428" actId="20577"/>
        <pc:sldMkLst>
          <pc:docMk/>
          <pc:sldMk cId="3651656639" sldId="976"/>
        </pc:sldMkLst>
        <pc:spChg chg="mod">
          <ac:chgData name="Huang, Po-kai" userId="be743c7d-0ad3-4a01-a6bb-e19e76bd5877" providerId="ADAL" clId="{6BFEEB33-E14F-4B51-9973-9120FB1C44B5}" dt="2023-02-01T17:50:42.133" v="279" actId="20577"/>
          <ac:spMkLst>
            <pc:docMk/>
            <pc:sldMk cId="3651656639" sldId="976"/>
            <ac:spMk id="2" creationId="{B59F69D0-7823-D031-71D5-BAD29728B70B}"/>
          </ac:spMkLst>
        </pc:spChg>
        <pc:spChg chg="mod">
          <ac:chgData name="Huang, Po-kai" userId="be743c7d-0ad3-4a01-a6bb-e19e76bd5877" providerId="ADAL" clId="{6BFEEB33-E14F-4B51-9973-9120FB1C44B5}" dt="2023-02-01T17:53:10.626" v="428" actId="20577"/>
          <ac:spMkLst>
            <pc:docMk/>
            <pc:sldMk cId="3651656639" sldId="976"/>
            <ac:spMk id="3" creationId="{1EBEB8F2-BE45-615E-6C1E-A1FE395247A6}"/>
          </ac:spMkLst>
        </pc:spChg>
      </pc:sldChg>
      <pc:sldChg chg="modSp add mod">
        <pc:chgData name="Huang, Po-kai" userId="be743c7d-0ad3-4a01-a6bb-e19e76bd5877" providerId="ADAL" clId="{6BFEEB33-E14F-4B51-9973-9120FB1C44B5}" dt="2023-02-01T17:53:19.940" v="429" actId="20577"/>
        <pc:sldMkLst>
          <pc:docMk/>
          <pc:sldMk cId="2295578182" sldId="977"/>
        </pc:sldMkLst>
        <pc:spChg chg="mod">
          <ac:chgData name="Huang, Po-kai" userId="be743c7d-0ad3-4a01-a6bb-e19e76bd5877" providerId="ADAL" clId="{6BFEEB33-E14F-4B51-9973-9120FB1C44B5}" dt="2023-02-01T17:53:19.940" v="429" actId="20577"/>
          <ac:spMkLst>
            <pc:docMk/>
            <pc:sldMk cId="2295578182" sldId="977"/>
            <ac:spMk id="3" creationId="{1EBEB8F2-BE45-615E-6C1E-A1FE395247A6}"/>
          </ac:spMkLst>
        </pc:spChg>
      </pc:sldChg>
      <pc:sldChg chg="modSp new mod">
        <pc:chgData name="Huang, Po-kai" userId="be743c7d-0ad3-4a01-a6bb-e19e76bd5877" providerId="ADAL" clId="{6BFEEB33-E14F-4B51-9973-9120FB1C44B5}" dt="2023-02-01T17:55:33.807" v="505" actId="20577"/>
        <pc:sldMkLst>
          <pc:docMk/>
          <pc:sldMk cId="2985691179" sldId="978"/>
        </pc:sldMkLst>
        <pc:spChg chg="mod">
          <ac:chgData name="Huang, Po-kai" userId="be743c7d-0ad3-4a01-a6bb-e19e76bd5877" providerId="ADAL" clId="{6BFEEB33-E14F-4B51-9973-9120FB1C44B5}" dt="2023-02-01T17:53:41.439" v="446" actId="20577"/>
          <ac:spMkLst>
            <pc:docMk/>
            <pc:sldMk cId="2985691179" sldId="978"/>
            <ac:spMk id="2" creationId="{BCB45289-FE13-239A-23F3-DFCD5883A499}"/>
          </ac:spMkLst>
        </pc:spChg>
        <pc:spChg chg="mod">
          <ac:chgData name="Huang, Po-kai" userId="be743c7d-0ad3-4a01-a6bb-e19e76bd5877" providerId="ADAL" clId="{6BFEEB33-E14F-4B51-9973-9120FB1C44B5}" dt="2023-02-01T17:55:33.807" v="505" actId="20577"/>
          <ac:spMkLst>
            <pc:docMk/>
            <pc:sldMk cId="2985691179" sldId="978"/>
            <ac:spMk id="3" creationId="{A8442832-CFEB-03A3-5A4B-295285D5B846}"/>
          </ac:spMkLst>
        </pc:spChg>
      </pc:sldChg>
      <pc:sldChg chg="modSp new mod">
        <pc:chgData name="Huang, Po-kai" userId="be743c7d-0ad3-4a01-a6bb-e19e76bd5877" providerId="ADAL" clId="{6BFEEB33-E14F-4B51-9973-9120FB1C44B5}" dt="2023-02-01T17:57:15.191" v="625" actId="20577"/>
        <pc:sldMkLst>
          <pc:docMk/>
          <pc:sldMk cId="1436084277" sldId="979"/>
        </pc:sldMkLst>
        <pc:spChg chg="mod">
          <ac:chgData name="Huang, Po-kai" userId="be743c7d-0ad3-4a01-a6bb-e19e76bd5877" providerId="ADAL" clId="{6BFEEB33-E14F-4B51-9973-9120FB1C44B5}" dt="2023-02-01T17:56:00.947" v="508"/>
          <ac:spMkLst>
            <pc:docMk/>
            <pc:sldMk cId="1436084277" sldId="979"/>
            <ac:spMk id="2" creationId="{2227C022-A049-D2F2-516C-AB23576EE723}"/>
          </ac:spMkLst>
        </pc:spChg>
        <pc:spChg chg="mod">
          <ac:chgData name="Huang, Po-kai" userId="be743c7d-0ad3-4a01-a6bb-e19e76bd5877" providerId="ADAL" clId="{6BFEEB33-E14F-4B51-9973-9120FB1C44B5}" dt="2023-02-01T17:57:15.191" v="625" actId="20577"/>
          <ac:spMkLst>
            <pc:docMk/>
            <pc:sldMk cId="1436084277" sldId="979"/>
            <ac:spMk id="3" creationId="{D11642B2-39A1-977E-37A7-60878B797CE3}"/>
          </ac:spMkLst>
        </pc:spChg>
      </pc:sldChg>
      <pc:sldChg chg="modSp new mod">
        <pc:chgData name="Huang, Po-kai" userId="be743c7d-0ad3-4a01-a6bb-e19e76bd5877" providerId="ADAL" clId="{6BFEEB33-E14F-4B51-9973-9120FB1C44B5}" dt="2023-02-01T17:58:05.209" v="674" actId="20577"/>
        <pc:sldMkLst>
          <pc:docMk/>
          <pc:sldMk cId="4112911386" sldId="980"/>
        </pc:sldMkLst>
        <pc:spChg chg="mod">
          <ac:chgData name="Huang, Po-kai" userId="be743c7d-0ad3-4a01-a6bb-e19e76bd5877" providerId="ADAL" clId="{6BFEEB33-E14F-4B51-9973-9120FB1C44B5}" dt="2023-02-01T17:57:55.417" v="642" actId="20577"/>
          <ac:spMkLst>
            <pc:docMk/>
            <pc:sldMk cId="4112911386" sldId="980"/>
            <ac:spMk id="2" creationId="{D0B9EFF7-AED3-93CE-C8AB-E0F43E4AC7AB}"/>
          </ac:spMkLst>
        </pc:spChg>
        <pc:spChg chg="mod">
          <ac:chgData name="Huang, Po-kai" userId="be743c7d-0ad3-4a01-a6bb-e19e76bd5877" providerId="ADAL" clId="{6BFEEB33-E14F-4B51-9973-9120FB1C44B5}" dt="2023-02-01T17:58:05.209" v="674" actId="20577"/>
          <ac:spMkLst>
            <pc:docMk/>
            <pc:sldMk cId="4112911386" sldId="980"/>
            <ac:spMk id="3" creationId="{73749702-0694-6E03-4F60-24D4814C1E6D}"/>
          </ac:spMkLst>
        </pc:spChg>
      </pc:sldChg>
    </pc:docChg>
  </pc:docChgLst>
  <pc:docChgLst>
    <pc:chgData name="Huang, Po-kai" userId="be743c7d-0ad3-4a01-a6bb-e19e76bd5877" providerId="ADAL" clId="{A00A48A5-4988-40A4-A1F1-AFCA33CEF781}"/>
    <pc:docChg chg="undo redo custSel addSld delSld modSld sldOrd">
      <pc:chgData name="Huang, Po-kai" userId="be743c7d-0ad3-4a01-a6bb-e19e76bd5877" providerId="ADAL" clId="{A00A48A5-4988-40A4-A1F1-AFCA33CEF781}" dt="2023-01-09T20:38:58.845" v="20328" actId="1076"/>
      <pc:docMkLst>
        <pc:docMk/>
      </pc:docMkLst>
      <pc:sldChg chg="modSp mod">
        <pc:chgData name="Huang, Po-kai" userId="be743c7d-0ad3-4a01-a6bb-e19e76bd5877" providerId="ADAL" clId="{A00A48A5-4988-40A4-A1F1-AFCA33CEF781}" dt="2022-12-06T06:01:21.818" v="29" actId="20577"/>
        <pc:sldMkLst>
          <pc:docMk/>
          <pc:sldMk cId="0" sldId="331"/>
        </pc:sldMkLst>
        <pc:spChg chg="mod">
          <ac:chgData name="Huang, Po-kai" userId="be743c7d-0ad3-4a01-a6bb-e19e76bd5877" providerId="ADAL" clId="{A00A48A5-4988-40A4-A1F1-AFCA33CEF781}" dt="2022-12-06T06:01:21.818" v="29" actId="20577"/>
          <ac:spMkLst>
            <pc:docMk/>
            <pc:sldMk cId="0" sldId="331"/>
            <ac:spMk id="15365" creationId="{5EB80220-6DDA-46D8-A532-4F8294B75F35}"/>
          </ac:spMkLst>
        </pc:spChg>
      </pc:sldChg>
      <pc:sldChg chg="del">
        <pc:chgData name="Huang, Po-kai" userId="be743c7d-0ad3-4a01-a6bb-e19e76bd5877" providerId="ADAL" clId="{A00A48A5-4988-40A4-A1F1-AFCA33CEF781}" dt="2022-12-06T06:01:43.682" v="65" actId="47"/>
        <pc:sldMkLst>
          <pc:docMk/>
          <pc:sldMk cId="2774479186" sldId="915"/>
        </pc:sldMkLst>
      </pc:sldChg>
      <pc:sldChg chg="modSp mod">
        <pc:chgData name="Huang, Po-kai" userId="be743c7d-0ad3-4a01-a6bb-e19e76bd5877" providerId="ADAL" clId="{A00A48A5-4988-40A4-A1F1-AFCA33CEF781}" dt="2022-12-06T15:12:14.427" v="3992" actId="20577"/>
        <pc:sldMkLst>
          <pc:docMk/>
          <pc:sldMk cId="4271385593" sldId="960"/>
        </pc:sldMkLst>
        <pc:spChg chg="mod">
          <ac:chgData name="Huang, Po-kai" userId="be743c7d-0ad3-4a01-a6bb-e19e76bd5877" providerId="ADAL" clId="{A00A48A5-4988-40A4-A1F1-AFCA33CEF781}" dt="2022-12-06T15:12:14.427" v="3992" actId="20577"/>
          <ac:spMkLst>
            <pc:docMk/>
            <pc:sldMk cId="4271385593" sldId="960"/>
            <ac:spMk id="3" creationId="{00000000-0000-0000-0000-000000000000}"/>
          </ac:spMkLst>
        </pc:spChg>
      </pc:sldChg>
      <pc:sldChg chg="addSp modSp new mod">
        <pc:chgData name="Huang, Po-kai" userId="be743c7d-0ad3-4a01-a6bb-e19e76bd5877" providerId="ADAL" clId="{A00A48A5-4988-40A4-A1F1-AFCA33CEF781}" dt="2022-12-06T17:05:18.156" v="10299" actId="20577"/>
        <pc:sldMkLst>
          <pc:docMk/>
          <pc:sldMk cId="1351943838" sldId="961"/>
        </pc:sldMkLst>
        <pc:spChg chg="mod">
          <ac:chgData name="Huang, Po-kai" userId="be743c7d-0ad3-4a01-a6bb-e19e76bd5877" providerId="ADAL" clId="{A00A48A5-4988-40A4-A1F1-AFCA33CEF781}" dt="2022-12-06T15:55:48.281" v="6406" actId="20577"/>
          <ac:spMkLst>
            <pc:docMk/>
            <pc:sldMk cId="1351943838" sldId="961"/>
            <ac:spMk id="2" creationId="{2D555411-3B60-4254-B4E1-C00FE8949D39}"/>
          </ac:spMkLst>
        </pc:spChg>
        <pc:spChg chg="mod">
          <ac:chgData name="Huang, Po-kai" userId="be743c7d-0ad3-4a01-a6bb-e19e76bd5877" providerId="ADAL" clId="{A00A48A5-4988-40A4-A1F1-AFCA33CEF781}" dt="2022-12-06T17:05:18.156" v="10299" actId="20577"/>
          <ac:spMkLst>
            <pc:docMk/>
            <pc:sldMk cId="1351943838" sldId="961"/>
            <ac:spMk id="3" creationId="{27E9E578-BFB6-4492-A078-C329654D492D}"/>
          </ac:spMkLst>
        </pc:spChg>
        <pc:spChg chg="add mod">
          <ac:chgData name="Huang, Po-kai" userId="be743c7d-0ad3-4a01-a6bb-e19e76bd5877" providerId="ADAL" clId="{A00A48A5-4988-40A4-A1F1-AFCA33CEF781}" dt="2022-12-06T16:34:05.440" v="10126" actId="1076"/>
          <ac:spMkLst>
            <pc:docMk/>
            <pc:sldMk cId="1351943838" sldId="961"/>
            <ac:spMk id="6" creationId="{E5BEF43A-9E84-4558-A603-D1AC931B7EBE}"/>
          </ac:spMkLst>
        </pc:spChg>
        <pc:spChg chg="add mod">
          <ac:chgData name="Huang, Po-kai" userId="be743c7d-0ad3-4a01-a6bb-e19e76bd5877" providerId="ADAL" clId="{A00A48A5-4988-40A4-A1F1-AFCA33CEF781}" dt="2022-12-06T16:34:05.440" v="10126" actId="1076"/>
          <ac:spMkLst>
            <pc:docMk/>
            <pc:sldMk cId="1351943838" sldId="961"/>
            <ac:spMk id="7" creationId="{EB8221AC-5011-4AFD-AE39-FF4814A90E0A}"/>
          </ac:spMkLst>
        </pc:spChg>
        <pc:spChg chg="add mod">
          <ac:chgData name="Huang, Po-kai" userId="be743c7d-0ad3-4a01-a6bb-e19e76bd5877" providerId="ADAL" clId="{A00A48A5-4988-40A4-A1F1-AFCA33CEF781}" dt="2022-12-06T16:34:17.504" v="10128" actId="207"/>
          <ac:spMkLst>
            <pc:docMk/>
            <pc:sldMk cId="1351943838" sldId="961"/>
            <ac:spMk id="8" creationId="{0D55F6B4-C726-44BB-A53A-966270AE20DB}"/>
          </ac:spMkLst>
        </pc:spChg>
        <pc:spChg chg="add mod">
          <ac:chgData name="Huang, Po-kai" userId="be743c7d-0ad3-4a01-a6bb-e19e76bd5877" providerId="ADAL" clId="{A00A48A5-4988-40A4-A1F1-AFCA33CEF781}" dt="2022-12-06T16:34:28.820" v="10134" actId="1076"/>
          <ac:spMkLst>
            <pc:docMk/>
            <pc:sldMk cId="1351943838" sldId="961"/>
            <ac:spMk id="9" creationId="{659CE019-76BE-4B7C-A853-3C3AD132863B}"/>
          </ac:spMkLst>
        </pc:spChg>
      </pc:sldChg>
      <pc:sldChg chg="addSp delSp modSp new mod">
        <pc:chgData name="Huang, Po-kai" userId="be743c7d-0ad3-4a01-a6bb-e19e76bd5877" providerId="ADAL" clId="{A00A48A5-4988-40A4-A1F1-AFCA33CEF781}" dt="2022-12-19T17:11:36.046" v="20109" actId="20577"/>
        <pc:sldMkLst>
          <pc:docMk/>
          <pc:sldMk cId="1897032383" sldId="962"/>
        </pc:sldMkLst>
        <pc:spChg chg="mod">
          <ac:chgData name="Huang, Po-kai" userId="be743c7d-0ad3-4a01-a6bb-e19e76bd5877" providerId="ADAL" clId="{A00A48A5-4988-40A4-A1F1-AFCA33CEF781}" dt="2022-12-06T06:07:06.272" v="719" actId="20577"/>
          <ac:spMkLst>
            <pc:docMk/>
            <pc:sldMk cId="1897032383" sldId="962"/>
            <ac:spMk id="2" creationId="{6D504B7E-8A20-4825-B130-52B8B320E845}"/>
          </ac:spMkLst>
        </pc:spChg>
        <pc:spChg chg="mod">
          <ac:chgData name="Huang, Po-kai" userId="be743c7d-0ad3-4a01-a6bb-e19e76bd5877" providerId="ADAL" clId="{A00A48A5-4988-40A4-A1F1-AFCA33CEF781}" dt="2022-12-19T17:11:36.046" v="20109" actId="20577"/>
          <ac:spMkLst>
            <pc:docMk/>
            <pc:sldMk cId="1897032383" sldId="962"/>
            <ac:spMk id="3" creationId="{2C523561-F9AD-4D80-BB47-E926471C27BD}"/>
          </ac:spMkLst>
        </pc:spChg>
        <pc:spChg chg="add mod">
          <ac:chgData name="Huang, Po-kai" userId="be743c7d-0ad3-4a01-a6bb-e19e76bd5877" providerId="ADAL" clId="{A00A48A5-4988-40A4-A1F1-AFCA33CEF781}" dt="2022-12-06T06:12:32.248" v="1107" actId="164"/>
          <ac:spMkLst>
            <pc:docMk/>
            <pc:sldMk cId="1897032383" sldId="962"/>
            <ac:spMk id="6" creationId="{38870B01-5CA8-492E-9E33-C190217019C2}"/>
          </ac:spMkLst>
        </pc:spChg>
        <pc:spChg chg="add mod">
          <ac:chgData name="Huang, Po-kai" userId="be743c7d-0ad3-4a01-a6bb-e19e76bd5877" providerId="ADAL" clId="{A00A48A5-4988-40A4-A1F1-AFCA33CEF781}" dt="2022-12-06T06:12:32.248" v="1107" actId="164"/>
          <ac:spMkLst>
            <pc:docMk/>
            <pc:sldMk cId="1897032383" sldId="962"/>
            <ac:spMk id="7" creationId="{D3CFF68F-4804-4879-ABDA-8C58466CDF29}"/>
          </ac:spMkLst>
        </pc:spChg>
        <pc:spChg chg="add mod">
          <ac:chgData name="Huang, Po-kai" userId="be743c7d-0ad3-4a01-a6bb-e19e76bd5877" providerId="ADAL" clId="{A00A48A5-4988-40A4-A1F1-AFCA33CEF781}" dt="2022-12-06T06:12:32.248" v="1107" actId="164"/>
          <ac:spMkLst>
            <pc:docMk/>
            <pc:sldMk cId="1897032383" sldId="962"/>
            <ac:spMk id="8" creationId="{14BB56F0-A539-485F-BEE5-A819F588A050}"/>
          </ac:spMkLst>
        </pc:spChg>
        <pc:spChg chg="mod topLvl">
          <ac:chgData name="Huang, Po-kai" userId="be743c7d-0ad3-4a01-a6bb-e19e76bd5877" providerId="ADAL" clId="{A00A48A5-4988-40A4-A1F1-AFCA33CEF781}" dt="2022-12-06T16:33:59.027" v="10124" actId="165"/>
          <ac:spMkLst>
            <pc:docMk/>
            <pc:sldMk cId="1897032383" sldId="962"/>
            <ac:spMk id="11" creationId="{1BAD47D3-921E-4D7D-BF97-D6731CE25530}"/>
          </ac:spMkLst>
        </pc:spChg>
        <pc:spChg chg="mod topLvl">
          <ac:chgData name="Huang, Po-kai" userId="be743c7d-0ad3-4a01-a6bb-e19e76bd5877" providerId="ADAL" clId="{A00A48A5-4988-40A4-A1F1-AFCA33CEF781}" dt="2022-12-06T16:33:59.027" v="10124" actId="165"/>
          <ac:spMkLst>
            <pc:docMk/>
            <pc:sldMk cId="1897032383" sldId="962"/>
            <ac:spMk id="12" creationId="{6B1A3C61-6D2E-4609-9B14-436F6CC38875}"/>
          </ac:spMkLst>
        </pc:spChg>
        <pc:spChg chg="mod topLvl">
          <ac:chgData name="Huang, Po-kai" userId="be743c7d-0ad3-4a01-a6bb-e19e76bd5877" providerId="ADAL" clId="{A00A48A5-4988-40A4-A1F1-AFCA33CEF781}" dt="2022-12-06T16:33:59.027" v="10124" actId="165"/>
          <ac:spMkLst>
            <pc:docMk/>
            <pc:sldMk cId="1897032383" sldId="962"/>
            <ac:spMk id="13" creationId="{7C285A72-F03C-4D8A-82E5-D14E45AB71C2}"/>
          </ac:spMkLst>
        </pc:spChg>
        <pc:grpChg chg="add del mod">
          <ac:chgData name="Huang, Po-kai" userId="be743c7d-0ad3-4a01-a6bb-e19e76bd5877" providerId="ADAL" clId="{A00A48A5-4988-40A4-A1F1-AFCA33CEF781}" dt="2022-12-06T15:13:28.493" v="4033" actId="21"/>
          <ac:grpSpMkLst>
            <pc:docMk/>
            <pc:sldMk cId="1897032383" sldId="962"/>
            <ac:grpSpMk id="9" creationId="{02ABCBA4-3B46-46CA-BF0C-9F8AA9251CBB}"/>
          </ac:grpSpMkLst>
        </pc:grpChg>
        <pc:grpChg chg="add del mod">
          <ac:chgData name="Huang, Po-kai" userId="be743c7d-0ad3-4a01-a6bb-e19e76bd5877" providerId="ADAL" clId="{A00A48A5-4988-40A4-A1F1-AFCA33CEF781}" dt="2022-12-06T16:33:59.027" v="10124" actId="165"/>
          <ac:grpSpMkLst>
            <pc:docMk/>
            <pc:sldMk cId="1897032383" sldId="962"/>
            <ac:grpSpMk id="10" creationId="{6696DAC2-29B2-403C-9169-37F6B0E6177A}"/>
          </ac:grpSpMkLst>
        </pc:grpChg>
      </pc:sldChg>
      <pc:sldChg chg="addSp delSp modSp new mod modAnim modNotesTx">
        <pc:chgData name="Huang, Po-kai" userId="be743c7d-0ad3-4a01-a6bb-e19e76bd5877" providerId="ADAL" clId="{A00A48A5-4988-40A4-A1F1-AFCA33CEF781}" dt="2023-01-03T05:24:35.816" v="20253" actId="20577"/>
        <pc:sldMkLst>
          <pc:docMk/>
          <pc:sldMk cId="1020275234" sldId="963"/>
        </pc:sldMkLst>
        <pc:spChg chg="mod">
          <ac:chgData name="Huang, Po-kai" userId="be743c7d-0ad3-4a01-a6bb-e19e76bd5877" providerId="ADAL" clId="{A00A48A5-4988-40A4-A1F1-AFCA33CEF781}" dt="2022-12-06T06:28:54.073" v="2807" actId="20577"/>
          <ac:spMkLst>
            <pc:docMk/>
            <pc:sldMk cId="1020275234" sldId="963"/>
            <ac:spMk id="2" creationId="{14E8C6D7-0FA6-402C-B9C8-2D7FC556439C}"/>
          </ac:spMkLst>
        </pc:spChg>
        <pc:spChg chg="mod">
          <ac:chgData name="Huang, Po-kai" userId="be743c7d-0ad3-4a01-a6bb-e19e76bd5877" providerId="ADAL" clId="{A00A48A5-4988-40A4-A1F1-AFCA33CEF781}" dt="2022-12-17T05:00:00.671" v="16461" actId="1076"/>
          <ac:spMkLst>
            <pc:docMk/>
            <pc:sldMk cId="1020275234" sldId="963"/>
            <ac:spMk id="3" creationId="{21C51BF5-7AEF-41FF-AF85-DDBB10702CB7}"/>
          </ac:spMkLst>
        </pc:spChg>
        <pc:spChg chg="add mod">
          <ac:chgData name="Huang, Po-kai" userId="be743c7d-0ad3-4a01-a6bb-e19e76bd5877" providerId="ADAL" clId="{A00A48A5-4988-40A4-A1F1-AFCA33CEF781}" dt="2022-12-17T04:54:06.493" v="16376"/>
          <ac:spMkLst>
            <pc:docMk/>
            <pc:sldMk cId="1020275234" sldId="963"/>
            <ac:spMk id="6" creationId="{3FFE3A51-3134-4161-8690-A24910CF9613}"/>
          </ac:spMkLst>
        </pc:spChg>
        <pc:spChg chg="add mod">
          <ac:chgData name="Huang, Po-kai" userId="be743c7d-0ad3-4a01-a6bb-e19e76bd5877" providerId="ADAL" clId="{A00A48A5-4988-40A4-A1F1-AFCA33CEF781}" dt="2022-12-17T04:54:06.493" v="16376"/>
          <ac:spMkLst>
            <pc:docMk/>
            <pc:sldMk cId="1020275234" sldId="963"/>
            <ac:spMk id="7" creationId="{DB5F46DC-C251-43C0-A153-0BCDD9336B16}"/>
          </ac:spMkLst>
        </pc:spChg>
        <pc:spChg chg="add mod">
          <ac:chgData name="Huang, Po-kai" userId="be743c7d-0ad3-4a01-a6bb-e19e76bd5877" providerId="ADAL" clId="{A00A48A5-4988-40A4-A1F1-AFCA33CEF781}" dt="2022-12-17T05:03:57.312" v="16575" actId="1037"/>
          <ac:spMkLst>
            <pc:docMk/>
            <pc:sldMk cId="1020275234" sldId="963"/>
            <ac:spMk id="8" creationId="{7A71F435-D807-4A7B-9136-774552D5BB52}"/>
          </ac:spMkLst>
        </pc:spChg>
        <pc:spChg chg="add mod">
          <ac:chgData name="Huang, Po-kai" userId="be743c7d-0ad3-4a01-a6bb-e19e76bd5877" providerId="ADAL" clId="{A00A48A5-4988-40A4-A1F1-AFCA33CEF781}" dt="2022-12-19T16:49:10.843" v="19624" actId="1076"/>
          <ac:spMkLst>
            <pc:docMk/>
            <pc:sldMk cId="1020275234" sldId="963"/>
            <ac:spMk id="9" creationId="{7CFA9AE4-DFEE-4125-BFBD-C554ACE1E720}"/>
          </ac:spMkLst>
        </pc:spChg>
        <pc:spChg chg="add del mod">
          <ac:chgData name="Huang, Po-kai" userId="be743c7d-0ad3-4a01-a6bb-e19e76bd5877" providerId="ADAL" clId="{A00A48A5-4988-40A4-A1F1-AFCA33CEF781}" dt="2022-12-17T04:56:53.081" v="16416" actId="478"/>
          <ac:spMkLst>
            <pc:docMk/>
            <pc:sldMk cId="1020275234" sldId="963"/>
            <ac:spMk id="9" creationId="{F687227C-A589-46A0-A00B-6718C2DC0FF8}"/>
          </ac:spMkLst>
        </pc:spChg>
        <pc:spChg chg="add mod">
          <ac:chgData name="Huang, Po-kai" userId="be743c7d-0ad3-4a01-a6bb-e19e76bd5877" providerId="ADAL" clId="{A00A48A5-4988-40A4-A1F1-AFCA33CEF781}" dt="2022-12-17T05:03:57.312" v="16575" actId="1037"/>
          <ac:spMkLst>
            <pc:docMk/>
            <pc:sldMk cId="1020275234" sldId="963"/>
            <ac:spMk id="10" creationId="{87530941-1557-4117-8C6D-50A185DE2332}"/>
          </ac:spMkLst>
        </pc:spChg>
        <pc:spChg chg="add mod">
          <ac:chgData name="Huang, Po-kai" userId="be743c7d-0ad3-4a01-a6bb-e19e76bd5877" providerId="ADAL" clId="{A00A48A5-4988-40A4-A1F1-AFCA33CEF781}" dt="2022-12-17T04:55:02.646" v="16392" actId="207"/>
          <ac:spMkLst>
            <pc:docMk/>
            <pc:sldMk cId="1020275234" sldId="963"/>
            <ac:spMk id="11" creationId="{EFFF6F0C-818E-49B9-8AC1-371721E4DCDC}"/>
          </ac:spMkLst>
        </pc:spChg>
        <pc:spChg chg="add mod">
          <ac:chgData name="Huang, Po-kai" userId="be743c7d-0ad3-4a01-a6bb-e19e76bd5877" providerId="ADAL" clId="{A00A48A5-4988-40A4-A1F1-AFCA33CEF781}" dt="2022-12-17T04:54:53.518" v="16391" actId="20577"/>
          <ac:spMkLst>
            <pc:docMk/>
            <pc:sldMk cId="1020275234" sldId="963"/>
            <ac:spMk id="12" creationId="{B2DE6A10-3EDD-4900-8C7B-2FB29CCB7338}"/>
          </ac:spMkLst>
        </pc:spChg>
        <pc:spChg chg="add del mod">
          <ac:chgData name="Huang, Po-kai" userId="be743c7d-0ad3-4a01-a6bb-e19e76bd5877" providerId="ADAL" clId="{A00A48A5-4988-40A4-A1F1-AFCA33CEF781}" dt="2022-12-17T04:55:53.535" v="16401" actId="478"/>
          <ac:spMkLst>
            <pc:docMk/>
            <pc:sldMk cId="1020275234" sldId="963"/>
            <ac:spMk id="13" creationId="{C66FFDE0-2CB0-4F77-8B80-E0065B1A4B15}"/>
          </ac:spMkLst>
        </pc:spChg>
        <pc:spChg chg="add mod">
          <ac:chgData name="Huang, Po-kai" userId="be743c7d-0ad3-4a01-a6bb-e19e76bd5877" providerId="ADAL" clId="{A00A48A5-4988-40A4-A1F1-AFCA33CEF781}" dt="2022-12-17T04:56:06.400" v="16404" actId="207"/>
          <ac:spMkLst>
            <pc:docMk/>
            <pc:sldMk cId="1020275234" sldId="963"/>
            <ac:spMk id="14" creationId="{7558036A-5EBD-4CBC-8299-4389148A2D28}"/>
          </ac:spMkLst>
        </pc:spChg>
        <pc:spChg chg="add del mod">
          <ac:chgData name="Huang, Po-kai" userId="be743c7d-0ad3-4a01-a6bb-e19e76bd5877" providerId="ADAL" clId="{A00A48A5-4988-40A4-A1F1-AFCA33CEF781}" dt="2022-12-19T16:48:49.238" v="19619" actId="478"/>
          <ac:spMkLst>
            <pc:docMk/>
            <pc:sldMk cId="1020275234" sldId="963"/>
            <ac:spMk id="15" creationId="{95089EC7-2D99-4D63-8A1A-8A0A36E9FB09}"/>
          </ac:spMkLst>
        </pc:spChg>
        <pc:spChg chg="add del mod">
          <ac:chgData name="Huang, Po-kai" userId="be743c7d-0ad3-4a01-a6bb-e19e76bd5877" providerId="ADAL" clId="{A00A48A5-4988-40A4-A1F1-AFCA33CEF781}" dt="2022-12-17T04:57:42.733" v="16434" actId="478"/>
          <ac:spMkLst>
            <pc:docMk/>
            <pc:sldMk cId="1020275234" sldId="963"/>
            <ac:spMk id="16" creationId="{807891D5-E741-49C4-A572-43B45F1650A6}"/>
          </ac:spMkLst>
        </pc:spChg>
        <pc:spChg chg="add mod">
          <ac:chgData name="Huang, Po-kai" userId="be743c7d-0ad3-4a01-a6bb-e19e76bd5877" providerId="ADAL" clId="{A00A48A5-4988-40A4-A1F1-AFCA33CEF781}" dt="2022-12-17T05:05:10.912" v="16602" actId="20577"/>
          <ac:spMkLst>
            <pc:docMk/>
            <pc:sldMk cId="1020275234" sldId="963"/>
            <ac:spMk id="17" creationId="{16C88CBE-FDD4-4349-8DB2-19A3087652FD}"/>
          </ac:spMkLst>
        </pc:spChg>
        <pc:spChg chg="add mod">
          <ac:chgData name="Huang, Po-kai" userId="be743c7d-0ad3-4a01-a6bb-e19e76bd5877" providerId="ADAL" clId="{A00A48A5-4988-40A4-A1F1-AFCA33CEF781}" dt="2022-12-17T05:03:57.312" v="16575" actId="1037"/>
          <ac:spMkLst>
            <pc:docMk/>
            <pc:sldMk cId="1020275234" sldId="963"/>
            <ac:spMk id="18" creationId="{17B099A0-2EF4-4518-9012-37A835FCD899}"/>
          </ac:spMkLst>
        </pc:spChg>
        <pc:spChg chg="add mod">
          <ac:chgData name="Huang, Po-kai" userId="be743c7d-0ad3-4a01-a6bb-e19e76bd5877" providerId="ADAL" clId="{A00A48A5-4988-40A4-A1F1-AFCA33CEF781}" dt="2022-12-17T04:59:36.023" v="16455" actId="6549"/>
          <ac:spMkLst>
            <pc:docMk/>
            <pc:sldMk cId="1020275234" sldId="963"/>
            <ac:spMk id="19" creationId="{2ACF7E09-CF92-4C8E-81AC-3AB16AED0709}"/>
          </ac:spMkLst>
        </pc:spChg>
        <pc:spChg chg="add mod">
          <ac:chgData name="Huang, Po-kai" userId="be743c7d-0ad3-4a01-a6bb-e19e76bd5877" providerId="ADAL" clId="{A00A48A5-4988-40A4-A1F1-AFCA33CEF781}" dt="2022-12-17T04:58:28.661" v="16449" actId="6549"/>
          <ac:spMkLst>
            <pc:docMk/>
            <pc:sldMk cId="1020275234" sldId="963"/>
            <ac:spMk id="20" creationId="{6897F0F9-74AC-43DA-9941-662DE61CE88E}"/>
          </ac:spMkLst>
        </pc:spChg>
        <pc:spChg chg="add mod">
          <ac:chgData name="Huang, Po-kai" userId="be743c7d-0ad3-4a01-a6bb-e19e76bd5877" providerId="ADAL" clId="{A00A48A5-4988-40A4-A1F1-AFCA33CEF781}" dt="2022-12-17T04:58:26.468" v="16448" actId="6549"/>
          <ac:spMkLst>
            <pc:docMk/>
            <pc:sldMk cId="1020275234" sldId="963"/>
            <ac:spMk id="21" creationId="{95D711A5-D2B4-4815-BB2F-4C9DA335A2EB}"/>
          </ac:spMkLst>
        </pc:spChg>
        <pc:spChg chg="add mod">
          <ac:chgData name="Huang, Po-kai" userId="be743c7d-0ad3-4a01-a6bb-e19e76bd5877" providerId="ADAL" clId="{A00A48A5-4988-40A4-A1F1-AFCA33CEF781}" dt="2022-12-17T05:04:52.294" v="16595" actId="20577"/>
          <ac:spMkLst>
            <pc:docMk/>
            <pc:sldMk cId="1020275234" sldId="963"/>
            <ac:spMk id="22" creationId="{CEBAA3AF-259F-4A0C-B5C2-962C5181F93F}"/>
          </ac:spMkLst>
        </pc:spChg>
        <pc:spChg chg="add mod">
          <ac:chgData name="Huang, Po-kai" userId="be743c7d-0ad3-4a01-a6bb-e19e76bd5877" providerId="ADAL" clId="{A00A48A5-4988-40A4-A1F1-AFCA33CEF781}" dt="2022-12-17T05:03:57.312" v="16575" actId="1037"/>
          <ac:spMkLst>
            <pc:docMk/>
            <pc:sldMk cId="1020275234" sldId="963"/>
            <ac:spMk id="25" creationId="{3BFF7B52-59EC-4D2B-BC9D-67E8DC95A5A9}"/>
          </ac:spMkLst>
        </pc:spChg>
        <pc:spChg chg="add mod">
          <ac:chgData name="Huang, Po-kai" userId="be743c7d-0ad3-4a01-a6bb-e19e76bd5877" providerId="ADAL" clId="{A00A48A5-4988-40A4-A1F1-AFCA33CEF781}" dt="2022-12-17T05:03:57.312" v="16575" actId="1037"/>
          <ac:spMkLst>
            <pc:docMk/>
            <pc:sldMk cId="1020275234" sldId="963"/>
            <ac:spMk id="26" creationId="{EB842562-3E17-4022-8FC2-346AFBC3BB44}"/>
          </ac:spMkLst>
        </pc:spChg>
        <pc:spChg chg="add mod">
          <ac:chgData name="Huang, Po-kai" userId="be743c7d-0ad3-4a01-a6bb-e19e76bd5877" providerId="ADAL" clId="{A00A48A5-4988-40A4-A1F1-AFCA33CEF781}" dt="2022-12-17T05:03:57.312" v="16575" actId="1037"/>
          <ac:spMkLst>
            <pc:docMk/>
            <pc:sldMk cId="1020275234" sldId="963"/>
            <ac:spMk id="27" creationId="{13B1A2CF-2371-4302-AAEE-55321BB3AC2E}"/>
          </ac:spMkLst>
        </pc:spChg>
        <pc:spChg chg="add mod">
          <ac:chgData name="Huang, Po-kai" userId="be743c7d-0ad3-4a01-a6bb-e19e76bd5877" providerId="ADAL" clId="{A00A48A5-4988-40A4-A1F1-AFCA33CEF781}" dt="2022-12-17T05:03:57.312" v="16575" actId="1037"/>
          <ac:spMkLst>
            <pc:docMk/>
            <pc:sldMk cId="1020275234" sldId="963"/>
            <ac:spMk id="28" creationId="{E4F6B0E4-06BE-47FD-BD92-F19B34E1F80A}"/>
          </ac:spMkLst>
        </pc:spChg>
        <pc:spChg chg="add mod">
          <ac:chgData name="Huang, Po-kai" userId="be743c7d-0ad3-4a01-a6bb-e19e76bd5877" providerId="ADAL" clId="{A00A48A5-4988-40A4-A1F1-AFCA33CEF781}" dt="2022-12-17T05:05:03.295" v="16597" actId="1076"/>
          <ac:spMkLst>
            <pc:docMk/>
            <pc:sldMk cId="1020275234" sldId="963"/>
            <ac:spMk id="35" creationId="{5AF04D6A-AAE3-416F-A8C4-9729E3974231}"/>
          </ac:spMkLst>
        </pc:spChg>
        <pc:spChg chg="add mod">
          <ac:chgData name="Huang, Po-kai" userId="be743c7d-0ad3-4a01-a6bb-e19e76bd5877" providerId="ADAL" clId="{A00A48A5-4988-40A4-A1F1-AFCA33CEF781}" dt="2022-12-17T05:05:03.295" v="16597" actId="1076"/>
          <ac:spMkLst>
            <pc:docMk/>
            <pc:sldMk cId="1020275234" sldId="963"/>
            <ac:spMk id="36" creationId="{153FB76A-3620-4F84-AE83-6F5C0C6A955C}"/>
          </ac:spMkLst>
        </pc:spChg>
        <pc:spChg chg="add mod">
          <ac:chgData name="Huang, Po-kai" userId="be743c7d-0ad3-4a01-a6bb-e19e76bd5877" providerId="ADAL" clId="{A00A48A5-4988-40A4-A1F1-AFCA33CEF781}" dt="2022-12-17T05:05:17.145" v="16605" actId="20577"/>
          <ac:spMkLst>
            <pc:docMk/>
            <pc:sldMk cId="1020275234" sldId="963"/>
            <ac:spMk id="37" creationId="{D085C1E5-69FD-45A2-9963-27F8E31CC557}"/>
          </ac:spMkLst>
        </pc:spChg>
        <pc:spChg chg="add mod">
          <ac:chgData name="Huang, Po-kai" userId="be743c7d-0ad3-4a01-a6bb-e19e76bd5877" providerId="ADAL" clId="{A00A48A5-4988-40A4-A1F1-AFCA33CEF781}" dt="2022-12-17T05:05:03.295" v="16597" actId="1076"/>
          <ac:spMkLst>
            <pc:docMk/>
            <pc:sldMk cId="1020275234" sldId="963"/>
            <ac:spMk id="38" creationId="{0C0D82F5-3556-4F29-9E91-B4245349C32E}"/>
          </ac:spMkLst>
        </pc:spChg>
        <pc:spChg chg="add mod">
          <ac:chgData name="Huang, Po-kai" userId="be743c7d-0ad3-4a01-a6bb-e19e76bd5877" providerId="ADAL" clId="{A00A48A5-4988-40A4-A1F1-AFCA33CEF781}" dt="2022-12-17T05:05:03.295" v="16597" actId="1076"/>
          <ac:spMkLst>
            <pc:docMk/>
            <pc:sldMk cId="1020275234" sldId="963"/>
            <ac:spMk id="39" creationId="{BD316E6A-8307-43FD-8F4B-C7CEDBA97B09}"/>
          </ac:spMkLst>
        </pc:spChg>
        <pc:spChg chg="add mod">
          <ac:chgData name="Huang, Po-kai" userId="be743c7d-0ad3-4a01-a6bb-e19e76bd5877" providerId="ADAL" clId="{A00A48A5-4988-40A4-A1F1-AFCA33CEF781}" dt="2022-12-17T05:05:03.295" v="16597" actId="1076"/>
          <ac:spMkLst>
            <pc:docMk/>
            <pc:sldMk cId="1020275234" sldId="963"/>
            <ac:spMk id="40" creationId="{2E36CC9B-C689-4EC7-A928-C62E14C46EA6}"/>
          </ac:spMkLst>
        </pc:spChg>
        <pc:spChg chg="add mod">
          <ac:chgData name="Huang, Po-kai" userId="be743c7d-0ad3-4a01-a6bb-e19e76bd5877" providerId="ADAL" clId="{A00A48A5-4988-40A4-A1F1-AFCA33CEF781}" dt="2022-12-17T05:05:03.295" v="16597" actId="1076"/>
          <ac:spMkLst>
            <pc:docMk/>
            <pc:sldMk cId="1020275234" sldId="963"/>
            <ac:spMk id="41" creationId="{C5600ED8-B1FE-4A5B-BBF2-31981144C0D0}"/>
          </ac:spMkLst>
        </pc:spChg>
        <pc:spChg chg="add mod">
          <ac:chgData name="Huang, Po-kai" userId="be743c7d-0ad3-4a01-a6bb-e19e76bd5877" providerId="ADAL" clId="{A00A48A5-4988-40A4-A1F1-AFCA33CEF781}" dt="2022-12-17T05:05:09.395" v="16600" actId="20577"/>
          <ac:spMkLst>
            <pc:docMk/>
            <pc:sldMk cId="1020275234" sldId="963"/>
            <ac:spMk id="42" creationId="{EF755DCB-6134-4316-BEC4-92D302E028B9}"/>
          </ac:spMkLst>
        </pc:spChg>
        <pc:cxnChg chg="add">
          <ac:chgData name="Huang, Po-kai" userId="be743c7d-0ad3-4a01-a6bb-e19e76bd5877" providerId="ADAL" clId="{A00A48A5-4988-40A4-A1F1-AFCA33CEF781}" dt="2022-12-17T05:00:00.255" v="16460" actId="11529"/>
          <ac:cxnSpMkLst>
            <pc:docMk/>
            <pc:sldMk cId="1020275234" sldId="963"/>
            <ac:cxnSpMk id="24" creationId="{FB741CFE-1666-4ABE-9E09-F31D15310F84}"/>
          </ac:cxnSpMkLst>
        </pc:cxnChg>
        <pc:cxnChg chg="add mod">
          <ac:chgData name="Huang, Po-kai" userId="be743c7d-0ad3-4a01-a6bb-e19e76bd5877" providerId="ADAL" clId="{A00A48A5-4988-40A4-A1F1-AFCA33CEF781}" dt="2022-12-17T05:03:57.312" v="16575" actId="1037"/>
          <ac:cxnSpMkLst>
            <pc:docMk/>
            <pc:sldMk cId="1020275234" sldId="963"/>
            <ac:cxnSpMk id="30" creationId="{D73AA345-B643-4284-8CB9-2B3A63E42413}"/>
          </ac:cxnSpMkLst>
        </pc:cxnChg>
        <pc:cxnChg chg="add mod">
          <ac:chgData name="Huang, Po-kai" userId="be743c7d-0ad3-4a01-a6bb-e19e76bd5877" providerId="ADAL" clId="{A00A48A5-4988-40A4-A1F1-AFCA33CEF781}" dt="2022-12-17T05:04:35.322" v="16586" actId="14100"/>
          <ac:cxnSpMkLst>
            <pc:docMk/>
            <pc:sldMk cId="1020275234" sldId="963"/>
            <ac:cxnSpMk id="32" creationId="{542E5F4A-B37A-44E6-8B17-BE2FBF8D0E3F}"/>
          </ac:cxnSpMkLst>
        </pc:cxnChg>
        <pc:cxnChg chg="add mod">
          <ac:chgData name="Huang, Po-kai" userId="be743c7d-0ad3-4a01-a6bb-e19e76bd5877" providerId="ADAL" clId="{A00A48A5-4988-40A4-A1F1-AFCA33CEF781}" dt="2022-12-17T05:05:03.295" v="16597" actId="1076"/>
          <ac:cxnSpMkLst>
            <pc:docMk/>
            <pc:sldMk cId="1020275234" sldId="963"/>
            <ac:cxnSpMk id="43" creationId="{8E57E581-21B7-4DA1-AFB3-CF691DA431E3}"/>
          </ac:cxnSpMkLst>
        </pc:cxnChg>
        <pc:cxnChg chg="add mod">
          <ac:chgData name="Huang, Po-kai" userId="be743c7d-0ad3-4a01-a6bb-e19e76bd5877" providerId="ADAL" clId="{A00A48A5-4988-40A4-A1F1-AFCA33CEF781}" dt="2022-12-17T05:05:03.295" v="16597" actId="1076"/>
          <ac:cxnSpMkLst>
            <pc:docMk/>
            <pc:sldMk cId="1020275234" sldId="963"/>
            <ac:cxnSpMk id="44" creationId="{30878017-0602-4F84-9ED7-3133E337C705}"/>
          </ac:cxnSpMkLst>
        </pc:cxnChg>
      </pc:sldChg>
      <pc:sldChg chg="addSp delSp modSp new mod modNotesTx">
        <pc:chgData name="Huang, Po-kai" userId="be743c7d-0ad3-4a01-a6bb-e19e76bd5877" providerId="ADAL" clId="{A00A48A5-4988-40A4-A1F1-AFCA33CEF781}" dt="2023-01-03T05:24:38.736" v="20254" actId="20577"/>
        <pc:sldMkLst>
          <pc:docMk/>
          <pc:sldMk cId="3813694862" sldId="964"/>
        </pc:sldMkLst>
        <pc:spChg chg="mod">
          <ac:chgData name="Huang, Po-kai" userId="be743c7d-0ad3-4a01-a6bb-e19e76bd5877" providerId="ADAL" clId="{A00A48A5-4988-40A4-A1F1-AFCA33CEF781}" dt="2022-12-06T06:29:00.595" v="2810" actId="20577"/>
          <ac:spMkLst>
            <pc:docMk/>
            <pc:sldMk cId="3813694862" sldId="964"/>
            <ac:spMk id="2" creationId="{490074AD-70FF-4C28-B3F7-04DB04E539D2}"/>
          </ac:spMkLst>
        </pc:spChg>
        <pc:spChg chg="mod">
          <ac:chgData name="Huang, Po-kai" userId="be743c7d-0ad3-4a01-a6bb-e19e76bd5877" providerId="ADAL" clId="{A00A48A5-4988-40A4-A1F1-AFCA33CEF781}" dt="2022-12-17T05:09:42.114" v="16649" actId="20577"/>
          <ac:spMkLst>
            <pc:docMk/>
            <pc:sldMk cId="3813694862" sldId="964"/>
            <ac:spMk id="3" creationId="{D1EF02FA-74CB-4716-9AF7-F23B32B08E57}"/>
          </ac:spMkLst>
        </pc:spChg>
        <pc:spChg chg="add mod">
          <ac:chgData name="Huang, Po-kai" userId="be743c7d-0ad3-4a01-a6bb-e19e76bd5877" providerId="ADAL" clId="{A00A48A5-4988-40A4-A1F1-AFCA33CEF781}" dt="2022-12-17T05:09:56.490" v="16651" actId="1076"/>
          <ac:spMkLst>
            <pc:docMk/>
            <pc:sldMk cId="3813694862" sldId="964"/>
            <ac:spMk id="6" creationId="{875D9F25-CAE7-45B9-85F0-46FD6FCAC6DB}"/>
          </ac:spMkLst>
        </pc:spChg>
        <pc:spChg chg="add mod">
          <ac:chgData name="Huang, Po-kai" userId="be743c7d-0ad3-4a01-a6bb-e19e76bd5877" providerId="ADAL" clId="{A00A48A5-4988-40A4-A1F1-AFCA33CEF781}" dt="2022-12-17T05:09:56.490" v="16651" actId="1076"/>
          <ac:spMkLst>
            <pc:docMk/>
            <pc:sldMk cId="3813694862" sldId="964"/>
            <ac:spMk id="7" creationId="{35D789BC-6011-4D2D-AA83-B2CF53159AA5}"/>
          </ac:spMkLst>
        </pc:spChg>
        <pc:spChg chg="add mod">
          <ac:chgData name="Huang, Po-kai" userId="be743c7d-0ad3-4a01-a6bb-e19e76bd5877" providerId="ADAL" clId="{A00A48A5-4988-40A4-A1F1-AFCA33CEF781}" dt="2022-12-17T05:09:56.490" v="16651" actId="1076"/>
          <ac:spMkLst>
            <pc:docMk/>
            <pc:sldMk cId="3813694862" sldId="964"/>
            <ac:spMk id="8" creationId="{C0A35F9E-28AD-4C1D-A148-82FAEBD88905}"/>
          </ac:spMkLst>
        </pc:spChg>
        <pc:spChg chg="add del mod">
          <ac:chgData name="Huang, Po-kai" userId="be743c7d-0ad3-4a01-a6bb-e19e76bd5877" providerId="ADAL" clId="{A00A48A5-4988-40A4-A1F1-AFCA33CEF781}" dt="2022-12-17T05:10:39.770" v="16670" actId="478"/>
          <ac:spMkLst>
            <pc:docMk/>
            <pc:sldMk cId="3813694862" sldId="964"/>
            <ac:spMk id="9" creationId="{F0CA5C02-576A-41C2-850D-21DA72D19363}"/>
          </ac:spMkLst>
        </pc:spChg>
        <pc:spChg chg="add del mod">
          <ac:chgData name="Huang, Po-kai" userId="be743c7d-0ad3-4a01-a6bb-e19e76bd5877" providerId="ADAL" clId="{A00A48A5-4988-40A4-A1F1-AFCA33CEF781}" dt="2022-12-17T05:10:47.245" v="16671" actId="21"/>
          <ac:spMkLst>
            <pc:docMk/>
            <pc:sldMk cId="3813694862" sldId="964"/>
            <ac:spMk id="10" creationId="{6A08F366-6DA1-454A-84EF-FCCB02E199D6}"/>
          </ac:spMkLst>
        </pc:spChg>
        <pc:spChg chg="add del mod">
          <ac:chgData name="Huang, Po-kai" userId="be743c7d-0ad3-4a01-a6bb-e19e76bd5877" providerId="ADAL" clId="{A00A48A5-4988-40A4-A1F1-AFCA33CEF781}" dt="2022-12-17T05:10:47.245" v="16671" actId="21"/>
          <ac:spMkLst>
            <pc:docMk/>
            <pc:sldMk cId="3813694862" sldId="964"/>
            <ac:spMk id="11" creationId="{7A71DFB6-B5CA-4502-9A53-4A1EEE5541C3}"/>
          </ac:spMkLst>
        </pc:spChg>
        <pc:spChg chg="add del mod">
          <ac:chgData name="Huang, Po-kai" userId="be743c7d-0ad3-4a01-a6bb-e19e76bd5877" providerId="ADAL" clId="{A00A48A5-4988-40A4-A1F1-AFCA33CEF781}" dt="2022-12-17T05:10:47.245" v="16671" actId="21"/>
          <ac:spMkLst>
            <pc:docMk/>
            <pc:sldMk cId="3813694862" sldId="964"/>
            <ac:spMk id="12" creationId="{5C1945B3-AAF5-4842-A938-0AE3B0108CA9}"/>
          </ac:spMkLst>
        </pc:spChg>
        <pc:spChg chg="add del mod">
          <ac:chgData name="Huang, Po-kai" userId="be743c7d-0ad3-4a01-a6bb-e19e76bd5877" providerId="ADAL" clId="{A00A48A5-4988-40A4-A1F1-AFCA33CEF781}" dt="2022-12-17T05:10:01.418" v="16652" actId="478"/>
          <ac:spMkLst>
            <pc:docMk/>
            <pc:sldMk cId="3813694862" sldId="964"/>
            <ac:spMk id="13" creationId="{DE12C202-920F-4F3D-8B44-E4AEF3BB7F0E}"/>
          </ac:spMkLst>
        </pc:spChg>
        <pc:spChg chg="add mod">
          <ac:chgData name="Huang, Po-kai" userId="be743c7d-0ad3-4a01-a6bb-e19e76bd5877" providerId="ADAL" clId="{A00A48A5-4988-40A4-A1F1-AFCA33CEF781}" dt="2022-12-17T05:10:10.362" v="16654" actId="1076"/>
          <ac:spMkLst>
            <pc:docMk/>
            <pc:sldMk cId="3813694862" sldId="964"/>
            <ac:spMk id="15" creationId="{DFEA220B-06A1-46BA-81B2-00B72EB3E478}"/>
          </ac:spMkLst>
        </pc:spChg>
        <pc:spChg chg="add mod">
          <ac:chgData name="Huang, Po-kai" userId="be743c7d-0ad3-4a01-a6bb-e19e76bd5877" providerId="ADAL" clId="{A00A48A5-4988-40A4-A1F1-AFCA33CEF781}" dt="2022-12-17T05:10:10.362" v="16654" actId="1076"/>
          <ac:spMkLst>
            <pc:docMk/>
            <pc:sldMk cId="3813694862" sldId="964"/>
            <ac:spMk id="16" creationId="{FBD6AAF3-549C-4F93-BDCD-C2AD08A76DD4}"/>
          </ac:spMkLst>
        </pc:spChg>
        <pc:spChg chg="add mod">
          <ac:chgData name="Huang, Po-kai" userId="be743c7d-0ad3-4a01-a6bb-e19e76bd5877" providerId="ADAL" clId="{A00A48A5-4988-40A4-A1F1-AFCA33CEF781}" dt="2022-12-17T05:10:10.362" v="16654" actId="1076"/>
          <ac:spMkLst>
            <pc:docMk/>
            <pc:sldMk cId="3813694862" sldId="964"/>
            <ac:spMk id="17" creationId="{EBE195D9-35A6-4B08-AD3D-3B28B54514FD}"/>
          </ac:spMkLst>
        </pc:spChg>
        <pc:spChg chg="add del mod">
          <ac:chgData name="Huang, Po-kai" userId="be743c7d-0ad3-4a01-a6bb-e19e76bd5877" providerId="ADAL" clId="{A00A48A5-4988-40A4-A1F1-AFCA33CEF781}" dt="2022-12-19T16:49:37.851" v="19633" actId="478"/>
          <ac:spMkLst>
            <pc:docMk/>
            <pc:sldMk cId="3813694862" sldId="964"/>
            <ac:spMk id="18" creationId="{707797E9-FE1E-4358-971C-8C78CC26577D}"/>
          </ac:spMkLst>
        </pc:spChg>
        <pc:spChg chg="add mod">
          <ac:chgData name="Huang, Po-kai" userId="be743c7d-0ad3-4a01-a6bb-e19e76bd5877" providerId="ADAL" clId="{A00A48A5-4988-40A4-A1F1-AFCA33CEF781}" dt="2022-12-17T05:10:10.362" v="16654" actId="1076"/>
          <ac:spMkLst>
            <pc:docMk/>
            <pc:sldMk cId="3813694862" sldId="964"/>
            <ac:spMk id="19" creationId="{A62E3F18-3379-4F06-964F-045430447BCD}"/>
          </ac:spMkLst>
        </pc:spChg>
        <pc:spChg chg="add mod">
          <ac:chgData name="Huang, Po-kai" userId="be743c7d-0ad3-4a01-a6bb-e19e76bd5877" providerId="ADAL" clId="{A00A48A5-4988-40A4-A1F1-AFCA33CEF781}" dt="2022-12-17T05:10:10.362" v="16654" actId="1076"/>
          <ac:spMkLst>
            <pc:docMk/>
            <pc:sldMk cId="3813694862" sldId="964"/>
            <ac:spMk id="20" creationId="{BB8DAE89-D52F-4142-999D-1CCE9C799C78}"/>
          </ac:spMkLst>
        </pc:spChg>
        <pc:spChg chg="add mod">
          <ac:chgData name="Huang, Po-kai" userId="be743c7d-0ad3-4a01-a6bb-e19e76bd5877" providerId="ADAL" clId="{A00A48A5-4988-40A4-A1F1-AFCA33CEF781}" dt="2022-12-17T05:10:10.362" v="16654" actId="1076"/>
          <ac:spMkLst>
            <pc:docMk/>
            <pc:sldMk cId="3813694862" sldId="964"/>
            <ac:spMk id="21" creationId="{CCD6A19A-204B-469B-B8C9-10594BC94551}"/>
          </ac:spMkLst>
        </pc:spChg>
        <pc:spChg chg="add mod">
          <ac:chgData name="Huang, Po-kai" userId="be743c7d-0ad3-4a01-a6bb-e19e76bd5877" providerId="ADAL" clId="{A00A48A5-4988-40A4-A1F1-AFCA33CEF781}" dt="2022-12-17T05:10:56.923" v="16674" actId="1076"/>
          <ac:spMkLst>
            <pc:docMk/>
            <pc:sldMk cId="3813694862" sldId="964"/>
            <ac:spMk id="22" creationId="{CFADA00F-8487-4AB9-8E73-B0962499EE09}"/>
          </ac:spMkLst>
        </pc:spChg>
        <pc:spChg chg="add del mod">
          <ac:chgData name="Huang, Po-kai" userId="be743c7d-0ad3-4a01-a6bb-e19e76bd5877" providerId="ADAL" clId="{A00A48A5-4988-40A4-A1F1-AFCA33CEF781}" dt="2022-12-19T16:49:17.405" v="19625" actId="478"/>
          <ac:spMkLst>
            <pc:docMk/>
            <pc:sldMk cId="3813694862" sldId="964"/>
            <ac:spMk id="23" creationId="{1CAD3D8A-F58A-4F94-A26C-0237F54B374F}"/>
          </ac:spMkLst>
        </pc:spChg>
        <pc:spChg chg="add mod">
          <ac:chgData name="Huang, Po-kai" userId="be743c7d-0ad3-4a01-a6bb-e19e76bd5877" providerId="ADAL" clId="{A00A48A5-4988-40A4-A1F1-AFCA33CEF781}" dt="2022-12-17T05:10:50.404" v="16673" actId="1076"/>
          <ac:spMkLst>
            <pc:docMk/>
            <pc:sldMk cId="3813694862" sldId="964"/>
            <ac:spMk id="24" creationId="{481DEAED-740F-4034-ADA4-A45AC33FAEB0}"/>
          </ac:spMkLst>
        </pc:spChg>
        <pc:spChg chg="add mod">
          <ac:chgData name="Huang, Po-kai" userId="be743c7d-0ad3-4a01-a6bb-e19e76bd5877" providerId="ADAL" clId="{A00A48A5-4988-40A4-A1F1-AFCA33CEF781}" dt="2022-12-17T05:10:50.404" v="16673" actId="1076"/>
          <ac:spMkLst>
            <pc:docMk/>
            <pc:sldMk cId="3813694862" sldId="964"/>
            <ac:spMk id="25" creationId="{CE827275-0458-4D70-9EE6-430348B5AD99}"/>
          </ac:spMkLst>
        </pc:spChg>
        <pc:spChg chg="add mod">
          <ac:chgData name="Huang, Po-kai" userId="be743c7d-0ad3-4a01-a6bb-e19e76bd5877" providerId="ADAL" clId="{A00A48A5-4988-40A4-A1F1-AFCA33CEF781}" dt="2022-12-17T05:10:50.404" v="16673" actId="1076"/>
          <ac:spMkLst>
            <pc:docMk/>
            <pc:sldMk cId="3813694862" sldId="964"/>
            <ac:spMk id="26" creationId="{0A19B008-C898-42D4-86D1-9C724331F398}"/>
          </ac:spMkLst>
        </pc:spChg>
        <pc:spChg chg="add del mod">
          <ac:chgData name="Huang, Po-kai" userId="be743c7d-0ad3-4a01-a6bb-e19e76bd5877" providerId="ADAL" clId="{A00A48A5-4988-40A4-A1F1-AFCA33CEF781}" dt="2022-12-19T16:49:18.584" v="19626" actId="478"/>
          <ac:spMkLst>
            <pc:docMk/>
            <pc:sldMk cId="3813694862" sldId="964"/>
            <ac:spMk id="27" creationId="{9C8455D5-F2A0-4C6E-BAA6-AF7886CEEEAA}"/>
          </ac:spMkLst>
        </pc:spChg>
        <pc:spChg chg="add mod">
          <ac:chgData name="Huang, Po-kai" userId="be743c7d-0ad3-4a01-a6bb-e19e76bd5877" providerId="ADAL" clId="{A00A48A5-4988-40A4-A1F1-AFCA33CEF781}" dt="2022-12-17T05:11:14.501" v="16679" actId="1076"/>
          <ac:spMkLst>
            <pc:docMk/>
            <pc:sldMk cId="3813694862" sldId="964"/>
            <ac:spMk id="28" creationId="{AC9C3377-DC31-4C7A-80DF-DA72B7B31370}"/>
          </ac:spMkLst>
        </pc:spChg>
        <pc:spChg chg="add del mod">
          <ac:chgData name="Huang, Po-kai" userId="be743c7d-0ad3-4a01-a6bb-e19e76bd5877" providerId="ADAL" clId="{A00A48A5-4988-40A4-A1F1-AFCA33CEF781}" dt="2022-12-19T16:49:37.851" v="19633" actId="478"/>
          <ac:spMkLst>
            <pc:docMk/>
            <pc:sldMk cId="3813694862" sldId="964"/>
            <ac:spMk id="29" creationId="{89D51523-B1A1-4543-8020-88D0C24D18BD}"/>
          </ac:spMkLst>
        </pc:spChg>
        <pc:spChg chg="add mod">
          <ac:chgData name="Huang, Po-kai" userId="be743c7d-0ad3-4a01-a6bb-e19e76bd5877" providerId="ADAL" clId="{A00A48A5-4988-40A4-A1F1-AFCA33CEF781}" dt="2022-12-17T05:11:43.479" v="16685"/>
          <ac:spMkLst>
            <pc:docMk/>
            <pc:sldMk cId="3813694862" sldId="964"/>
            <ac:spMk id="30" creationId="{67AB551A-B386-47C8-A514-5622D2CFB214}"/>
          </ac:spMkLst>
        </pc:spChg>
        <pc:spChg chg="add mod">
          <ac:chgData name="Huang, Po-kai" userId="be743c7d-0ad3-4a01-a6bb-e19e76bd5877" providerId="ADAL" clId="{A00A48A5-4988-40A4-A1F1-AFCA33CEF781}" dt="2022-12-17T05:11:46.495" v="16689" actId="20577"/>
          <ac:spMkLst>
            <pc:docMk/>
            <pc:sldMk cId="3813694862" sldId="964"/>
            <ac:spMk id="31" creationId="{F3B8F9DD-5F8C-4457-8F48-C47CCC23CB54}"/>
          </ac:spMkLst>
        </pc:spChg>
        <pc:spChg chg="add mod">
          <ac:chgData name="Huang, Po-kai" userId="be743c7d-0ad3-4a01-a6bb-e19e76bd5877" providerId="ADAL" clId="{A00A48A5-4988-40A4-A1F1-AFCA33CEF781}" dt="2022-12-19T16:49:42.715" v="19635" actId="1076"/>
          <ac:spMkLst>
            <pc:docMk/>
            <pc:sldMk cId="3813694862" sldId="964"/>
            <ac:spMk id="32" creationId="{2920CBE9-1642-46AA-BC4B-3D9154F5C917}"/>
          </ac:spMkLst>
        </pc:spChg>
        <pc:spChg chg="add mod">
          <ac:chgData name="Huang, Po-kai" userId="be743c7d-0ad3-4a01-a6bb-e19e76bd5877" providerId="ADAL" clId="{A00A48A5-4988-40A4-A1F1-AFCA33CEF781}" dt="2022-12-19T16:49:34.623" v="19632" actId="1076"/>
          <ac:spMkLst>
            <pc:docMk/>
            <pc:sldMk cId="3813694862" sldId="964"/>
            <ac:spMk id="33" creationId="{02DBCCBF-0814-452B-B31C-F90C9102FAF6}"/>
          </ac:spMkLst>
        </pc:spChg>
        <pc:spChg chg="add mod">
          <ac:chgData name="Huang, Po-kai" userId="be743c7d-0ad3-4a01-a6bb-e19e76bd5877" providerId="ADAL" clId="{A00A48A5-4988-40A4-A1F1-AFCA33CEF781}" dt="2022-12-19T16:49:50.545" v="19638" actId="1076"/>
          <ac:spMkLst>
            <pc:docMk/>
            <pc:sldMk cId="3813694862" sldId="964"/>
            <ac:spMk id="34" creationId="{2BC6A5D6-43D4-4D1A-951F-1B3F55D4ADFE}"/>
          </ac:spMkLst>
        </pc:spChg>
        <pc:spChg chg="add mod">
          <ac:chgData name="Huang, Po-kai" userId="be743c7d-0ad3-4a01-a6bb-e19e76bd5877" providerId="ADAL" clId="{A00A48A5-4988-40A4-A1F1-AFCA33CEF781}" dt="2022-12-19T16:50:00.009" v="19641" actId="1076"/>
          <ac:spMkLst>
            <pc:docMk/>
            <pc:sldMk cId="3813694862" sldId="964"/>
            <ac:spMk id="35" creationId="{FC4F158D-FB66-47B4-85F0-CA5A357CB839}"/>
          </ac:spMkLst>
        </pc:spChg>
        <pc:cxnChg chg="add del mod">
          <ac:chgData name="Huang, Po-kai" userId="be743c7d-0ad3-4a01-a6bb-e19e76bd5877" providerId="ADAL" clId="{A00A48A5-4988-40A4-A1F1-AFCA33CEF781}" dt="2022-12-17T05:10:01.418" v="16652" actId="478"/>
          <ac:cxnSpMkLst>
            <pc:docMk/>
            <pc:sldMk cId="3813694862" sldId="964"/>
            <ac:cxnSpMk id="14" creationId="{55FD0943-60FC-4BEF-94F8-810B4C5A3607}"/>
          </ac:cxnSpMkLst>
        </pc:cxnChg>
      </pc:sldChg>
      <pc:sldChg chg="modSp new del mod modNotesTx">
        <pc:chgData name="Huang, Po-kai" userId="be743c7d-0ad3-4a01-a6bb-e19e76bd5877" providerId="ADAL" clId="{A00A48A5-4988-40A4-A1F1-AFCA33CEF781}" dt="2022-12-17T05:56:52.287" v="18757" actId="47"/>
        <pc:sldMkLst>
          <pc:docMk/>
          <pc:sldMk cId="366999670" sldId="965"/>
        </pc:sldMkLst>
        <pc:spChg chg="mod">
          <ac:chgData name="Huang, Po-kai" userId="be743c7d-0ad3-4a01-a6bb-e19e76bd5877" providerId="ADAL" clId="{A00A48A5-4988-40A4-A1F1-AFCA33CEF781}" dt="2022-12-06T15:58:39.598" v="6665" actId="20577"/>
          <ac:spMkLst>
            <pc:docMk/>
            <pc:sldMk cId="366999670" sldId="965"/>
            <ac:spMk id="2" creationId="{7FA3C8E5-C462-465A-B19F-B0FFD0ECEE67}"/>
          </ac:spMkLst>
        </pc:spChg>
        <pc:spChg chg="mod">
          <ac:chgData name="Huang, Po-kai" userId="be743c7d-0ad3-4a01-a6bb-e19e76bd5877" providerId="ADAL" clId="{A00A48A5-4988-40A4-A1F1-AFCA33CEF781}" dt="2022-12-16T20:47:04.554" v="12754" actId="20577"/>
          <ac:spMkLst>
            <pc:docMk/>
            <pc:sldMk cId="366999670" sldId="965"/>
            <ac:spMk id="3" creationId="{9FDF9EC1-6934-42E4-84E9-7CF8A97F401D}"/>
          </ac:spMkLst>
        </pc:spChg>
      </pc:sldChg>
      <pc:sldChg chg="addSp delSp modSp new mod ord modNotesTx">
        <pc:chgData name="Huang, Po-kai" userId="be743c7d-0ad3-4a01-a6bb-e19e76bd5877" providerId="ADAL" clId="{A00A48A5-4988-40A4-A1F1-AFCA33CEF781}" dt="2023-01-03T05:26:43.599" v="20287" actId="20577"/>
        <pc:sldMkLst>
          <pc:docMk/>
          <pc:sldMk cId="863243284" sldId="966"/>
        </pc:sldMkLst>
        <pc:spChg chg="mod">
          <ac:chgData name="Huang, Po-kai" userId="be743c7d-0ad3-4a01-a6bb-e19e76bd5877" providerId="ADAL" clId="{A00A48A5-4988-40A4-A1F1-AFCA33CEF781}" dt="2022-12-06T16:15:08.365" v="8183" actId="20577"/>
          <ac:spMkLst>
            <pc:docMk/>
            <pc:sldMk cId="863243284" sldId="966"/>
            <ac:spMk id="2" creationId="{DB1E5F18-346D-4FEA-B30F-96AA09E91AD7}"/>
          </ac:spMkLst>
        </pc:spChg>
        <pc:spChg chg="mod">
          <ac:chgData name="Huang, Po-kai" userId="be743c7d-0ad3-4a01-a6bb-e19e76bd5877" providerId="ADAL" clId="{A00A48A5-4988-40A4-A1F1-AFCA33CEF781}" dt="2023-01-03T05:26:43.599" v="20287" actId="20577"/>
          <ac:spMkLst>
            <pc:docMk/>
            <pc:sldMk cId="863243284" sldId="966"/>
            <ac:spMk id="3" creationId="{CC2C820E-6D4C-435B-8BBE-048C98851BD5}"/>
          </ac:spMkLst>
        </pc:spChg>
        <pc:spChg chg="add mod topLvl">
          <ac:chgData name="Huang, Po-kai" userId="be743c7d-0ad3-4a01-a6bb-e19e76bd5877" providerId="ADAL" clId="{A00A48A5-4988-40A4-A1F1-AFCA33CEF781}" dt="2022-12-17T05:17:29.445" v="16854" actId="1038"/>
          <ac:spMkLst>
            <pc:docMk/>
            <pc:sldMk cId="863243284" sldId="966"/>
            <ac:spMk id="6" creationId="{FAD9CCCF-F115-4069-9114-6E43B6C619D1}"/>
          </ac:spMkLst>
        </pc:spChg>
        <pc:spChg chg="add mod topLvl">
          <ac:chgData name="Huang, Po-kai" userId="be743c7d-0ad3-4a01-a6bb-e19e76bd5877" providerId="ADAL" clId="{A00A48A5-4988-40A4-A1F1-AFCA33CEF781}" dt="2022-12-17T05:17:29.445" v="16854" actId="1038"/>
          <ac:spMkLst>
            <pc:docMk/>
            <pc:sldMk cId="863243284" sldId="966"/>
            <ac:spMk id="7" creationId="{9A6B6DE2-0ECA-4EED-B880-7F3A1DFD381D}"/>
          </ac:spMkLst>
        </pc:spChg>
        <pc:spChg chg="add mod topLvl">
          <ac:chgData name="Huang, Po-kai" userId="be743c7d-0ad3-4a01-a6bb-e19e76bd5877" providerId="ADAL" clId="{A00A48A5-4988-40A4-A1F1-AFCA33CEF781}" dt="2022-12-17T05:17:29.445" v="16854" actId="1038"/>
          <ac:spMkLst>
            <pc:docMk/>
            <pc:sldMk cId="863243284" sldId="966"/>
            <ac:spMk id="8" creationId="{90A68AB8-981B-4638-9BF2-59C612B3D47F}"/>
          </ac:spMkLst>
        </pc:spChg>
        <pc:spChg chg="add mod topLvl">
          <ac:chgData name="Huang, Po-kai" userId="be743c7d-0ad3-4a01-a6bb-e19e76bd5877" providerId="ADAL" clId="{A00A48A5-4988-40A4-A1F1-AFCA33CEF781}" dt="2022-12-17T05:17:20.529" v="16845" actId="1038"/>
          <ac:spMkLst>
            <pc:docMk/>
            <pc:sldMk cId="863243284" sldId="966"/>
            <ac:spMk id="9" creationId="{2163CB81-E854-4C08-857F-8FA29E47A162}"/>
          </ac:spMkLst>
        </pc:spChg>
        <pc:spChg chg="add mod topLvl">
          <ac:chgData name="Huang, Po-kai" userId="be743c7d-0ad3-4a01-a6bb-e19e76bd5877" providerId="ADAL" clId="{A00A48A5-4988-40A4-A1F1-AFCA33CEF781}" dt="2022-12-17T05:17:20.529" v="16845" actId="1038"/>
          <ac:spMkLst>
            <pc:docMk/>
            <pc:sldMk cId="863243284" sldId="966"/>
            <ac:spMk id="10" creationId="{AA5EC81A-D7E0-4373-89D4-4941E2C45384}"/>
          </ac:spMkLst>
        </pc:spChg>
        <pc:spChg chg="add mod topLvl">
          <ac:chgData name="Huang, Po-kai" userId="be743c7d-0ad3-4a01-a6bb-e19e76bd5877" providerId="ADAL" clId="{A00A48A5-4988-40A4-A1F1-AFCA33CEF781}" dt="2022-12-17T05:17:20.529" v="16845" actId="1038"/>
          <ac:spMkLst>
            <pc:docMk/>
            <pc:sldMk cId="863243284" sldId="966"/>
            <ac:spMk id="11" creationId="{6BAD3469-C7E6-4327-9FB5-0195B1C30F4C}"/>
          </ac:spMkLst>
        </pc:spChg>
        <pc:spChg chg="add del mod topLvl">
          <ac:chgData name="Huang, Po-kai" userId="be743c7d-0ad3-4a01-a6bb-e19e76bd5877" providerId="ADAL" clId="{A00A48A5-4988-40A4-A1F1-AFCA33CEF781}" dt="2022-12-19T16:50:57.798" v="19659" actId="478"/>
          <ac:spMkLst>
            <pc:docMk/>
            <pc:sldMk cId="863243284" sldId="966"/>
            <ac:spMk id="12" creationId="{E7CD5A7D-18A3-4CB4-AEC2-5C975399943C}"/>
          </ac:spMkLst>
        </pc:spChg>
        <pc:spChg chg="add mod topLvl">
          <ac:chgData name="Huang, Po-kai" userId="be743c7d-0ad3-4a01-a6bb-e19e76bd5877" providerId="ADAL" clId="{A00A48A5-4988-40A4-A1F1-AFCA33CEF781}" dt="2022-12-17T05:17:20.529" v="16845" actId="1038"/>
          <ac:spMkLst>
            <pc:docMk/>
            <pc:sldMk cId="863243284" sldId="966"/>
            <ac:spMk id="13" creationId="{5BED434E-9446-4245-B775-9DC9EFCCB28C}"/>
          </ac:spMkLst>
        </pc:spChg>
        <pc:spChg chg="add mod topLvl">
          <ac:chgData name="Huang, Po-kai" userId="be743c7d-0ad3-4a01-a6bb-e19e76bd5877" providerId="ADAL" clId="{A00A48A5-4988-40A4-A1F1-AFCA33CEF781}" dt="2022-12-17T05:17:20.529" v="16845" actId="1038"/>
          <ac:spMkLst>
            <pc:docMk/>
            <pc:sldMk cId="863243284" sldId="966"/>
            <ac:spMk id="14" creationId="{09C2710B-0F3D-45DC-93ED-C8BD793E4101}"/>
          </ac:spMkLst>
        </pc:spChg>
        <pc:spChg chg="add mod topLvl">
          <ac:chgData name="Huang, Po-kai" userId="be743c7d-0ad3-4a01-a6bb-e19e76bd5877" providerId="ADAL" clId="{A00A48A5-4988-40A4-A1F1-AFCA33CEF781}" dt="2022-12-17T05:17:20.529" v="16845" actId="1038"/>
          <ac:spMkLst>
            <pc:docMk/>
            <pc:sldMk cId="863243284" sldId="966"/>
            <ac:spMk id="15" creationId="{4FFDB398-D52E-4CE3-ABA4-666DA50E96B5}"/>
          </ac:spMkLst>
        </pc:spChg>
        <pc:spChg chg="add mod topLvl">
          <ac:chgData name="Huang, Po-kai" userId="be743c7d-0ad3-4a01-a6bb-e19e76bd5877" providerId="ADAL" clId="{A00A48A5-4988-40A4-A1F1-AFCA33CEF781}" dt="2022-12-17T05:17:29.445" v="16854" actId="1038"/>
          <ac:spMkLst>
            <pc:docMk/>
            <pc:sldMk cId="863243284" sldId="966"/>
            <ac:spMk id="16" creationId="{D2291DFE-FC2E-4377-9763-9FC3CC4BABD3}"/>
          </ac:spMkLst>
        </pc:spChg>
        <pc:spChg chg="add del mod topLvl">
          <ac:chgData name="Huang, Po-kai" userId="be743c7d-0ad3-4a01-a6bb-e19e76bd5877" providerId="ADAL" clId="{A00A48A5-4988-40A4-A1F1-AFCA33CEF781}" dt="2022-12-19T16:50:10.729" v="19642" actId="478"/>
          <ac:spMkLst>
            <pc:docMk/>
            <pc:sldMk cId="863243284" sldId="966"/>
            <ac:spMk id="17" creationId="{00FE20C6-C09F-4A26-A0BC-F5CBA92113F0}"/>
          </ac:spMkLst>
        </pc:spChg>
        <pc:spChg chg="add mod topLvl">
          <ac:chgData name="Huang, Po-kai" userId="be743c7d-0ad3-4a01-a6bb-e19e76bd5877" providerId="ADAL" clId="{A00A48A5-4988-40A4-A1F1-AFCA33CEF781}" dt="2022-12-17T05:17:29.445" v="16854" actId="1038"/>
          <ac:spMkLst>
            <pc:docMk/>
            <pc:sldMk cId="863243284" sldId="966"/>
            <ac:spMk id="18" creationId="{5B9F6CED-0D87-42A4-8B59-6A13F8D4D6E6}"/>
          </ac:spMkLst>
        </pc:spChg>
        <pc:spChg chg="add mod topLvl">
          <ac:chgData name="Huang, Po-kai" userId="be743c7d-0ad3-4a01-a6bb-e19e76bd5877" providerId="ADAL" clId="{A00A48A5-4988-40A4-A1F1-AFCA33CEF781}" dt="2022-12-17T05:17:29.445" v="16854" actId="1038"/>
          <ac:spMkLst>
            <pc:docMk/>
            <pc:sldMk cId="863243284" sldId="966"/>
            <ac:spMk id="19" creationId="{E59E4A9A-1B5C-41E2-82D3-4C0842264001}"/>
          </ac:spMkLst>
        </pc:spChg>
        <pc:spChg chg="add mod topLvl">
          <ac:chgData name="Huang, Po-kai" userId="be743c7d-0ad3-4a01-a6bb-e19e76bd5877" providerId="ADAL" clId="{A00A48A5-4988-40A4-A1F1-AFCA33CEF781}" dt="2022-12-17T05:17:29.445" v="16854" actId="1038"/>
          <ac:spMkLst>
            <pc:docMk/>
            <pc:sldMk cId="863243284" sldId="966"/>
            <ac:spMk id="20" creationId="{038F509F-E63E-45E6-B82B-3F187ED196D6}"/>
          </ac:spMkLst>
        </pc:spChg>
        <pc:spChg chg="add del mod topLvl">
          <ac:chgData name="Huang, Po-kai" userId="be743c7d-0ad3-4a01-a6bb-e19e76bd5877" providerId="ADAL" clId="{A00A48A5-4988-40A4-A1F1-AFCA33CEF781}" dt="2022-12-19T16:50:11.974" v="19643" actId="478"/>
          <ac:spMkLst>
            <pc:docMk/>
            <pc:sldMk cId="863243284" sldId="966"/>
            <ac:spMk id="21" creationId="{73EB6BD3-EEE2-4359-BF9F-D3A1874DF737}"/>
          </ac:spMkLst>
        </pc:spChg>
        <pc:spChg chg="add mod topLvl">
          <ac:chgData name="Huang, Po-kai" userId="be743c7d-0ad3-4a01-a6bb-e19e76bd5877" providerId="ADAL" clId="{A00A48A5-4988-40A4-A1F1-AFCA33CEF781}" dt="2022-12-17T05:17:20.529" v="16845" actId="1038"/>
          <ac:spMkLst>
            <pc:docMk/>
            <pc:sldMk cId="863243284" sldId="966"/>
            <ac:spMk id="22" creationId="{798BD58B-533F-4BFA-97B2-EB905C60C6F8}"/>
          </ac:spMkLst>
        </pc:spChg>
        <pc:spChg chg="add del mod topLvl">
          <ac:chgData name="Huang, Po-kai" userId="be743c7d-0ad3-4a01-a6bb-e19e76bd5877" providerId="ADAL" clId="{A00A48A5-4988-40A4-A1F1-AFCA33CEF781}" dt="2022-12-19T16:50:58.465" v="19660" actId="478"/>
          <ac:spMkLst>
            <pc:docMk/>
            <pc:sldMk cId="863243284" sldId="966"/>
            <ac:spMk id="23" creationId="{E8043E57-F26B-4795-8A15-1CEDAD23B5ED}"/>
          </ac:spMkLst>
        </pc:spChg>
        <pc:spChg chg="add del mod">
          <ac:chgData name="Huang, Po-kai" userId="be743c7d-0ad3-4a01-a6bb-e19e76bd5877" providerId="ADAL" clId="{A00A48A5-4988-40A4-A1F1-AFCA33CEF781}" dt="2022-12-17T05:14:37.669" v="16756" actId="478"/>
          <ac:spMkLst>
            <pc:docMk/>
            <pc:sldMk cId="863243284" sldId="966"/>
            <ac:spMk id="24" creationId="{A1D5CDD7-F4B7-4383-8308-D5AC087E1039}"/>
          </ac:spMkLst>
        </pc:spChg>
        <pc:spChg chg="add del mod">
          <ac:chgData name="Huang, Po-kai" userId="be743c7d-0ad3-4a01-a6bb-e19e76bd5877" providerId="ADAL" clId="{A00A48A5-4988-40A4-A1F1-AFCA33CEF781}" dt="2022-12-17T05:14:37.669" v="16756" actId="478"/>
          <ac:spMkLst>
            <pc:docMk/>
            <pc:sldMk cId="863243284" sldId="966"/>
            <ac:spMk id="25" creationId="{25495140-7B43-4675-9512-95E8BA6077ED}"/>
          </ac:spMkLst>
        </pc:spChg>
        <pc:spChg chg="add del mod">
          <ac:chgData name="Huang, Po-kai" userId="be743c7d-0ad3-4a01-a6bb-e19e76bd5877" providerId="ADAL" clId="{A00A48A5-4988-40A4-A1F1-AFCA33CEF781}" dt="2022-12-17T05:14:53.035" v="16759" actId="478"/>
          <ac:spMkLst>
            <pc:docMk/>
            <pc:sldMk cId="863243284" sldId="966"/>
            <ac:spMk id="26" creationId="{D04FC328-6A0A-4113-8A57-9E22DCDFBF60}"/>
          </ac:spMkLst>
        </pc:spChg>
        <pc:spChg chg="add del mod">
          <ac:chgData name="Huang, Po-kai" userId="be743c7d-0ad3-4a01-a6bb-e19e76bd5877" providerId="ADAL" clId="{A00A48A5-4988-40A4-A1F1-AFCA33CEF781}" dt="2022-12-17T05:14:53.035" v="16759" actId="478"/>
          <ac:spMkLst>
            <pc:docMk/>
            <pc:sldMk cId="863243284" sldId="966"/>
            <ac:spMk id="27" creationId="{1B42CED6-051A-4C29-BD7E-3654647B15B2}"/>
          </ac:spMkLst>
        </pc:spChg>
        <pc:spChg chg="add del mod">
          <ac:chgData name="Huang, Po-kai" userId="be743c7d-0ad3-4a01-a6bb-e19e76bd5877" providerId="ADAL" clId="{A00A48A5-4988-40A4-A1F1-AFCA33CEF781}" dt="2022-12-17T05:14:53.035" v="16759" actId="478"/>
          <ac:spMkLst>
            <pc:docMk/>
            <pc:sldMk cId="863243284" sldId="966"/>
            <ac:spMk id="28" creationId="{82A05176-4B39-4CDE-A453-C6A25FB73DC6}"/>
          </ac:spMkLst>
        </pc:spChg>
        <pc:spChg chg="add del mod">
          <ac:chgData name="Huang, Po-kai" userId="be743c7d-0ad3-4a01-a6bb-e19e76bd5877" providerId="ADAL" clId="{A00A48A5-4988-40A4-A1F1-AFCA33CEF781}" dt="2022-12-17T05:14:53.035" v="16759" actId="478"/>
          <ac:spMkLst>
            <pc:docMk/>
            <pc:sldMk cId="863243284" sldId="966"/>
            <ac:spMk id="29" creationId="{654596A2-1154-485E-97E4-58EBED6209CD}"/>
          </ac:spMkLst>
        </pc:spChg>
        <pc:spChg chg="add del mod">
          <ac:chgData name="Huang, Po-kai" userId="be743c7d-0ad3-4a01-a6bb-e19e76bd5877" providerId="ADAL" clId="{A00A48A5-4988-40A4-A1F1-AFCA33CEF781}" dt="2022-12-17T05:14:53.035" v="16759" actId="478"/>
          <ac:spMkLst>
            <pc:docMk/>
            <pc:sldMk cId="863243284" sldId="966"/>
            <ac:spMk id="30" creationId="{1BFEE81D-D7FC-4935-9636-BB311C531564}"/>
          </ac:spMkLst>
        </pc:spChg>
        <pc:spChg chg="add del mod">
          <ac:chgData name="Huang, Po-kai" userId="be743c7d-0ad3-4a01-a6bb-e19e76bd5877" providerId="ADAL" clId="{A00A48A5-4988-40A4-A1F1-AFCA33CEF781}" dt="2022-12-17T05:14:53.035" v="16759" actId="478"/>
          <ac:spMkLst>
            <pc:docMk/>
            <pc:sldMk cId="863243284" sldId="966"/>
            <ac:spMk id="31" creationId="{3F5F8112-4422-44A3-BFFD-F283604DD51A}"/>
          </ac:spMkLst>
        </pc:spChg>
        <pc:spChg chg="add del mod">
          <ac:chgData name="Huang, Po-kai" userId="be743c7d-0ad3-4a01-a6bb-e19e76bd5877" providerId="ADAL" clId="{A00A48A5-4988-40A4-A1F1-AFCA33CEF781}" dt="2022-12-17T05:14:53.035" v="16759" actId="478"/>
          <ac:spMkLst>
            <pc:docMk/>
            <pc:sldMk cId="863243284" sldId="966"/>
            <ac:spMk id="32" creationId="{DC58027A-9F4C-4522-AFAC-172C2DE10F60}"/>
          </ac:spMkLst>
        </pc:spChg>
        <pc:spChg chg="add del mod">
          <ac:chgData name="Huang, Po-kai" userId="be743c7d-0ad3-4a01-a6bb-e19e76bd5877" providerId="ADAL" clId="{A00A48A5-4988-40A4-A1F1-AFCA33CEF781}" dt="2022-12-17T05:14:53.035" v="16759" actId="478"/>
          <ac:spMkLst>
            <pc:docMk/>
            <pc:sldMk cId="863243284" sldId="966"/>
            <ac:spMk id="33" creationId="{EB1FD2A3-4B68-4338-9BCE-84D7C2B6C9AA}"/>
          </ac:spMkLst>
        </pc:spChg>
        <pc:spChg chg="add del mod">
          <ac:chgData name="Huang, Po-kai" userId="be743c7d-0ad3-4a01-a6bb-e19e76bd5877" providerId="ADAL" clId="{A00A48A5-4988-40A4-A1F1-AFCA33CEF781}" dt="2022-12-17T05:14:53.035" v="16759" actId="478"/>
          <ac:spMkLst>
            <pc:docMk/>
            <pc:sldMk cId="863243284" sldId="966"/>
            <ac:spMk id="34" creationId="{029C82C9-7CF4-42D5-9853-9526EFA93ECB}"/>
          </ac:spMkLst>
        </pc:spChg>
        <pc:spChg chg="add mod topLvl">
          <ac:chgData name="Huang, Po-kai" userId="be743c7d-0ad3-4a01-a6bb-e19e76bd5877" providerId="ADAL" clId="{A00A48A5-4988-40A4-A1F1-AFCA33CEF781}" dt="2022-12-17T05:16:53.762" v="16831" actId="165"/>
          <ac:spMkLst>
            <pc:docMk/>
            <pc:sldMk cId="863243284" sldId="966"/>
            <ac:spMk id="35" creationId="{3DF22FB7-CBA1-42DD-A82B-E204269AD0F0}"/>
          </ac:spMkLst>
        </pc:spChg>
        <pc:spChg chg="add mod topLvl">
          <ac:chgData name="Huang, Po-kai" userId="be743c7d-0ad3-4a01-a6bb-e19e76bd5877" providerId="ADAL" clId="{A00A48A5-4988-40A4-A1F1-AFCA33CEF781}" dt="2022-12-17T05:16:53.762" v="16831" actId="165"/>
          <ac:spMkLst>
            <pc:docMk/>
            <pc:sldMk cId="863243284" sldId="966"/>
            <ac:spMk id="36" creationId="{8A01AF9C-80E3-483D-81FE-D4FCD9EAAF39}"/>
          </ac:spMkLst>
        </pc:spChg>
        <pc:spChg chg="add mod topLvl">
          <ac:chgData name="Huang, Po-kai" userId="be743c7d-0ad3-4a01-a6bb-e19e76bd5877" providerId="ADAL" clId="{A00A48A5-4988-40A4-A1F1-AFCA33CEF781}" dt="2022-12-17T05:16:53.762" v="16831" actId="165"/>
          <ac:spMkLst>
            <pc:docMk/>
            <pc:sldMk cId="863243284" sldId="966"/>
            <ac:spMk id="37" creationId="{5329F2AE-C163-4629-9322-5357C11FB0A9}"/>
          </ac:spMkLst>
        </pc:spChg>
        <pc:spChg chg="add mod topLvl">
          <ac:chgData name="Huang, Po-kai" userId="be743c7d-0ad3-4a01-a6bb-e19e76bd5877" providerId="ADAL" clId="{A00A48A5-4988-40A4-A1F1-AFCA33CEF781}" dt="2022-12-17T05:16:53.762" v="16831" actId="165"/>
          <ac:spMkLst>
            <pc:docMk/>
            <pc:sldMk cId="863243284" sldId="966"/>
            <ac:spMk id="38" creationId="{EEFE27DA-8C18-4DD0-ABA6-9A5C77AF7A0A}"/>
          </ac:spMkLst>
        </pc:spChg>
        <pc:spChg chg="add del mod topLvl">
          <ac:chgData name="Huang, Po-kai" userId="be743c7d-0ad3-4a01-a6bb-e19e76bd5877" providerId="ADAL" clId="{A00A48A5-4988-40A4-A1F1-AFCA33CEF781}" dt="2022-12-19T16:50:45.079" v="19656" actId="478"/>
          <ac:spMkLst>
            <pc:docMk/>
            <pc:sldMk cId="863243284" sldId="966"/>
            <ac:spMk id="39" creationId="{EC6856BB-64D2-4981-98EA-D014CBCF7DEC}"/>
          </ac:spMkLst>
        </pc:spChg>
        <pc:spChg chg="add mod topLvl">
          <ac:chgData name="Huang, Po-kai" userId="be743c7d-0ad3-4a01-a6bb-e19e76bd5877" providerId="ADAL" clId="{A00A48A5-4988-40A4-A1F1-AFCA33CEF781}" dt="2022-12-17T05:16:53.762" v="16831" actId="165"/>
          <ac:spMkLst>
            <pc:docMk/>
            <pc:sldMk cId="863243284" sldId="966"/>
            <ac:spMk id="40" creationId="{0BF01B5A-5944-48C4-A21B-45617ED096FF}"/>
          </ac:spMkLst>
        </pc:spChg>
        <pc:spChg chg="add mod topLvl">
          <ac:chgData name="Huang, Po-kai" userId="be743c7d-0ad3-4a01-a6bb-e19e76bd5877" providerId="ADAL" clId="{A00A48A5-4988-40A4-A1F1-AFCA33CEF781}" dt="2022-12-17T05:16:53.762" v="16831" actId="165"/>
          <ac:spMkLst>
            <pc:docMk/>
            <pc:sldMk cId="863243284" sldId="966"/>
            <ac:spMk id="41" creationId="{2FD143A6-6ADD-4AC5-8C18-C28124AD84F3}"/>
          </ac:spMkLst>
        </pc:spChg>
        <pc:spChg chg="add mod topLvl">
          <ac:chgData name="Huang, Po-kai" userId="be743c7d-0ad3-4a01-a6bb-e19e76bd5877" providerId="ADAL" clId="{A00A48A5-4988-40A4-A1F1-AFCA33CEF781}" dt="2022-12-17T05:16:53.762" v="16831" actId="165"/>
          <ac:spMkLst>
            <pc:docMk/>
            <pc:sldMk cId="863243284" sldId="966"/>
            <ac:spMk id="42" creationId="{75BDC9EF-D99B-4026-9CEE-E4B0E4C4FDC4}"/>
          </ac:spMkLst>
        </pc:spChg>
        <pc:spChg chg="add del mod topLvl">
          <ac:chgData name="Huang, Po-kai" userId="be743c7d-0ad3-4a01-a6bb-e19e76bd5877" providerId="ADAL" clId="{A00A48A5-4988-40A4-A1F1-AFCA33CEF781}" dt="2022-12-19T16:50:45.079" v="19656" actId="478"/>
          <ac:spMkLst>
            <pc:docMk/>
            <pc:sldMk cId="863243284" sldId="966"/>
            <ac:spMk id="43" creationId="{D5B60901-D571-4B25-93D9-FCC341141BE2}"/>
          </ac:spMkLst>
        </pc:spChg>
        <pc:spChg chg="add mod topLvl">
          <ac:chgData name="Huang, Po-kai" userId="be743c7d-0ad3-4a01-a6bb-e19e76bd5877" providerId="ADAL" clId="{A00A48A5-4988-40A4-A1F1-AFCA33CEF781}" dt="2022-12-17T05:17:24.479" v="16848" actId="1038"/>
          <ac:spMkLst>
            <pc:docMk/>
            <pc:sldMk cId="863243284" sldId="966"/>
            <ac:spMk id="44" creationId="{AC4771B9-CB03-43E1-9274-C7091AF09B6F}"/>
          </ac:spMkLst>
        </pc:spChg>
        <pc:spChg chg="add mod topLvl">
          <ac:chgData name="Huang, Po-kai" userId="be743c7d-0ad3-4a01-a6bb-e19e76bd5877" providerId="ADAL" clId="{A00A48A5-4988-40A4-A1F1-AFCA33CEF781}" dt="2022-12-17T05:17:24.479" v="16848" actId="1038"/>
          <ac:spMkLst>
            <pc:docMk/>
            <pc:sldMk cId="863243284" sldId="966"/>
            <ac:spMk id="45" creationId="{06490EFB-BAE6-43EB-A210-802CD3C915B7}"/>
          </ac:spMkLst>
        </pc:spChg>
        <pc:spChg chg="add mod topLvl">
          <ac:chgData name="Huang, Po-kai" userId="be743c7d-0ad3-4a01-a6bb-e19e76bd5877" providerId="ADAL" clId="{A00A48A5-4988-40A4-A1F1-AFCA33CEF781}" dt="2022-12-17T05:17:39.461" v="16855" actId="1076"/>
          <ac:spMkLst>
            <pc:docMk/>
            <pc:sldMk cId="863243284" sldId="966"/>
            <ac:spMk id="46" creationId="{0720F7CC-CA8B-4848-930A-CA129F3F33E3}"/>
          </ac:spMkLst>
        </pc:spChg>
        <pc:spChg chg="add mod topLvl">
          <ac:chgData name="Huang, Po-kai" userId="be743c7d-0ad3-4a01-a6bb-e19e76bd5877" providerId="ADAL" clId="{A00A48A5-4988-40A4-A1F1-AFCA33CEF781}" dt="2022-12-17T05:17:39.461" v="16855" actId="1076"/>
          <ac:spMkLst>
            <pc:docMk/>
            <pc:sldMk cId="863243284" sldId="966"/>
            <ac:spMk id="47" creationId="{5E14BDD7-55B8-4473-917D-E72184625306}"/>
          </ac:spMkLst>
        </pc:spChg>
        <pc:spChg chg="add mod">
          <ac:chgData name="Huang, Po-kai" userId="be743c7d-0ad3-4a01-a6bb-e19e76bd5877" providerId="ADAL" clId="{A00A48A5-4988-40A4-A1F1-AFCA33CEF781}" dt="2022-12-19T16:50:32.946" v="19651" actId="14100"/>
          <ac:spMkLst>
            <pc:docMk/>
            <pc:sldMk cId="863243284" sldId="966"/>
            <ac:spMk id="48" creationId="{24EB404B-8FA1-43A6-8CF9-F6D5BABF4E7F}"/>
          </ac:spMkLst>
        </pc:spChg>
        <pc:spChg chg="add del mod">
          <ac:chgData name="Huang, Po-kai" userId="be743c7d-0ad3-4a01-a6bb-e19e76bd5877" providerId="ADAL" clId="{A00A48A5-4988-40A4-A1F1-AFCA33CEF781}" dt="2022-12-19T16:50:34.970" v="19652" actId="478"/>
          <ac:spMkLst>
            <pc:docMk/>
            <pc:sldMk cId="863243284" sldId="966"/>
            <ac:spMk id="49" creationId="{84BAF6A6-702A-4CC0-9C26-D0278998CF96}"/>
          </ac:spMkLst>
        </pc:spChg>
        <pc:spChg chg="add del mod">
          <ac:chgData name="Huang, Po-kai" userId="be743c7d-0ad3-4a01-a6bb-e19e76bd5877" providerId="ADAL" clId="{A00A48A5-4988-40A4-A1F1-AFCA33CEF781}" dt="2022-12-17T05:19:03.424" v="16861" actId="478"/>
          <ac:spMkLst>
            <pc:docMk/>
            <pc:sldMk cId="863243284" sldId="966"/>
            <ac:spMk id="49" creationId="{DB1A628D-C61E-4669-A187-AEF504DF41FD}"/>
          </ac:spMkLst>
        </pc:spChg>
        <pc:spChg chg="add mod">
          <ac:chgData name="Huang, Po-kai" userId="be743c7d-0ad3-4a01-a6bb-e19e76bd5877" providerId="ADAL" clId="{A00A48A5-4988-40A4-A1F1-AFCA33CEF781}" dt="2022-12-17T05:19:36.390" v="16866" actId="1076"/>
          <ac:spMkLst>
            <pc:docMk/>
            <pc:sldMk cId="863243284" sldId="966"/>
            <ac:spMk id="50" creationId="{319FBD52-6EA5-4E2A-A9EF-4417F66F0199}"/>
          </ac:spMkLst>
        </pc:spChg>
        <pc:spChg chg="add mod">
          <ac:chgData name="Huang, Po-kai" userId="be743c7d-0ad3-4a01-a6bb-e19e76bd5877" providerId="ADAL" clId="{A00A48A5-4988-40A4-A1F1-AFCA33CEF781}" dt="2022-12-17T05:19:28.429" v="16865" actId="1076"/>
          <ac:spMkLst>
            <pc:docMk/>
            <pc:sldMk cId="863243284" sldId="966"/>
            <ac:spMk id="51" creationId="{6F777DA6-461E-4ACB-94E3-5A373F6EAADF}"/>
          </ac:spMkLst>
        </pc:spChg>
        <pc:spChg chg="add mod">
          <ac:chgData name="Huang, Po-kai" userId="be743c7d-0ad3-4a01-a6bb-e19e76bd5877" providerId="ADAL" clId="{A00A48A5-4988-40A4-A1F1-AFCA33CEF781}" dt="2022-12-19T16:50:42.152" v="19655" actId="1076"/>
          <ac:spMkLst>
            <pc:docMk/>
            <pc:sldMk cId="863243284" sldId="966"/>
            <ac:spMk id="52" creationId="{4A14ACB3-15C7-45D0-927D-5A743B77EDD3}"/>
          </ac:spMkLst>
        </pc:spChg>
        <pc:spChg chg="add mod">
          <ac:chgData name="Huang, Po-kai" userId="be743c7d-0ad3-4a01-a6bb-e19e76bd5877" providerId="ADAL" clId="{A00A48A5-4988-40A4-A1F1-AFCA33CEF781}" dt="2022-12-19T16:50:55.024" v="19658" actId="1076"/>
          <ac:spMkLst>
            <pc:docMk/>
            <pc:sldMk cId="863243284" sldId="966"/>
            <ac:spMk id="53" creationId="{CB4B25E3-074C-459D-BCAD-4EE4FB0C0FEC}"/>
          </ac:spMkLst>
        </pc:spChg>
        <pc:spChg chg="add mod">
          <ac:chgData name="Huang, Po-kai" userId="be743c7d-0ad3-4a01-a6bb-e19e76bd5877" providerId="ADAL" clId="{A00A48A5-4988-40A4-A1F1-AFCA33CEF781}" dt="2022-12-19T16:50:55.024" v="19658" actId="1076"/>
          <ac:spMkLst>
            <pc:docMk/>
            <pc:sldMk cId="863243284" sldId="966"/>
            <ac:spMk id="54" creationId="{2F399195-BD46-46B7-863E-13BDFB040D73}"/>
          </ac:spMkLst>
        </pc:spChg>
        <pc:spChg chg="add mod">
          <ac:chgData name="Huang, Po-kai" userId="be743c7d-0ad3-4a01-a6bb-e19e76bd5877" providerId="ADAL" clId="{A00A48A5-4988-40A4-A1F1-AFCA33CEF781}" dt="2022-12-19T16:51:10.438" v="19664" actId="1076"/>
          <ac:spMkLst>
            <pc:docMk/>
            <pc:sldMk cId="863243284" sldId="966"/>
            <ac:spMk id="55" creationId="{BDCBE277-2E5A-4DCA-BC65-C2130630B22A}"/>
          </ac:spMkLst>
        </pc:spChg>
        <pc:spChg chg="add mod">
          <ac:chgData name="Huang, Po-kai" userId="be743c7d-0ad3-4a01-a6bb-e19e76bd5877" providerId="ADAL" clId="{A00A48A5-4988-40A4-A1F1-AFCA33CEF781}" dt="2022-12-19T16:51:15.619" v="19666" actId="1076"/>
          <ac:spMkLst>
            <pc:docMk/>
            <pc:sldMk cId="863243284" sldId="966"/>
            <ac:spMk id="56" creationId="{5EAA4CF4-3E71-4BF8-A55D-80C5EE31B10A}"/>
          </ac:spMkLst>
        </pc:spChg>
        <pc:grpChg chg="add del mod">
          <ac:chgData name="Huang, Po-kai" userId="be743c7d-0ad3-4a01-a6bb-e19e76bd5877" providerId="ADAL" clId="{A00A48A5-4988-40A4-A1F1-AFCA33CEF781}" dt="2022-12-17T05:16:53.762" v="16831" actId="165"/>
          <ac:grpSpMkLst>
            <pc:docMk/>
            <pc:sldMk cId="863243284" sldId="966"/>
            <ac:grpSpMk id="48" creationId="{A021B9D8-2595-43FA-B9E9-DF58C899922F}"/>
          </ac:grpSpMkLst>
        </pc:grpChg>
      </pc:sldChg>
      <pc:sldChg chg="modSp new mod ord">
        <pc:chgData name="Huang, Po-kai" userId="be743c7d-0ad3-4a01-a6bb-e19e76bd5877" providerId="ADAL" clId="{A00A48A5-4988-40A4-A1F1-AFCA33CEF781}" dt="2022-12-19T16:53:33.533" v="19767"/>
        <pc:sldMkLst>
          <pc:docMk/>
          <pc:sldMk cId="47022122" sldId="967"/>
        </pc:sldMkLst>
        <pc:spChg chg="mod">
          <ac:chgData name="Huang, Po-kai" userId="be743c7d-0ad3-4a01-a6bb-e19e76bd5877" providerId="ADAL" clId="{A00A48A5-4988-40A4-A1F1-AFCA33CEF781}" dt="2022-12-06T16:15:33.724" v="8267" actId="20577"/>
          <ac:spMkLst>
            <pc:docMk/>
            <pc:sldMk cId="47022122" sldId="967"/>
            <ac:spMk id="2" creationId="{C17C28E3-3C36-4808-8127-ABB1C4950546}"/>
          </ac:spMkLst>
        </pc:spChg>
        <pc:spChg chg="mod">
          <ac:chgData name="Huang, Po-kai" userId="be743c7d-0ad3-4a01-a6bb-e19e76bd5877" providerId="ADAL" clId="{A00A48A5-4988-40A4-A1F1-AFCA33CEF781}" dt="2022-12-17T06:07:54.936" v="19166" actId="404"/>
          <ac:spMkLst>
            <pc:docMk/>
            <pc:sldMk cId="47022122" sldId="967"/>
            <ac:spMk id="3" creationId="{3E1EE00F-88DE-4BB9-A6FE-375A3757E239}"/>
          </ac:spMkLst>
        </pc:spChg>
      </pc:sldChg>
      <pc:sldChg chg="modSp new add del mod">
        <pc:chgData name="Huang, Po-kai" userId="be743c7d-0ad3-4a01-a6bb-e19e76bd5877" providerId="ADAL" clId="{A00A48A5-4988-40A4-A1F1-AFCA33CEF781}" dt="2022-12-19T16:55:04.929" v="19956" actId="15"/>
        <pc:sldMkLst>
          <pc:docMk/>
          <pc:sldMk cId="127606995" sldId="968"/>
        </pc:sldMkLst>
        <pc:spChg chg="mod">
          <ac:chgData name="Huang, Po-kai" userId="be743c7d-0ad3-4a01-a6bb-e19e76bd5877" providerId="ADAL" clId="{A00A48A5-4988-40A4-A1F1-AFCA33CEF781}" dt="2022-12-19T16:52:13.230" v="19678" actId="20577"/>
          <ac:spMkLst>
            <pc:docMk/>
            <pc:sldMk cId="127606995" sldId="968"/>
            <ac:spMk id="2" creationId="{69688E45-530B-42E4-867A-51B6F692AAC1}"/>
          </ac:spMkLst>
        </pc:spChg>
        <pc:spChg chg="mod">
          <ac:chgData name="Huang, Po-kai" userId="be743c7d-0ad3-4a01-a6bb-e19e76bd5877" providerId="ADAL" clId="{A00A48A5-4988-40A4-A1F1-AFCA33CEF781}" dt="2022-12-19T16:55:04.929" v="19956" actId="15"/>
          <ac:spMkLst>
            <pc:docMk/>
            <pc:sldMk cId="127606995" sldId="968"/>
            <ac:spMk id="3" creationId="{6159CC60-FF81-41A8-8670-BA72F1CEB60B}"/>
          </ac:spMkLst>
        </pc:spChg>
      </pc:sldChg>
      <pc:sldChg chg="del">
        <pc:chgData name="Huang, Po-kai" userId="be743c7d-0ad3-4a01-a6bb-e19e76bd5877" providerId="ADAL" clId="{A00A48A5-4988-40A4-A1F1-AFCA33CEF781}" dt="2022-12-06T06:01:43.682" v="65" actId="47"/>
        <pc:sldMkLst>
          <pc:docMk/>
          <pc:sldMk cId="2044484668" sldId="968"/>
        </pc:sldMkLst>
      </pc:sldChg>
      <pc:sldChg chg="new del">
        <pc:chgData name="Huang, Po-kai" userId="be743c7d-0ad3-4a01-a6bb-e19e76bd5877" providerId="ADAL" clId="{A00A48A5-4988-40A4-A1F1-AFCA33CEF781}" dt="2022-12-16T20:46:59.904" v="12742" actId="680"/>
        <pc:sldMkLst>
          <pc:docMk/>
          <pc:sldMk cId="3855882976" sldId="969"/>
        </pc:sldMkLst>
      </pc:sldChg>
      <pc:sldChg chg="addSp delSp modSp add mod ord modNotesTx">
        <pc:chgData name="Huang, Po-kai" userId="be743c7d-0ad3-4a01-a6bb-e19e76bd5877" providerId="ADAL" clId="{A00A48A5-4988-40A4-A1F1-AFCA33CEF781}" dt="2022-12-19T22:54:25.911" v="20246" actId="20577"/>
        <pc:sldMkLst>
          <pc:docMk/>
          <pc:sldMk cId="4060790654" sldId="969"/>
        </pc:sldMkLst>
        <pc:spChg chg="mod">
          <ac:chgData name="Huang, Po-kai" userId="be743c7d-0ad3-4a01-a6bb-e19e76bd5877" providerId="ADAL" clId="{A00A48A5-4988-40A4-A1F1-AFCA33CEF781}" dt="2022-12-17T05:22:12.968" v="16870" actId="20577"/>
          <ac:spMkLst>
            <pc:docMk/>
            <pc:sldMk cId="4060790654" sldId="969"/>
            <ac:spMk id="2" creationId="{7FA3C8E5-C462-465A-B19F-B0FFD0ECEE67}"/>
          </ac:spMkLst>
        </pc:spChg>
        <pc:spChg chg="mod">
          <ac:chgData name="Huang, Po-kai" userId="be743c7d-0ad3-4a01-a6bb-e19e76bd5877" providerId="ADAL" clId="{A00A48A5-4988-40A4-A1F1-AFCA33CEF781}" dt="2022-12-19T22:54:25.911" v="20246" actId="20577"/>
          <ac:spMkLst>
            <pc:docMk/>
            <pc:sldMk cId="4060790654" sldId="969"/>
            <ac:spMk id="3" creationId="{9FDF9EC1-6934-42E4-84E9-7CF8A97F401D}"/>
          </ac:spMkLst>
        </pc:spChg>
        <pc:spChg chg="add mod">
          <ac:chgData name="Huang, Po-kai" userId="be743c7d-0ad3-4a01-a6bb-e19e76bd5877" providerId="ADAL" clId="{A00A48A5-4988-40A4-A1F1-AFCA33CEF781}" dt="2022-12-17T05:27:44.080" v="17094" actId="1076"/>
          <ac:spMkLst>
            <pc:docMk/>
            <pc:sldMk cId="4060790654" sldId="969"/>
            <ac:spMk id="6" creationId="{367DC9C3-8888-4C7A-ADB1-64785F9C8398}"/>
          </ac:spMkLst>
        </pc:spChg>
        <pc:spChg chg="add mod">
          <ac:chgData name="Huang, Po-kai" userId="be743c7d-0ad3-4a01-a6bb-e19e76bd5877" providerId="ADAL" clId="{A00A48A5-4988-40A4-A1F1-AFCA33CEF781}" dt="2022-12-17T05:27:44.080" v="17094" actId="1076"/>
          <ac:spMkLst>
            <pc:docMk/>
            <pc:sldMk cId="4060790654" sldId="969"/>
            <ac:spMk id="7" creationId="{CDD0C4DE-334F-40E0-932A-B3FDE42C20C1}"/>
          </ac:spMkLst>
        </pc:spChg>
        <pc:spChg chg="add mod">
          <ac:chgData name="Huang, Po-kai" userId="be743c7d-0ad3-4a01-a6bb-e19e76bd5877" providerId="ADAL" clId="{A00A48A5-4988-40A4-A1F1-AFCA33CEF781}" dt="2022-12-17T05:27:44.080" v="17094" actId="1076"/>
          <ac:spMkLst>
            <pc:docMk/>
            <pc:sldMk cId="4060790654" sldId="969"/>
            <ac:spMk id="8" creationId="{100B2B35-6335-4EEF-A5EA-D13F55D82C4A}"/>
          </ac:spMkLst>
        </pc:spChg>
        <pc:spChg chg="add mod">
          <ac:chgData name="Huang, Po-kai" userId="be743c7d-0ad3-4a01-a6bb-e19e76bd5877" providerId="ADAL" clId="{A00A48A5-4988-40A4-A1F1-AFCA33CEF781}" dt="2022-12-17T05:27:44.080" v="17094" actId="1076"/>
          <ac:spMkLst>
            <pc:docMk/>
            <pc:sldMk cId="4060790654" sldId="969"/>
            <ac:spMk id="9" creationId="{DFE98722-31DD-4E0C-8815-B7E1AE93E600}"/>
          </ac:spMkLst>
        </pc:spChg>
        <pc:spChg chg="add del mod">
          <ac:chgData name="Huang, Po-kai" userId="be743c7d-0ad3-4a01-a6bb-e19e76bd5877" providerId="ADAL" clId="{A00A48A5-4988-40A4-A1F1-AFCA33CEF781}" dt="2022-12-17T05:27:47.415" v="17095" actId="478"/>
          <ac:spMkLst>
            <pc:docMk/>
            <pc:sldMk cId="4060790654" sldId="969"/>
            <ac:spMk id="15" creationId="{2E41B57C-A30A-41C1-B8C5-823F6E994F19}"/>
          </ac:spMkLst>
        </pc:spChg>
        <pc:spChg chg="add del mod">
          <ac:chgData name="Huang, Po-kai" userId="be743c7d-0ad3-4a01-a6bb-e19e76bd5877" providerId="ADAL" clId="{A00A48A5-4988-40A4-A1F1-AFCA33CEF781}" dt="2022-12-17T05:27:47.415" v="17095" actId="478"/>
          <ac:spMkLst>
            <pc:docMk/>
            <pc:sldMk cId="4060790654" sldId="969"/>
            <ac:spMk id="16" creationId="{59AFE15D-76DD-4F19-8919-6380BEBE8CF7}"/>
          </ac:spMkLst>
        </pc:spChg>
        <pc:spChg chg="add del mod">
          <ac:chgData name="Huang, Po-kai" userId="be743c7d-0ad3-4a01-a6bb-e19e76bd5877" providerId="ADAL" clId="{A00A48A5-4988-40A4-A1F1-AFCA33CEF781}" dt="2022-12-17T05:27:47.415" v="17095" actId="478"/>
          <ac:spMkLst>
            <pc:docMk/>
            <pc:sldMk cId="4060790654" sldId="969"/>
            <ac:spMk id="17" creationId="{E070980A-E2C5-4E70-B4C6-3C86AAC96BC1}"/>
          </ac:spMkLst>
        </pc:spChg>
        <pc:spChg chg="add del mod">
          <ac:chgData name="Huang, Po-kai" userId="be743c7d-0ad3-4a01-a6bb-e19e76bd5877" providerId="ADAL" clId="{A00A48A5-4988-40A4-A1F1-AFCA33CEF781}" dt="2022-12-17T05:27:47.415" v="17095" actId="478"/>
          <ac:spMkLst>
            <pc:docMk/>
            <pc:sldMk cId="4060790654" sldId="969"/>
            <ac:spMk id="18" creationId="{47998041-2C72-4EBC-A050-E910BF5B1096}"/>
          </ac:spMkLst>
        </pc:spChg>
        <pc:spChg chg="add mod">
          <ac:chgData name="Huang, Po-kai" userId="be743c7d-0ad3-4a01-a6bb-e19e76bd5877" providerId="ADAL" clId="{A00A48A5-4988-40A4-A1F1-AFCA33CEF781}" dt="2022-12-17T05:28:01.271" v="17097" actId="1076"/>
          <ac:spMkLst>
            <pc:docMk/>
            <pc:sldMk cId="4060790654" sldId="969"/>
            <ac:spMk id="21" creationId="{08FF4435-47B6-4672-BF50-28C20003C28D}"/>
          </ac:spMkLst>
        </pc:spChg>
        <pc:spChg chg="add mod">
          <ac:chgData name="Huang, Po-kai" userId="be743c7d-0ad3-4a01-a6bb-e19e76bd5877" providerId="ADAL" clId="{A00A48A5-4988-40A4-A1F1-AFCA33CEF781}" dt="2022-12-17T05:28:42.848" v="17152" actId="1076"/>
          <ac:spMkLst>
            <pc:docMk/>
            <pc:sldMk cId="4060790654" sldId="969"/>
            <ac:spMk id="22" creationId="{849B5490-E960-4B51-94B7-D50B16DEE57D}"/>
          </ac:spMkLst>
        </pc:spChg>
        <pc:spChg chg="add mod">
          <ac:chgData name="Huang, Po-kai" userId="be743c7d-0ad3-4a01-a6bb-e19e76bd5877" providerId="ADAL" clId="{A00A48A5-4988-40A4-A1F1-AFCA33CEF781}" dt="2022-12-17T05:34:43.877" v="17637" actId="207"/>
          <ac:spMkLst>
            <pc:docMk/>
            <pc:sldMk cId="4060790654" sldId="969"/>
            <ac:spMk id="23" creationId="{3E6F83BA-CB92-4E68-BFF2-AB09EAA55EB2}"/>
          </ac:spMkLst>
        </pc:spChg>
        <pc:spChg chg="add mod">
          <ac:chgData name="Huang, Po-kai" userId="be743c7d-0ad3-4a01-a6bb-e19e76bd5877" providerId="ADAL" clId="{A00A48A5-4988-40A4-A1F1-AFCA33CEF781}" dt="2022-12-17T05:35:40.675" v="17664" actId="1076"/>
          <ac:spMkLst>
            <pc:docMk/>
            <pc:sldMk cId="4060790654" sldId="969"/>
            <ac:spMk id="28" creationId="{A63EE530-851C-4B02-9520-18DD9BE7DDCF}"/>
          </ac:spMkLst>
        </pc:spChg>
        <pc:cxnChg chg="add mod">
          <ac:chgData name="Huang, Po-kai" userId="be743c7d-0ad3-4a01-a6bb-e19e76bd5877" providerId="ADAL" clId="{A00A48A5-4988-40A4-A1F1-AFCA33CEF781}" dt="2022-12-17T05:27:44.080" v="17094" actId="1076"/>
          <ac:cxnSpMkLst>
            <pc:docMk/>
            <pc:sldMk cId="4060790654" sldId="969"/>
            <ac:cxnSpMk id="11" creationId="{D6338C38-F991-45C7-AC06-87DF1BFA81FB}"/>
          </ac:cxnSpMkLst>
        </pc:cxnChg>
        <pc:cxnChg chg="add mod">
          <ac:chgData name="Huang, Po-kai" userId="be743c7d-0ad3-4a01-a6bb-e19e76bd5877" providerId="ADAL" clId="{A00A48A5-4988-40A4-A1F1-AFCA33CEF781}" dt="2022-12-17T05:27:44.080" v="17094" actId="1076"/>
          <ac:cxnSpMkLst>
            <pc:docMk/>
            <pc:sldMk cId="4060790654" sldId="969"/>
            <ac:cxnSpMk id="12" creationId="{1EC4AB06-8AB9-4BF4-A77F-10FE4587D916}"/>
          </ac:cxnSpMkLst>
        </pc:cxnChg>
        <pc:cxnChg chg="add del mod">
          <ac:chgData name="Huang, Po-kai" userId="be743c7d-0ad3-4a01-a6bb-e19e76bd5877" providerId="ADAL" clId="{A00A48A5-4988-40A4-A1F1-AFCA33CEF781}" dt="2022-12-17T05:27:47.415" v="17095" actId="478"/>
          <ac:cxnSpMkLst>
            <pc:docMk/>
            <pc:sldMk cId="4060790654" sldId="969"/>
            <ac:cxnSpMk id="19" creationId="{FBE953B6-ACB9-44EE-A6DF-D5D2C7BA7B6C}"/>
          </ac:cxnSpMkLst>
        </pc:cxnChg>
        <pc:cxnChg chg="add del mod">
          <ac:chgData name="Huang, Po-kai" userId="be743c7d-0ad3-4a01-a6bb-e19e76bd5877" providerId="ADAL" clId="{A00A48A5-4988-40A4-A1F1-AFCA33CEF781}" dt="2022-12-17T05:27:47.415" v="17095" actId="478"/>
          <ac:cxnSpMkLst>
            <pc:docMk/>
            <pc:sldMk cId="4060790654" sldId="969"/>
            <ac:cxnSpMk id="20" creationId="{960F3001-A67D-460B-A5D7-ACD022FD469D}"/>
          </ac:cxnSpMkLst>
        </pc:cxnChg>
        <pc:cxnChg chg="add del mod">
          <ac:chgData name="Huang, Po-kai" userId="be743c7d-0ad3-4a01-a6bb-e19e76bd5877" providerId="ADAL" clId="{A00A48A5-4988-40A4-A1F1-AFCA33CEF781}" dt="2022-12-17T05:34:59.714" v="17639" actId="478"/>
          <ac:cxnSpMkLst>
            <pc:docMk/>
            <pc:sldMk cId="4060790654" sldId="969"/>
            <ac:cxnSpMk id="25" creationId="{A0CEB628-B6E7-4F24-998B-08E39AD3BC42}"/>
          </ac:cxnSpMkLst>
        </pc:cxnChg>
        <pc:cxnChg chg="add mod">
          <ac:chgData name="Huang, Po-kai" userId="be743c7d-0ad3-4a01-a6bb-e19e76bd5877" providerId="ADAL" clId="{A00A48A5-4988-40A4-A1F1-AFCA33CEF781}" dt="2022-12-17T05:35:11.776" v="17644" actId="1038"/>
          <ac:cxnSpMkLst>
            <pc:docMk/>
            <pc:sldMk cId="4060790654" sldId="969"/>
            <ac:cxnSpMk id="26" creationId="{0F1CBEDE-7786-46F1-BAD7-4F10ECE9E5B8}"/>
          </ac:cxnSpMkLst>
        </pc:cxnChg>
      </pc:sldChg>
      <pc:sldChg chg="addSp modSp new del mod modNotesTx">
        <pc:chgData name="Huang, Po-kai" userId="be743c7d-0ad3-4a01-a6bb-e19e76bd5877" providerId="ADAL" clId="{A00A48A5-4988-40A4-A1F1-AFCA33CEF781}" dt="2022-12-17T04:52:09.134" v="16363" actId="47"/>
        <pc:sldMkLst>
          <pc:docMk/>
          <pc:sldMk cId="2958907074" sldId="970"/>
        </pc:sldMkLst>
        <pc:spChg chg="add mod">
          <ac:chgData name="Huang, Po-kai" userId="be743c7d-0ad3-4a01-a6bb-e19e76bd5877" providerId="ADAL" clId="{A00A48A5-4988-40A4-A1F1-AFCA33CEF781}" dt="2022-12-16T21:21:19.718" v="13249" actId="20577"/>
          <ac:spMkLst>
            <pc:docMk/>
            <pc:sldMk cId="2958907074" sldId="970"/>
            <ac:spMk id="6" creationId="{9719FAB8-E770-4A37-8C87-C60B6D0D27C1}"/>
          </ac:spMkLst>
        </pc:spChg>
        <pc:spChg chg="add mod">
          <ac:chgData name="Huang, Po-kai" userId="be743c7d-0ad3-4a01-a6bb-e19e76bd5877" providerId="ADAL" clId="{A00A48A5-4988-40A4-A1F1-AFCA33CEF781}" dt="2022-12-16T21:22:07.281" v="13392" actId="20577"/>
          <ac:spMkLst>
            <pc:docMk/>
            <pc:sldMk cId="2958907074" sldId="970"/>
            <ac:spMk id="7" creationId="{94FBBA4F-09AF-44B7-851F-36EA97B745B2}"/>
          </ac:spMkLst>
        </pc:spChg>
        <pc:spChg chg="add mod">
          <ac:chgData name="Huang, Po-kai" userId="be743c7d-0ad3-4a01-a6bb-e19e76bd5877" providerId="ADAL" clId="{A00A48A5-4988-40A4-A1F1-AFCA33CEF781}" dt="2022-12-16T21:22:20.011" v="13399" actId="20577"/>
          <ac:spMkLst>
            <pc:docMk/>
            <pc:sldMk cId="2958907074" sldId="970"/>
            <ac:spMk id="8" creationId="{1BDD0D22-CDF1-4887-B8EE-383089E90C78}"/>
          </ac:spMkLst>
        </pc:spChg>
        <pc:spChg chg="add">
          <ac:chgData name="Huang, Po-kai" userId="be743c7d-0ad3-4a01-a6bb-e19e76bd5877" providerId="ADAL" clId="{A00A48A5-4988-40A4-A1F1-AFCA33CEF781}" dt="2022-12-16T21:22:36.059" v="13400" actId="11529"/>
          <ac:spMkLst>
            <pc:docMk/>
            <pc:sldMk cId="2958907074" sldId="970"/>
            <ac:spMk id="9" creationId="{8A604D27-6D34-4949-9332-28F7EA8E80FD}"/>
          </ac:spMkLst>
        </pc:spChg>
        <pc:spChg chg="add mod">
          <ac:chgData name="Huang, Po-kai" userId="be743c7d-0ad3-4a01-a6bb-e19e76bd5877" providerId="ADAL" clId="{A00A48A5-4988-40A4-A1F1-AFCA33CEF781}" dt="2022-12-16T21:23:12.546" v="13422" actId="1076"/>
          <ac:spMkLst>
            <pc:docMk/>
            <pc:sldMk cId="2958907074" sldId="970"/>
            <ac:spMk id="10" creationId="{A3178C3A-223B-46E7-957C-E1FB24F1A37A}"/>
          </ac:spMkLst>
        </pc:spChg>
        <pc:spChg chg="add mod">
          <ac:chgData name="Huang, Po-kai" userId="be743c7d-0ad3-4a01-a6bb-e19e76bd5877" providerId="ADAL" clId="{A00A48A5-4988-40A4-A1F1-AFCA33CEF781}" dt="2022-12-16T21:45:59.848" v="14224" actId="14100"/>
          <ac:spMkLst>
            <pc:docMk/>
            <pc:sldMk cId="2958907074" sldId="970"/>
            <ac:spMk id="11" creationId="{E51CC4E7-02D2-400C-BB31-8017D5BD5D4B}"/>
          </ac:spMkLst>
        </pc:spChg>
      </pc:sldChg>
      <pc:sldChg chg="modSp new del mod modNotesTx">
        <pc:chgData name="Huang, Po-kai" userId="be743c7d-0ad3-4a01-a6bb-e19e76bd5877" providerId="ADAL" clId="{A00A48A5-4988-40A4-A1F1-AFCA33CEF781}" dt="2022-12-17T04:52:12.105" v="16364" actId="47"/>
        <pc:sldMkLst>
          <pc:docMk/>
          <pc:sldMk cId="3452885662" sldId="971"/>
        </pc:sldMkLst>
        <pc:spChg chg="mod">
          <ac:chgData name="Huang, Po-kai" userId="be743c7d-0ad3-4a01-a6bb-e19e76bd5877" providerId="ADAL" clId="{A00A48A5-4988-40A4-A1F1-AFCA33CEF781}" dt="2022-12-16T22:06:38.048" v="15387" actId="20577"/>
          <ac:spMkLst>
            <pc:docMk/>
            <pc:sldMk cId="3452885662" sldId="971"/>
            <ac:spMk id="3" creationId="{A5FDF535-156D-4516-B1EA-716D2F6C62EB}"/>
          </ac:spMkLst>
        </pc:spChg>
      </pc:sldChg>
      <pc:sldChg chg="modSp new del mod">
        <pc:chgData name="Huang, Po-kai" userId="be743c7d-0ad3-4a01-a6bb-e19e76bd5877" providerId="ADAL" clId="{A00A48A5-4988-40A4-A1F1-AFCA33CEF781}" dt="2022-12-17T04:52:14.411" v="16365" actId="47"/>
        <pc:sldMkLst>
          <pc:docMk/>
          <pc:sldMk cId="1893303583" sldId="972"/>
        </pc:sldMkLst>
        <pc:spChg chg="mod">
          <ac:chgData name="Huang, Po-kai" userId="be743c7d-0ad3-4a01-a6bb-e19e76bd5877" providerId="ADAL" clId="{A00A48A5-4988-40A4-A1F1-AFCA33CEF781}" dt="2022-12-16T22:01:28.168" v="14725" actId="20577"/>
          <ac:spMkLst>
            <pc:docMk/>
            <pc:sldMk cId="1893303583" sldId="972"/>
            <ac:spMk id="3" creationId="{1887B6D9-A0AC-4297-A98F-39DBD15E6588}"/>
          </ac:spMkLst>
        </pc:spChg>
      </pc:sldChg>
      <pc:sldChg chg="modSp new del mod ord">
        <pc:chgData name="Huang, Po-kai" userId="be743c7d-0ad3-4a01-a6bb-e19e76bd5877" providerId="ADAL" clId="{A00A48A5-4988-40A4-A1F1-AFCA33CEF781}" dt="2022-12-17T05:47:39.337" v="18306" actId="47"/>
        <pc:sldMkLst>
          <pc:docMk/>
          <pc:sldMk cId="2692667753" sldId="973"/>
        </pc:sldMkLst>
        <pc:spChg chg="mod">
          <ac:chgData name="Huang, Po-kai" userId="be743c7d-0ad3-4a01-a6bb-e19e76bd5877" providerId="ADAL" clId="{A00A48A5-4988-40A4-A1F1-AFCA33CEF781}" dt="2022-12-16T23:02:00.787" v="16362" actId="404"/>
          <ac:spMkLst>
            <pc:docMk/>
            <pc:sldMk cId="2692667753" sldId="973"/>
            <ac:spMk id="3" creationId="{F13A7BAF-48C0-4835-AA62-90FFE1A1E10F}"/>
          </ac:spMkLst>
        </pc:spChg>
      </pc:sldChg>
      <pc:sldChg chg="modSp new mod">
        <pc:chgData name="Huang, Po-kai" userId="be743c7d-0ad3-4a01-a6bb-e19e76bd5877" providerId="ADAL" clId="{A00A48A5-4988-40A4-A1F1-AFCA33CEF781}" dt="2022-12-19T22:54:46.490" v="20252" actId="20577"/>
        <pc:sldMkLst>
          <pc:docMk/>
          <pc:sldMk cId="2501103693" sldId="974"/>
        </pc:sldMkLst>
        <pc:spChg chg="mod">
          <ac:chgData name="Huang, Po-kai" userId="be743c7d-0ad3-4a01-a6bb-e19e76bd5877" providerId="ADAL" clId="{A00A48A5-4988-40A4-A1F1-AFCA33CEF781}" dt="2022-12-17T05:22:15.712" v="16872" actId="20577"/>
          <ac:spMkLst>
            <pc:docMk/>
            <pc:sldMk cId="2501103693" sldId="974"/>
            <ac:spMk id="2" creationId="{218DF69B-8672-4D50-9187-599AC6D7ACB0}"/>
          </ac:spMkLst>
        </pc:spChg>
        <pc:spChg chg="mod">
          <ac:chgData name="Huang, Po-kai" userId="be743c7d-0ad3-4a01-a6bb-e19e76bd5877" providerId="ADAL" clId="{A00A48A5-4988-40A4-A1F1-AFCA33CEF781}" dt="2022-12-19T22:54:46.490" v="20252" actId="20577"/>
          <ac:spMkLst>
            <pc:docMk/>
            <pc:sldMk cId="2501103693" sldId="974"/>
            <ac:spMk id="3" creationId="{2C6B0C0B-A11A-4661-8E5A-C105CBBF2CF4}"/>
          </ac:spMkLst>
        </pc:spChg>
      </pc:sldChg>
      <pc:sldChg chg="addSp modSp new mod">
        <pc:chgData name="Huang, Po-kai" userId="be743c7d-0ad3-4a01-a6bb-e19e76bd5877" providerId="ADAL" clId="{A00A48A5-4988-40A4-A1F1-AFCA33CEF781}" dt="2022-12-19T16:39:31.957" v="19519" actId="404"/>
        <pc:sldMkLst>
          <pc:docMk/>
          <pc:sldMk cId="4294456020" sldId="975"/>
        </pc:sldMkLst>
        <pc:spChg chg="mod">
          <ac:chgData name="Huang, Po-kai" userId="be743c7d-0ad3-4a01-a6bb-e19e76bd5877" providerId="ADAL" clId="{A00A48A5-4988-40A4-A1F1-AFCA33CEF781}" dt="2022-12-19T16:32:06.084" v="19218" actId="20577"/>
          <ac:spMkLst>
            <pc:docMk/>
            <pc:sldMk cId="4294456020" sldId="975"/>
            <ac:spMk id="2" creationId="{5BFA2B69-73AA-46BA-A4E0-381BB64DB94E}"/>
          </ac:spMkLst>
        </pc:spChg>
        <pc:spChg chg="mod">
          <ac:chgData name="Huang, Po-kai" userId="be743c7d-0ad3-4a01-a6bb-e19e76bd5877" providerId="ADAL" clId="{A00A48A5-4988-40A4-A1F1-AFCA33CEF781}" dt="2022-12-19T16:39:31.957" v="19519" actId="404"/>
          <ac:spMkLst>
            <pc:docMk/>
            <pc:sldMk cId="4294456020" sldId="975"/>
            <ac:spMk id="3" creationId="{39406632-6303-4DDA-8B00-CC4BCC68C930}"/>
          </ac:spMkLst>
        </pc:spChg>
        <pc:spChg chg="add">
          <ac:chgData name="Huang, Po-kai" userId="be743c7d-0ad3-4a01-a6bb-e19e76bd5877" providerId="ADAL" clId="{A00A48A5-4988-40A4-A1F1-AFCA33CEF781}" dt="2022-12-19T16:32:23.215" v="19228"/>
          <ac:spMkLst>
            <pc:docMk/>
            <pc:sldMk cId="4294456020" sldId="975"/>
            <ac:spMk id="6" creationId="{F2794800-FA4A-4A13-8D34-52FB4BB8D29C}"/>
          </ac:spMkLst>
        </pc:spChg>
        <pc:spChg chg="add">
          <ac:chgData name="Huang, Po-kai" userId="be743c7d-0ad3-4a01-a6bb-e19e76bd5877" providerId="ADAL" clId="{A00A48A5-4988-40A4-A1F1-AFCA33CEF781}" dt="2022-12-19T16:32:23.215" v="19228"/>
          <ac:spMkLst>
            <pc:docMk/>
            <pc:sldMk cId="4294456020" sldId="975"/>
            <ac:spMk id="7" creationId="{780B3265-0C01-45F2-8E9B-770C6C636B2B}"/>
          </ac:spMkLst>
        </pc:spChg>
        <pc:spChg chg="add mod">
          <ac:chgData name="Huang, Po-kai" userId="be743c7d-0ad3-4a01-a6bb-e19e76bd5877" providerId="ADAL" clId="{A00A48A5-4988-40A4-A1F1-AFCA33CEF781}" dt="2022-12-19T16:39:26.055" v="19518" actId="1036"/>
          <ac:spMkLst>
            <pc:docMk/>
            <pc:sldMk cId="4294456020" sldId="975"/>
            <ac:spMk id="8" creationId="{06A91890-41F2-453C-8F0B-44E6FDA4766E}"/>
          </ac:spMkLst>
        </pc:spChg>
        <pc:picChg chg="add mod">
          <ac:chgData name="Huang, Po-kai" userId="be743c7d-0ad3-4a01-a6bb-e19e76bd5877" providerId="ADAL" clId="{A00A48A5-4988-40A4-A1F1-AFCA33CEF781}" dt="2022-12-19T16:39:26.055" v="19518" actId="1036"/>
          <ac:picMkLst>
            <pc:docMk/>
            <pc:sldMk cId="4294456020" sldId="975"/>
            <ac:picMk id="1025" creationId="{BD2CE6B8-32E7-42F7-B903-BF07D53B7CE0}"/>
          </ac:picMkLst>
        </pc:picChg>
        <pc:picChg chg="add mod">
          <ac:chgData name="Huang, Po-kai" userId="be743c7d-0ad3-4a01-a6bb-e19e76bd5877" providerId="ADAL" clId="{A00A48A5-4988-40A4-A1F1-AFCA33CEF781}" dt="2022-12-19T16:39:26.055" v="19518" actId="1036"/>
          <ac:picMkLst>
            <pc:docMk/>
            <pc:sldMk cId="4294456020" sldId="975"/>
            <ac:picMk id="1026" creationId="{BB26A1C7-F17D-473E-BFF9-E6AF2A3D422B}"/>
          </ac:picMkLst>
        </pc:picChg>
      </pc:sldChg>
      <pc:sldChg chg="addSp modSp new mod">
        <pc:chgData name="Huang, Po-kai" userId="be743c7d-0ad3-4a01-a6bb-e19e76bd5877" providerId="ADAL" clId="{A00A48A5-4988-40A4-A1F1-AFCA33CEF781}" dt="2023-01-09T20:38:58.845" v="20328" actId="1076"/>
        <pc:sldMkLst>
          <pc:docMk/>
          <pc:sldMk cId="859502340" sldId="976"/>
        </pc:sldMkLst>
        <pc:spChg chg="add mod">
          <ac:chgData name="Huang, Po-kai" userId="be743c7d-0ad3-4a01-a6bb-e19e76bd5877" providerId="ADAL" clId="{A00A48A5-4988-40A4-A1F1-AFCA33CEF781}" dt="2023-01-09T20:38:23.880" v="20309" actId="1036"/>
          <ac:spMkLst>
            <pc:docMk/>
            <pc:sldMk cId="859502340" sldId="976"/>
            <ac:spMk id="6" creationId="{F7EC06A8-700C-4927-A408-199307CC239C}"/>
          </ac:spMkLst>
        </pc:spChg>
        <pc:spChg chg="add mod">
          <ac:chgData name="Huang, Po-kai" userId="be743c7d-0ad3-4a01-a6bb-e19e76bd5877" providerId="ADAL" clId="{A00A48A5-4988-40A4-A1F1-AFCA33CEF781}" dt="2023-01-09T20:38:23.880" v="20309" actId="1036"/>
          <ac:spMkLst>
            <pc:docMk/>
            <pc:sldMk cId="859502340" sldId="976"/>
            <ac:spMk id="7" creationId="{A680AFC6-F91D-438C-91E9-7C5CE1807F2E}"/>
          </ac:spMkLst>
        </pc:spChg>
        <pc:spChg chg="add mod">
          <ac:chgData name="Huang, Po-kai" userId="be743c7d-0ad3-4a01-a6bb-e19e76bd5877" providerId="ADAL" clId="{A00A48A5-4988-40A4-A1F1-AFCA33CEF781}" dt="2023-01-09T20:38:23.880" v="20309" actId="1036"/>
          <ac:spMkLst>
            <pc:docMk/>
            <pc:sldMk cId="859502340" sldId="976"/>
            <ac:spMk id="8" creationId="{B274E48F-D2A5-4A65-A7FD-C62C8D057B7B}"/>
          </ac:spMkLst>
        </pc:spChg>
        <pc:spChg chg="add mod">
          <ac:chgData name="Huang, Po-kai" userId="be743c7d-0ad3-4a01-a6bb-e19e76bd5877" providerId="ADAL" clId="{A00A48A5-4988-40A4-A1F1-AFCA33CEF781}" dt="2023-01-09T20:38:23.880" v="20309" actId="1036"/>
          <ac:spMkLst>
            <pc:docMk/>
            <pc:sldMk cId="859502340" sldId="976"/>
            <ac:spMk id="9" creationId="{392540C0-4736-418F-98AA-9B7B31050267}"/>
          </ac:spMkLst>
        </pc:spChg>
        <pc:spChg chg="add mod">
          <ac:chgData name="Huang, Po-kai" userId="be743c7d-0ad3-4a01-a6bb-e19e76bd5877" providerId="ADAL" clId="{A00A48A5-4988-40A4-A1F1-AFCA33CEF781}" dt="2023-01-09T20:38:23.880" v="20309" actId="1036"/>
          <ac:spMkLst>
            <pc:docMk/>
            <pc:sldMk cId="859502340" sldId="976"/>
            <ac:spMk id="10" creationId="{2E71ED50-6A12-464C-8C17-A3C4AA3C6515}"/>
          </ac:spMkLst>
        </pc:spChg>
        <pc:spChg chg="add mod">
          <ac:chgData name="Huang, Po-kai" userId="be743c7d-0ad3-4a01-a6bb-e19e76bd5877" providerId="ADAL" clId="{A00A48A5-4988-40A4-A1F1-AFCA33CEF781}" dt="2023-01-09T20:38:23.880" v="20309" actId="1036"/>
          <ac:spMkLst>
            <pc:docMk/>
            <pc:sldMk cId="859502340" sldId="976"/>
            <ac:spMk id="11" creationId="{CA8C8893-8D25-447A-A7D0-79F30A8D120D}"/>
          </ac:spMkLst>
        </pc:spChg>
        <pc:spChg chg="add mod">
          <ac:chgData name="Huang, Po-kai" userId="be743c7d-0ad3-4a01-a6bb-e19e76bd5877" providerId="ADAL" clId="{A00A48A5-4988-40A4-A1F1-AFCA33CEF781}" dt="2023-01-09T20:38:23.880" v="20309" actId="1036"/>
          <ac:spMkLst>
            <pc:docMk/>
            <pc:sldMk cId="859502340" sldId="976"/>
            <ac:spMk id="12" creationId="{BDD9D100-6DA3-4CD8-BB27-67A317074D3F}"/>
          </ac:spMkLst>
        </pc:spChg>
        <pc:spChg chg="add mod">
          <ac:chgData name="Huang, Po-kai" userId="be743c7d-0ad3-4a01-a6bb-e19e76bd5877" providerId="ADAL" clId="{A00A48A5-4988-40A4-A1F1-AFCA33CEF781}" dt="2023-01-09T20:38:23.880" v="20309" actId="1036"/>
          <ac:spMkLst>
            <pc:docMk/>
            <pc:sldMk cId="859502340" sldId="976"/>
            <ac:spMk id="13" creationId="{57187844-F46C-4653-A533-4BD42BA3728D}"/>
          </ac:spMkLst>
        </pc:spChg>
        <pc:spChg chg="add mod">
          <ac:chgData name="Huang, Po-kai" userId="be743c7d-0ad3-4a01-a6bb-e19e76bd5877" providerId="ADAL" clId="{A00A48A5-4988-40A4-A1F1-AFCA33CEF781}" dt="2023-01-09T20:38:23.880" v="20309" actId="1036"/>
          <ac:spMkLst>
            <pc:docMk/>
            <pc:sldMk cId="859502340" sldId="976"/>
            <ac:spMk id="14" creationId="{B97CBFF8-054C-4D30-A655-93B0F3F564DB}"/>
          </ac:spMkLst>
        </pc:spChg>
        <pc:spChg chg="add mod">
          <ac:chgData name="Huang, Po-kai" userId="be743c7d-0ad3-4a01-a6bb-e19e76bd5877" providerId="ADAL" clId="{A00A48A5-4988-40A4-A1F1-AFCA33CEF781}" dt="2023-01-09T20:38:23.880" v="20309" actId="1036"/>
          <ac:spMkLst>
            <pc:docMk/>
            <pc:sldMk cId="859502340" sldId="976"/>
            <ac:spMk id="15" creationId="{F99D47C8-1F87-4272-A78C-67C4F9BC804A}"/>
          </ac:spMkLst>
        </pc:spChg>
        <pc:spChg chg="add mod">
          <ac:chgData name="Huang, Po-kai" userId="be743c7d-0ad3-4a01-a6bb-e19e76bd5877" providerId="ADAL" clId="{A00A48A5-4988-40A4-A1F1-AFCA33CEF781}" dt="2023-01-09T20:38:23.880" v="20309" actId="1036"/>
          <ac:spMkLst>
            <pc:docMk/>
            <pc:sldMk cId="859502340" sldId="976"/>
            <ac:spMk id="16" creationId="{0CD301BA-09FB-4A69-8FA4-FDA9E154EE95}"/>
          </ac:spMkLst>
        </pc:spChg>
        <pc:spChg chg="add mod">
          <ac:chgData name="Huang, Po-kai" userId="be743c7d-0ad3-4a01-a6bb-e19e76bd5877" providerId="ADAL" clId="{A00A48A5-4988-40A4-A1F1-AFCA33CEF781}" dt="2023-01-09T20:38:31.387" v="20311" actId="1076"/>
          <ac:spMkLst>
            <pc:docMk/>
            <pc:sldMk cId="859502340" sldId="976"/>
            <ac:spMk id="17" creationId="{F80DA3F0-DFF5-44A9-871C-AA5BD436D8D8}"/>
          </ac:spMkLst>
        </pc:spChg>
        <pc:spChg chg="add mod">
          <ac:chgData name="Huang, Po-kai" userId="be743c7d-0ad3-4a01-a6bb-e19e76bd5877" providerId="ADAL" clId="{A00A48A5-4988-40A4-A1F1-AFCA33CEF781}" dt="2023-01-09T20:38:58.845" v="20328" actId="1076"/>
          <ac:spMkLst>
            <pc:docMk/>
            <pc:sldMk cId="859502340" sldId="976"/>
            <ac:spMk id="18" creationId="{652CC6A1-6FB2-48DD-9425-EBC82750ECD1}"/>
          </ac:spMkLst>
        </pc:spChg>
        <pc:spChg chg="add mod">
          <ac:chgData name="Huang, Po-kai" userId="be743c7d-0ad3-4a01-a6bb-e19e76bd5877" providerId="ADAL" clId="{A00A48A5-4988-40A4-A1F1-AFCA33CEF781}" dt="2023-01-09T20:38:54.663" v="20327" actId="1076"/>
          <ac:spMkLst>
            <pc:docMk/>
            <pc:sldMk cId="859502340" sldId="976"/>
            <ac:spMk id="19" creationId="{2BF90AA5-81B1-42E6-8616-343F00D8F1DA}"/>
          </ac:spMkLst>
        </pc:spChg>
      </pc:sldChg>
      <pc:sldChg chg="del">
        <pc:chgData name="Huang, Po-kai" userId="be743c7d-0ad3-4a01-a6bb-e19e76bd5877" providerId="ADAL" clId="{A00A48A5-4988-40A4-A1F1-AFCA33CEF781}" dt="2022-12-06T06:01:43.682" v="65" actId="47"/>
        <pc:sldMkLst>
          <pc:docMk/>
          <pc:sldMk cId="3462634882" sldId="979"/>
        </pc:sldMkLst>
      </pc:sldChg>
      <pc:sldChg chg="del">
        <pc:chgData name="Huang, Po-kai" userId="be743c7d-0ad3-4a01-a6bb-e19e76bd5877" providerId="ADAL" clId="{A00A48A5-4988-40A4-A1F1-AFCA33CEF781}" dt="2022-12-06T06:01:43.682" v="65" actId="47"/>
        <pc:sldMkLst>
          <pc:docMk/>
          <pc:sldMk cId="2019773917" sldId="981"/>
        </pc:sldMkLst>
      </pc:sldChg>
      <pc:sldChg chg="del">
        <pc:chgData name="Huang, Po-kai" userId="be743c7d-0ad3-4a01-a6bb-e19e76bd5877" providerId="ADAL" clId="{A00A48A5-4988-40A4-A1F1-AFCA33CEF781}" dt="2022-12-06T06:01:43.682" v="65" actId="47"/>
        <pc:sldMkLst>
          <pc:docMk/>
          <pc:sldMk cId="2041049556" sldId="982"/>
        </pc:sldMkLst>
      </pc:sldChg>
      <pc:sldChg chg="del">
        <pc:chgData name="Huang, Po-kai" userId="be743c7d-0ad3-4a01-a6bb-e19e76bd5877" providerId="ADAL" clId="{A00A48A5-4988-40A4-A1F1-AFCA33CEF781}" dt="2022-12-06T06:01:43.682" v="65" actId="47"/>
        <pc:sldMkLst>
          <pc:docMk/>
          <pc:sldMk cId="3737024592" sldId="983"/>
        </pc:sldMkLst>
      </pc:sldChg>
      <pc:sldChg chg="del">
        <pc:chgData name="Huang, Po-kai" userId="be743c7d-0ad3-4a01-a6bb-e19e76bd5877" providerId="ADAL" clId="{A00A48A5-4988-40A4-A1F1-AFCA33CEF781}" dt="2022-12-06T06:01:43.682" v="65" actId="47"/>
        <pc:sldMkLst>
          <pc:docMk/>
          <pc:sldMk cId="4112757615" sldId="984"/>
        </pc:sldMkLst>
      </pc:sldChg>
      <pc:sldChg chg="del">
        <pc:chgData name="Huang, Po-kai" userId="be743c7d-0ad3-4a01-a6bb-e19e76bd5877" providerId="ADAL" clId="{A00A48A5-4988-40A4-A1F1-AFCA33CEF781}" dt="2022-12-06T06:01:43.682" v="65" actId="47"/>
        <pc:sldMkLst>
          <pc:docMk/>
          <pc:sldMk cId="600020967" sldId="985"/>
        </pc:sldMkLst>
      </pc:sldChg>
      <pc:sldChg chg="del">
        <pc:chgData name="Huang, Po-kai" userId="be743c7d-0ad3-4a01-a6bb-e19e76bd5877" providerId="ADAL" clId="{A00A48A5-4988-40A4-A1F1-AFCA33CEF781}" dt="2022-12-06T06:01:43.682" v="65" actId="47"/>
        <pc:sldMkLst>
          <pc:docMk/>
          <pc:sldMk cId="2998499187" sldId="986"/>
        </pc:sldMkLst>
      </pc:sldChg>
      <pc:sldChg chg="del">
        <pc:chgData name="Huang, Po-kai" userId="be743c7d-0ad3-4a01-a6bb-e19e76bd5877" providerId="ADAL" clId="{A00A48A5-4988-40A4-A1F1-AFCA33CEF781}" dt="2022-12-06T06:01:43.682" v="65" actId="47"/>
        <pc:sldMkLst>
          <pc:docMk/>
          <pc:sldMk cId="3727671167" sldId="987"/>
        </pc:sldMkLst>
      </pc:sldChg>
      <pc:sldChg chg="del">
        <pc:chgData name="Huang, Po-kai" userId="be743c7d-0ad3-4a01-a6bb-e19e76bd5877" providerId="ADAL" clId="{A00A48A5-4988-40A4-A1F1-AFCA33CEF781}" dt="2022-12-06T06:01:43.682" v="65" actId="47"/>
        <pc:sldMkLst>
          <pc:docMk/>
          <pc:sldMk cId="3333244534" sldId="988"/>
        </pc:sldMkLst>
      </pc:sldChg>
      <pc:sldChg chg="del">
        <pc:chgData name="Huang, Po-kai" userId="be743c7d-0ad3-4a01-a6bb-e19e76bd5877" providerId="ADAL" clId="{A00A48A5-4988-40A4-A1F1-AFCA33CEF781}" dt="2022-12-06T06:01:43.682" v="65" actId="47"/>
        <pc:sldMkLst>
          <pc:docMk/>
          <pc:sldMk cId="1612123552" sldId="98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2024</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2024</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013732" y="331014"/>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802.11-24/0830r1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Improve Roaming Between MLDs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2024-05-10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024037275"/>
              </p:ext>
            </p:extLst>
          </p:nvPr>
        </p:nvGraphicFramePr>
        <p:xfrm>
          <a:off x="1152525" y="2998720"/>
          <a:ext cx="7391400" cy="203065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Alexander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Ben-Ari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FC0D-2FDC-19A4-1138-5FE04D70F9EC}"/>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41D6BF32-FA26-D440-BF25-E41445B8FC43}"/>
              </a:ext>
            </a:extLst>
          </p:cNvPr>
          <p:cNvSpPr>
            <a:spLocks noGrp="1"/>
          </p:cNvSpPr>
          <p:nvPr>
            <p:ph idx="1"/>
          </p:nvPr>
        </p:nvSpPr>
        <p:spPr/>
        <p:txBody>
          <a:bodyPr/>
          <a:lstStyle/>
          <a:p>
            <a:pPr marL="342900" marR="0" lvl="0" indent="-342900">
              <a:spcBef>
                <a:spcPts val="0"/>
              </a:spcBef>
              <a:spcAft>
                <a:spcPts val="0"/>
              </a:spcAft>
              <a:buFont typeface="Calibri" panose="020F0502020204030204" pitchFamily="34" charset="0"/>
              <a:buChar char="•"/>
              <a:tabLst>
                <a:tab pos="457200" algn="l"/>
              </a:tabLst>
            </a:pPr>
            <a:r>
              <a:rPr lang="en-US" sz="1800" dirty="0">
                <a:latin typeface="Calibri" panose="020F0502020204030204" pitchFamily="34" charset="0"/>
                <a:cs typeface="Times New Roman" panose="02020603050405020304" pitchFamily="18" charset="0"/>
              </a:rPr>
              <a:t>Do you support the following:</a:t>
            </a:r>
          </a:p>
          <a:p>
            <a:pPr lvl="2" indent="-285750">
              <a:spcBef>
                <a:spcPts val="0"/>
              </a:spcBef>
              <a:spcAft>
                <a:spcPts val="0"/>
              </a:spcAft>
              <a:buSzPts val="1000"/>
              <a:buFont typeface="Courier New" panose="02070309020205020404" pitchFamily="49" charset="0"/>
              <a:buChar char="o"/>
              <a:tabLst>
                <a:tab pos="6858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Define</a:t>
            </a:r>
            <a:r>
              <a:rPr lang="en-US" sz="1800" b="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a </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request frame sent by a non-AP MLD in state 4 to initiate the roaming procedure</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The roaming procedure performs context transfer to the target AP MLD and changes the DS mapping from the current AP MLD to the target AP MLD</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Define a response frame sent to the non-AP </a:t>
            </a:r>
            <a:r>
              <a:rPr lang="en-US" sz="1800" b="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MLD to indicate readiness for the non-AP MLD to send class 3 frames to the target AP MLD</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TBD on data transmission from non-AP MLD to current AP MLD during the request/response frame exchange</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NOTE - What context is transferred is TBD.    </a:t>
            </a:r>
            <a:endParaRPr lang="en-US" sz="1800" b="1" dirty="0">
              <a:effectLst/>
              <a:latin typeface="Calibri" panose="020F0502020204030204" pitchFamily="34" charset="0"/>
              <a:ea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DA458A3D-3CAC-3D11-3DA0-B123B254019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1EA7BB0-2869-1A0C-50C2-242AC212CF4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86007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26405-5DFD-51CA-C950-99BB208EB23B}"/>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F36F4158-A171-6189-AA9A-86C70A11A5F9}"/>
              </a:ext>
            </a:extLst>
          </p:cNvPr>
          <p:cNvSpPr>
            <a:spLocks noGrp="1"/>
          </p:cNvSpPr>
          <p:nvPr>
            <p:ph idx="1"/>
          </p:nvPr>
        </p:nvSpPr>
        <p:spPr/>
        <p:txBody>
          <a:bodyPr/>
          <a:lstStyle/>
          <a:p>
            <a:pPr marL="342900" marR="0" lvl="0" indent="-342900">
              <a:spcBef>
                <a:spcPts val="0"/>
              </a:spcBef>
              <a:spcAft>
                <a:spcPts val="0"/>
              </a:spcAft>
              <a:buFont typeface="Calibri" panose="020F0502020204030204" pitchFamily="34" charset="0"/>
              <a:buChar char="•"/>
              <a:tabLst>
                <a:tab pos="457200" algn="l"/>
              </a:tabLs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 you support the following: </a:t>
            </a:r>
          </a:p>
          <a:p>
            <a:pPr lvl="2" indent="-285750">
              <a:spcBef>
                <a:spcPts val="0"/>
              </a:spcBef>
              <a:spcAft>
                <a:spcPts val="0"/>
              </a:spcAft>
              <a:buSzPts val="1000"/>
              <a:buFont typeface="Courier New" panose="02070309020205020404" pitchFamily="49" charset="0"/>
              <a:buChar char="o"/>
              <a:tabLst>
                <a:tab pos="6858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At the time the response frame to initiate the roaming procedure is sent, the following shall be complete</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1485900" lvl="3">
              <a:spcBef>
                <a:spcPts val="0"/>
              </a:spcBef>
              <a:spcAft>
                <a:spcPts val="0"/>
              </a:spcAft>
              <a:buSzPts val="1000"/>
              <a:buFont typeface="Symbol" panose="05050102010706020507" pitchFamily="18" charset="2"/>
              <a:buChar char=""/>
              <a:tabLst>
                <a:tab pos="1143000" algn="l"/>
              </a:tabLst>
            </a:pPr>
            <a:r>
              <a:rPr lang="en-US" sz="1400" b="0" dirty="0">
                <a:effectLst/>
                <a:latin typeface="Calibri" panose="020F0502020204030204" pitchFamily="34" charset="0"/>
                <a:ea typeface="Times New Roman" panose="02020603050405020304" pitchFamily="18" charset="0"/>
              </a:rPr>
              <a:t>The non-AP MLD context that is required for resuming operation with the target AP MLD shall be transferred to the target AP MLD</a:t>
            </a:r>
            <a:endParaRPr lang="en-US" sz="1400" b="1" dirty="0">
              <a:effectLst/>
              <a:latin typeface="Calibri" panose="020F0502020204030204" pitchFamily="34" charset="0"/>
              <a:ea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After this request/response frame exchange to initiate the roaming procedure, </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1485900" lvl="3">
              <a:spcBef>
                <a:spcPts val="0"/>
              </a:spcBef>
              <a:spcAft>
                <a:spcPts val="0"/>
              </a:spcAft>
              <a:buSzPts val="1000"/>
              <a:buFont typeface="Symbol" panose="05050102010706020507" pitchFamily="18" charset="2"/>
              <a:buChar char=""/>
              <a:tabLst>
                <a:tab pos="1143000" algn="l"/>
              </a:tabLst>
            </a:pPr>
            <a:r>
              <a:rPr lang="en-US" sz="1400" b="0" dirty="0">
                <a:effectLst/>
                <a:latin typeface="Calibri" panose="020F0502020204030204" pitchFamily="34" charset="0"/>
                <a:ea typeface="Times New Roman" panose="02020603050405020304" pitchFamily="18" charset="0"/>
              </a:rPr>
              <a:t>If DS is not already notified about the update of the destination mapping for the non-AP MLD, DS is notified about the update of the destination mapping for the non-AP MLD </a:t>
            </a:r>
            <a:endParaRPr lang="en-US" sz="1400" b="1" dirty="0">
              <a:effectLst/>
              <a:latin typeface="Calibri" panose="020F0502020204030204" pitchFamily="34" charset="0"/>
              <a:ea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After DS is notified about the update of the destination mapping for the non-AP MLD, the current AP MLD shall not pass up any user data in the received reorder buffer to the next MAC process. </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NOTE - What context is transferred is TBD.    </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6F51C80B-7B62-187B-82E9-8258A2B5D87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F7A8EB1-A86B-23A0-2E26-0B2B5FD40D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3696653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9F3B-9C93-5EBB-88F6-EAF2F383C134}"/>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8EFD42E5-C73D-A8F8-1657-72D9D7596F01}"/>
              </a:ext>
            </a:extLst>
          </p:cNvPr>
          <p:cNvSpPr>
            <a:spLocks noGrp="1"/>
          </p:cNvSpPr>
          <p:nvPr>
            <p:ph idx="1"/>
          </p:nvPr>
        </p:nvSpPr>
        <p:spPr/>
        <p:txBody>
          <a:bodyPr/>
          <a:lstStyle/>
          <a:p>
            <a:pPr marL="342900" marR="0" lvl="0" indent="-342900">
              <a:spcBef>
                <a:spcPts val="0"/>
              </a:spcBef>
              <a:spcAft>
                <a:spcPts val="0"/>
              </a:spcAft>
              <a:buFont typeface="Calibri" panose="020F0502020204030204" pitchFamily="34" charset="0"/>
              <a:buChar char="•"/>
              <a:tabLst>
                <a:tab pos="457200" algn="l"/>
              </a:tabLst>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Do you support to enable the following contexts to be transferred to target AP MLD to preserve the data exchange context for the non-AP MLD?</a:t>
            </a:r>
          </a:p>
          <a:p>
            <a:pPr marL="742950" marR="0" lvl="1" indent="-285750">
              <a:spcBef>
                <a:spcPts val="0"/>
              </a:spcBef>
              <a:spcAft>
                <a:spcPts val="0"/>
              </a:spcAft>
              <a:buFont typeface="Calibri" panose="020F0502020204030204" pitchFamily="34" charset="0"/>
              <a:buChar char="–"/>
              <a:tabLst>
                <a:tab pos="457200" algn="l"/>
                <a:tab pos="914400" algn="l"/>
              </a:tabLst>
            </a:pPr>
            <a:r>
              <a:rPr lang="en-US" b="0" dirty="0">
                <a:effectLst/>
                <a:latin typeface="Calibri" panose="020F0502020204030204" pitchFamily="34" charset="0"/>
                <a:ea typeface="Times New Roman" panose="02020603050405020304" pitchFamily="18" charset="0"/>
                <a:cs typeface="Times New Roman" panose="02020603050405020304" pitchFamily="18" charset="0"/>
              </a:rPr>
              <a:t>Block Ack Parameters and Block Ack Timeout Value indicated by the non-AP MLD for existing BA agreement of a TID</a:t>
            </a:r>
            <a:endParaRPr lang="en-US"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b="0" dirty="0">
                <a:effectLst/>
                <a:latin typeface="Calibri" panose="020F0502020204030204" pitchFamily="34" charset="0"/>
                <a:ea typeface="Times New Roman" panose="02020603050405020304" pitchFamily="18" charset="0"/>
                <a:cs typeface="Times New Roman" panose="02020603050405020304" pitchFamily="18" charset="0"/>
              </a:rPr>
              <a:t>Next SN to be assigned for DL individually addressed data frame of each TID </a:t>
            </a:r>
            <a:endParaRPr lang="en-US"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b="0" dirty="0">
                <a:effectLst/>
                <a:latin typeface="Calibri" panose="020F0502020204030204" pitchFamily="34" charset="0"/>
                <a:ea typeface="Times New Roman" panose="02020603050405020304" pitchFamily="18" charset="0"/>
                <a:cs typeface="Times New Roman" panose="02020603050405020304" pitchFamily="18" charset="0"/>
              </a:rPr>
              <a:t>Latest duplicate receiver cache for TID without BA agreement</a:t>
            </a:r>
            <a:endParaRPr lang="en-US"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b="0" dirty="0">
                <a:effectLst/>
                <a:latin typeface="Calibri" panose="020F0502020204030204" pitchFamily="34" charset="0"/>
                <a:ea typeface="Times New Roman" panose="02020603050405020304" pitchFamily="18" charset="0"/>
                <a:cs typeface="Times New Roman" panose="02020603050405020304" pitchFamily="18" charset="0"/>
              </a:rPr>
              <a:t>latest SN that has been pass up for TID with UL BA agreement </a:t>
            </a:r>
            <a:endParaRPr lang="en-US"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b="0" dirty="0">
                <a:effectLst/>
                <a:latin typeface="Calibri" panose="020F0502020204030204" pitchFamily="34" charset="0"/>
                <a:ea typeface="Times New Roman" panose="02020603050405020304" pitchFamily="18" charset="0"/>
                <a:cs typeface="Times New Roman" panose="02020603050405020304" pitchFamily="18" charset="0"/>
              </a:rPr>
              <a:t>TBD for other contexts</a:t>
            </a:r>
            <a:endParaRPr lang="en-US" b="1" dirty="0">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b="0" dirty="0">
                <a:effectLst/>
                <a:latin typeface="Calibri" panose="020F0502020204030204" pitchFamily="34" charset="0"/>
                <a:ea typeface="Times New Roman" panose="02020603050405020304" pitchFamily="18" charset="0"/>
              </a:rPr>
              <a:t>TBD on the agreed buffer size with the target AP MLD</a:t>
            </a:r>
            <a:endParaRPr lang="en-US" b="1" dirty="0">
              <a:effectLst/>
              <a:latin typeface="Calibri" panose="020F0502020204030204" pitchFamily="34" charset="0"/>
              <a:ea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B20B526A-87CF-56DF-7C33-D5295847AC6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BE2D05A-C7E0-8F1C-BC01-BE6FD651111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2517901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1E48-175D-7400-4332-8785AC952AAC}"/>
              </a:ext>
            </a:extLst>
          </p:cNvPr>
          <p:cNvSpPr>
            <a:spLocks noGrp="1"/>
          </p:cNvSpPr>
          <p:nvPr>
            <p:ph type="title"/>
          </p:nvPr>
        </p:nvSpPr>
        <p:spPr/>
        <p:txBody>
          <a:bodyPr/>
          <a:lstStyle/>
          <a:p>
            <a:r>
              <a:rPr lang="en-US" dirty="0"/>
              <a:t>Reference </a:t>
            </a:r>
          </a:p>
        </p:txBody>
      </p:sp>
      <p:sp>
        <p:nvSpPr>
          <p:cNvPr id="3" name="Content Placeholder 2">
            <a:extLst>
              <a:ext uri="{FF2B5EF4-FFF2-40B4-BE49-F238E27FC236}">
                <a16:creationId xmlns:a16="http://schemas.microsoft.com/office/drawing/2014/main" id="{A8EAC882-C323-0644-2774-DFE8E1D97569}"/>
              </a:ext>
            </a:extLst>
          </p:cNvPr>
          <p:cNvSpPr>
            <a:spLocks noGrp="1"/>
          </p:cNvSpPr>
          <p:nvPr>
            <p:ph idx="1"/>
          </p:nvPr>
        </p:nvSpPr>
        <p:spPr/>
        <p:txBody>
          <a:bodyPr/>
          <a:lstStyle/>
          <a:p>
            <a:r>
              <a:rPr lang="en-US" sz="2000" dirty="0"/>
              <a:t>[1] 11-23-0322 UHR Improve Roaming between MLDs</a:t>
            </a:r>
          </a:p>
          <a:p>
            <a:pPr>
              <a:buFont typeface="Arial" panose="020B0604020202020204" pitchFamily="34" charset="0"/>
              <a:buChar char="•"/>
            </a:pPr>
            <a:r>
              <a:rPr lang="en-US" sz="2000" dirty="0"/>
              <a:t>[2] 11-22-1910 Seamless Roaming for UHR</a:t>
            </a:r>
          </a:p>
          <a:p>
            <a:pPr>
              <a:buFont typeface="Arial" panose="020B0604020202020204" pitchFamily="34" charset="0"/>
              <a:buChar char="•"/>
            </a:pPr>
            <a:r>
              <a:rPr lang="en-US" sz="2000" dirty="0"/>
              <a:t>[3] 11-24-101 MLD roaming</a:t>
            </a:r>
          </a:p>
          <a:p>
            <a:pPr>
              <a:buFont typeface="Arial" panose="020B0604020202020204" pitchFamily="34" charset="0"/>
              <a:buChar char="•"/>
            </a:pPr>
            <a:r>
              <a:rPr lang="en-US" sz="2000" dirty="0"/>
              <a:t>[4] 11-23-0231 thoughts on seamless roaming under the non-collocated ap </a:t>
            </a:r>
            <a:r>
              <a:rPr lang="en-US" sz="2000" dirty="0" err="1"/>
              <a:t>mld</a:t>
            </a:r>
            <a:r>
              <a:rPr lang="en-US" sz="2000" dirty="0"/>
              <a:t> architecture</a:t>
            </a:r>
          </a:p>
          <a:p>
            <a:pPr>
              <a:buFont typeface="Arial" panose="020B0604020202020204" pitchFamily="34" charset="0"/>
              <a:buChar char="•"/>
            </a:pPr>
            <a:r>
              <a:rPr lang="en-US" sz="2000" dirty="0"/>
              <a:t>[5] 11-23-0279 considerations on seamless roaming </a:t>
            </a:r>
          </a:p>
          <a:p>
            <a:pPr>
              <a:buFont typeface="Arial" panose="020B0604020202020204" pitchFamily="34" charset="0"/>
              <a:buChar char="•"/>
            </a:pPr>
            <a:r>
              <a:rPr lang="en-US" sz="2000" dirty="0"/>
              <a:t>[6] 11-23-0324 roaming requirements</a:t>
            </a:r>
          </a:p>
          <a:p>
            <a:pPr>
              <a:buFont typeface="Arial" panose="020B0604020202020204" pitchFamily="34" charset="0"/>
              <a:buChar char="•"/>
            </a:pPr>
            <a:r>
              <a:rPr lang="en-US" sz="2000" dirty="0"/>
              <a:t>[7] 11-23-0632 smooth roaming follow up</a:t>
            </a:r>
          </a:p>
          <a:p>
            <a:pPr>
              <a:buFont typeface="Arial" panose="020B0604020202020204" pitchFamily="34" charset="0"/>
              <a:buChar char="•"/>
            </a:pPr>
            <a:r>
              <a:rPr lang="en-US" sz="2000" dirty="0"/>
              <a:t>[8] 11-23-1131 thoughts on seamless roaming</a:t>
            </a:r>
          </a:p>
          <a:p>
            <a:pPr>
              <a:buFont typeface="Arial" panose="020B0604020202020204" pitchFamily="34" charset="0"/>
              <a:buChar char="•"/>
            </a:pPr>
            <a:r>
              <a:rPr lang="en-US" sz="2000" dirty="0"/>
              <a:t>[9] 11-24-679 Thoughts on Functionality and Security Architecture for UHR Seamless Roaming</a:t>
            </a:r>
          </a:p>
          <a:p>
            <a:endParaRPr lang="en-US" dirty="0"/>
          </a:p>
        </p:txBody>
      </p:sp>
      <p:sp>
        <p:nvSpPr>
          <p:cNvPr id="4" name="Footer Placeholder 3">
            <a:extLst>
              <a:ext uri="{FF2B5EF4-FFF2-40B4-BE49-F238E27FC236}">
                <a16:creationId xmlns:a16="http://schemas.microsoft.com/office/drawing/2014/main" id="{B4A84F12-BED2-EF29-FD51-14266A7DAA3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2AF6AB6-9DAE-C2BB-FB57-B088A0D8C5A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771188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We have agreed on the framework of roaming</a:t>
            </a:r>
          </a:p>
          <a:p>
            <a:pPr lvl="1"/>
            <a:r>
              <a:rPr lang="en-US" dirty="0"/>
              <a:t>Maintain state 4 with only one AP MLD before and after roaming </a:t>
            </a:r>
          </a:p>
          <a:p>
            <a:r>
              <a:rPr lang="en-US" dirty="0"/>
              <a:t>There have been many presentations, and the main improvement is to be able to continue the data exchange without extra overhead and disruption [1-8]</a:t>
            </a:r>
          </a:p>
          <a:p>
            <a:pPr lvl="1"/>
            <a:r>
              <a:rPr lang="en-US" dirty="0"/>
              <a:t>Avoid additional message exchange</a:t>
            </a:r>
          </a:p>
          <a:p>
            <a:pPr lvl="1"/>
            <a:r>
              <a:rPr lang="en-US" dirty="0"/>
              <a:t>Minimize DL data loss due to roam to another AP MLD</a:t>
            </a:r>
          </a:p>
          <a:p>
            <a:pPr lvl="1"/>
            <a:r>
              <a:rPr lang="en-US" dirty="0"/>
              <a:t>Minimize UL data loss due to roam to another AP MLD</a:t>
            </a:r>
          </a:p>
          <a:p>
            <a:r>
              <a:rPr lang="en-US" dirty="0"/>
              <a:t>We provide follow up in this presentation to explain how to achieve above in 11bn</a:t>
            </a:r>
          </a:p>
          <a:p>
            <a:pPr lvl="1"/>
            <a:endParaRPr lang="en-US" dirty="0"/>
          </a:p>
          <a:p>
            <a:pPr marL="0" indent="0">
              <a:buNone/>
            </a:pPr>
            <a:endParaRPr lang="en-US" dirty="0"/>
          </a:p>
          <a:p>
            <a:endParaRPr lang="en-US" dirty="0"/>
          </a:p>
          <a:p>
            <a:endParaRPr lang="en-US"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427138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C03F1-F257-7253-728F-28EF58EDA785}"/>
              </a:ext>
            </a:extLst>
          </p:cNvPr>
          <p:cNvSpPr>
            <a:spLocks noGrp="1"/>
          </p:cNvSpPr>
          <p:nvPr>
            <p:ph type="title"/>
          </p:nvPr>
        </p:nvSpPr>
        <p:spPr/>
        <p:txBody>
          <a:bodyPr/>
          <a:lstStyle/>
          <a:p>
            <a:r>
              <a:rPr lang="en-US" dirty="0"/>
              <a:t>Flow of operation</a:t>
            </a:r>
          </a:p>
        </p:txBody>
      </p:sp>
      <p:sp>
        <p:nvSpPr>
          <p:cNvPr id="3" name="Content Placeholder 2">
            <a:extLst>
              <a:ext uri="{FF2B5EF4-FFF2-40B4-BE49-F238E27FC236}">
                <a16:creationId xmlns:a16="http://schemas.microsoft.com/office/drawing/2014/main" id="{F52184BF-284D-BA96-F51A-9435607737FD}"/>
              </a:ext>
            </a:extLst>
          </p:cNvPr>
          <p:cNvSpPr>
            <a:spLocks noGrp="1"/>
          </p:cNvSpPr>
          <p:nvPr>
            <p:ph idx="1"/>
          </p:nvPr>
        </p:nvSpPr>
        <p:spPr/>
        <p:txBody>
          <a:bodyPr/>
          <a:lstStyle/>
          <a:p>
            <a:r>
              <a:rPr lang="en-US" sz="1600" dirty="0"/>
              <a:t>It has been pointed out [1, 6] that it is impractical to assume that we can have parameter sync among two AP MLDs or data from a central buffer that holds every data for every non-AP MLDs to each specific AP MLDs</a:t>
            </a:r>
          </a:p>
          <a:p>
            <a:pPr lvl="1"/>
            <a:r>
              <a:rPr lang="en-US" sz="1200" dirty="0"/>
              <a:t>Hence, direct extension of MLD is not practical for all the scenarios</a:t>
            </a:r>
            <a:endParaRPr lang="en-US" sz="1600" dirty="0"/>
          </a:p>
          <a:p>
            <a:r>
              <a:rPr lang="en-US" sz="1600" dirty="0"/>
              <a:t>The most practical approach is still to connect to one AP MLD at a time and have DS transfer Data to a specific AP MLD at a time</a:t>
            </a:r>
          </a:p>
          <a:p>
            <a:pPr lvl="1"/>
            <a:r>
              <a:rPr lang="en-US" sz="1200" dirty="0">
                <a:solidFill>
                  <a:srgbClr val="FF0000"/>
                </a:solidFill>
              </a:rPr>
              <a:t>Proposal: In 11bn when a non-AP MLD is not in the process of roaming initiated by the non-AP MLD and the non-AP MLD is in state 4, the non-AP MLD is allowed to exchange class 3 frames with only one AP MLD</a:t>
            </a:r>
            <a:endParaRPr lang="en-US" sz="1600" dirty="0">
              <a:solidFill>
                <a:srgbClr val="FF0000"/>
              </a:solidFill>
            </a:endParaRPr>
          </a:p>
          <a:p>
            <a:r>
              <a:rPr lang="en-US" sz="1400" dirty="0"/>
              <a:t>Based on the current spec, moving from current AP MLD to target AP MLD requires one message exchange of </a:t>
            </a:r>
            <a:r>
              <a:rPr lang="en-US" sz="1400" dirty="0" err="1"/>
              <a:t>reassociaton</a:t>
            </a:r>
            <a:r>
              <a:rPr lang="en-US" sz="1400" dirty="0"/>
              <a:t> request/response so that DS can be notified on the DS mapping change. </a:t>
            </a:r>
          </a:p>
          <a:p>
            <a:pPr lvl="1"/>
            <a:r>
              <a:rPr lang="en-US" sz="1200" b="0" i="1" dirty="0">
                <a:solidFill>
                  <a:srgbClr val="000000"/>
                </a:solidFill>
                <a:effectLst/>
                <a:latin typeface="TimesNewRoman"/>
              </a:rPr>
              <a:t>The new AP notifies the DS at the completion of the reassociation so that the destination mapping for that non-AP STA’s address is updated.</a:t>
            </a:r>
            <a:r>
              <a:rPr lang="en-US" sz="1200" i="1" dirty="0"/>
              <a:t> </a:t>
            </a:r>
          </a:p>
          <a:p>
            <a:r>
              <a:rPr lang="en-US" sz="1600" dirty="0"/>
              <a:t>In 11bn, we likely need to </a:t>
            </a:r>
            <a:r>
              <a:rPr lang="en-US" sz="1600" dirty="0">
                <a:solidFill>
                  <a:srgbClr val="FF0000"/>
                </a:solidFill>
              </a:rPr>
              <a:t>build our enhancement based on the message exchange that initiates notification of DS mapping change</a:t>
            </a:r>
          </a:p>
          <a:p>
            <a:pPr lvl="1"/>
            <a:r>
              <a:rPr lang="en-US" sz="1200" dirty="0">
                <a:solidFill>
                  <a:srgbClr val="000000"/>
                </a:solidFill>
                <a:latin typeface="TimesNewRoman"/>
              </a:rPr>
              <a:t>Technically, any frame can be used/reused to achieve this purpose, and we describe the operation to achieve our goal in high level</a:t>
            </a:r>
          </a:p>
          <a:p>
            <a:endParaRPr lang="en-US" dirty="0"/>
          </a:p>
        </p:txBody>
      </p:sp>
      <p:sp>
        <p:nvSpPr>
          <p:cNvPr id="4" name="Footer Placeholder 3">
            <a:extLst>
              <a:ext uri="{FF2B5EF4-FFF2-40B4-BE49-F238E27FC236}">
                <a16:creationId xmlns:a16="http://schemas.microsoft.com/office/drawing/2014/main" id="{9585DF4C-A9DD-9D58-A715-B2B821ED093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A00D5AC-2DD2-B749-9BFD-EF9FA56DD89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4009264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03528-0181-CC17-BC40-F5E91BD47AE7}"/>
              </a:ext>
            </a:extLst>
          </p:cNvPr>
          <p:cNvSpPr>
            <a:spLocks noGrp="1"/>
          </p:cNvSpPr>
          <p:nvPr>
            <p:ph type="title"/>
          </p:nvPr>
        </p:nvSpPr>
        <p:spPr/>
        <p:txBody>
          <a:bodyPr/>
          <a:lstStyle/>
          <a:p>
            <a:r>
              <a:rPr lang="en-US" dirty="0"/>
              <a:t>How to avoid extra overhead </a:t>
            </a:r>
          </a:p>
        </p:txBody>
      </p:sp>
      <p:sp>
        <p:nvSpPr>
          <p:cNvPr id="3" name="Content Placeholder 2">
            <a:extLst>
              <a:ext uri="{FF2B5EF4-FFF2-40B4-BE49-F238E27FC236}">
                <a16:creationId xmlns:a16="http://schemas.microsoft.com/office/drawing/2014/main" id="{DC74063E-675D-58A5-7A4B-AFB1EFD3A6AA}"/>
              </a:ext>
            </a:extLst>
          </p:cNvPr>
          <p:cNvSpPr>
            <a:spLocks noGrp="1"/>
          </p:cNvSpPr>
          <p:nvPr>
            <p:ph idx="1"/>
          </p:nvPr>
        </p:nvSpPr>
        <p:spPr/>
        <p:txBody>
          <a:bodyPr/>
          <a:lstStyle/>
          <a:p>
            <a:r>
              <a:rPr lang="en-US" dirty="0"/>
              <a:t>If the client already has existing BA agreements for a TID, then those BA agreements should not be required to renegotiate after roaming</a:t>
            </a:r>
          </a:p>
          <a:p>
            <a:pPr lvl="1"/>
            <a:r>
              <a:rPr lang="en-US" dirty="0"/>
              <a:t>Renegotiate BA agreements requires extra overhead</a:t>
            </a:r>
          </a:p>
          <a:p>
            <a:r>
              <a:rPr lang="en-US" dirty="0"/>
              <a:t>To continue the BA agreement, </a:t>
            </a:r>
            <a:r>
              <a:rPr lang="en-US" dirty="0">
                <a:solidFill>
                  <a:srgbClr val="FF0000"/>
                </a:solidFill>
              </a:rPr>
              <a:t>contexts of BA parameters like Block Ack Parameters and Block Ack Timeout Value indicated by non-AP MLD can be transferred to the target AP MLD</a:t>
            </a:r>
            <a:r>
              <a:rPr lang="en-US" dirty="0"/>
              <a:t> during the message exchange to initiate DS mapping change</a:t>
            </a:r>
          </a:p>
          <a:p>
            <a:r>
              <a:rPr lang="en-US" dirty="0"/>
              <a:t>This illustrates why context transfer is useful </a:t>
            </a:r>
          </a:p>
        </p:txBody>
      </p:sp>
      <p:sp>
        <p:nvSpPr>
          <p:cNvPr id="4" name="Footer Placeholder 3">
            <a:extLst>
              <a:ext uri="{FF2B5EF4-FFF2-40B4-BE49-F238E27FC236}">
                <a16:creationId xmlns:a16="http://schemas.microsoft.com/office/drawing/2014/main" id="{16575184-CA48-41B9-FAF5-AE87DEF738C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FF3CF52-CBA3-49C3-822C-C3F6FA5CF1C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610190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3A4D6-46DF-DBF1-FCB2-9C573DFBA127}"/>
              </a:ext>
            </a:extLst>
          </p:cNvPr>
          <p:cNvSpPr>
            <a:spLocks noGrp="1"/>
          </p:cNvSpPr>
          <p:nvPr>
            <p:ph type="title"/>
          </p:nvPr>
        </p:nvSpPr>
        <p:spPr/>
        <p:txBody>
          <a:bodyPr/>
          <a:lstStyle/>
          <a:p>
            <a:r>
              <a:rPr lang="en-US" dirty="0"/>
              <a:t>How to minimize DL Data Loss</a:t>
            </a:r>
          </a:p>
        </p:txBody>
      </p:sp>
      <p:sp>
        <p:nvSpPr>
          <p:cNvPr id="3" name="Content Placeholder 2">
            <a:extLst>
              <a:ext uri="{FF2B5EF4-FFF2-40B4-BE49-F238E27FC236}">
                <a16:creationId xmlns:a16="http://schemas.microsoft.com/office/drawing/2014/main" id="{97B7DB9F-83B0-A2DA-D04A-D32EEDF35479}"/>
              </a:ext>
            </a:extLst>
          </p:cNvPr>
          <p:cNvSpPr>
            <a:spLocks noGrp="1"/>
          </p:cNvSpPr>
          <p:nvPr>
            <p:ph idx="1"/>
          </p:nvPr>
        </p:nvSpPr>
        <p:spPr/>
        <p:txBody>
          <a:bodyPr/>
          <a:lstStyle/>
          <a:p>
            <a:r>
              <a:rPr lang="en-US" sz="1400" dirty="0"/>
              <a:t>If we have to wait for all the DL data to be finished on the current AP MLD before moving to the target AP MLD, then the waiting time maybe forever</a:t>
            </a:r>
          </a:p>
          <a:p>
            <a:pPr lvl="1"/>
            <a:r>
              <a:rPr lang="en-US" sz="1200" dirty="0"/>
              <a:t>What if the DS just keeps forwards data to current AP MLD?</a:t>
            </a:r>
          </a:p>
          <a:p>
            <a:r>
              <a:rPr lang="en-US" sz="1400" dirty="0"/>
              <a:t>Data Transfer between MLDs can not be mandated or guaranteed due to potentially huge number of data</a:t>
            </a:r>
            <a:endParaRPr lang="en-US" sz="1400" dirty="0">
              <a:solidFill>
                <a:srgbClr val="FF0000"/>
              </a:solidFill>
            </a:endParaRPr>
          </a:p>
          <a:p>
            <a:r>
              <a:rPr lang="en-US" sz="1400" dirty="0">
                <a:solidFill>
                  <a:srgbClr val="FF0000"/>
                </a:solidFill>
              </a:rPr>
              <a:t>A more practical approach is to allow a transient period after DS notification of mapping change to receive remaining data from current AP MLD</a:t>
            </a:r>
          </a:p>
          <a:p>
            <a:r>
              <a:rPr lang="en-US" sz="1400" dirty="0"/>
              <a:t>During this transient period, non-AP MLD may receive data from both current AP MLD and Target AP MLD</a:t>
            </a:r>
          </a:p>
          <a:p>
            <a:pPr lvl="1"/>
            <a:r>
              <a:rPr lang="en-US" sz="1100" dirty="0"/>
              <a:t>It makes more sense to continue to use one receive reordering buffer rather than maintain two buffers only during the transient period, which requires extra cost. </a:t>
            </a:r>
            <a:r>
              <a:rPr lang="en-US" sz="1100" dirty="0">
                <a:solidFill>
                  <a:srgbClr val="FF0000"/>
                </a:solidFill>
              </a:rPr>
              <a:t>Hence, context transfer to target AP MLD on next SN to be assigned during the exchange for DS mapping change</a:t>
            </a:r>
          </a:p>
        </p:txBody>
      </p:sp>
      <p:sp>
        <p:nvSpPr>
          <p:cNvPr id="4" name="Footer Placeholder 3">
            <a:extLst>
              <a:ext uri="{FF2B5EF4-FFF2-40B4-BE49-F238E27FC236}">
                <a16:creationId xmlns:a16="http://schemas.microsoft.com/office/drawing/2014/main" id="{9369C154-9248-3B61-B2E2-10BD98CC706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0BF3960-E603-B6E6-3332-0EA1658F086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Rectangle 5">
            <a:extLst>
              <a:ext uri="{FF2B5EF4-FFF2-40B4-BE49-F238E27FC236}">
                <a16:creationId xmlns:a16="http://schemas.microsoft.com/office/drawing/2014/main" id="{ED7D82F6-90DB-FCB3-6E79-286931E9CE20}"/>
              </a:ext>
            </a:extLst>
          </p:cNvPr>
          <p:cNvSpPr/>
          <p:nvPr/>
        </p:nvSpPr>
        <p:spPr bwMode="auto">
          <a:xfrm>
            <a:off x="1057117" y="5426588"/>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7" name="Rectangle 6">
            <a:extLst>
              <a:ext uri="{FF2B5EF4-FFF2-40B4-BE49-F238E27FC236}">
                <a16:creationId xmlns:a16="http://schemas.microsoft.com/office/drawing/2014/main" id="{993AAEBA-8ECB-9EC5-4B4A-F25F03C4F513}"/>
              </a:ext>
            </a:extLst>
          </p:cNvPr>
          <p:cNvSpPr/>
          <p:nvPr/>
        </p:nvSpPr>
        <p:spPr bwMode="auto">
          <a:xfrm>
            <a:off x="1922978" y="5426588"/>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8" name="Cloud 7">
            <a:extLst>
              <a:ext uri="{FF2B5EF4-FFF2-40B4-BE49-F238E27FC236}">
                <a16:creationId xmlns:a16="http://schemas.microsoft.com/office/drawing/2014/main" id="{3835BB2C-1D1F-9152-2E22-F3256704AB76}"/>
              </a:ext>
            </a:extLst>
          </p:cNvPr>
          <p:cNvSpPr/>
          <p:nvPr/>
        </p:nvSpPr>
        <p:spPr bwMode="auto">
          <a:xfrm>
            <a:off x="1248046" y="4829396"/>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7CCBAF51-0811-6DBB-F11D-6A0C27B514C3}"/>
              </a:ext>
            </a:extLst>
          </p:cNvPr>
          <p:cNvSpPr/>
          <p:nvPr/>
        </p:nvSpPr>
        <p:spPr bwMode="auto">
          <a:xfrm>
            <a:off x="1515922" y="5952658"/>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1" name="Arrow: Left-Right 10">
            <a:extLst>
              <a:ext uri="{FF2B5EF4-FFF2-40B4-BE49-F238E27FC236}">
                <a16:creationId xmlns:a16="http://schemas.microsoft.com/office/drawing/2014/main" id="{1C89659E-D0AB-76D5-DC9D-DC8066C3DF77}"/>
              </a:ext>
            </a:extLst>
          </p:cNvPr>
          <p:cNvSpPr/>
          <p:nvPr/>
        </p:nvSpPr>
        <p:spPr bwMode="auto">
          <a:xfrm rot="19425513">
            <a:off x="1262508" y="5210467"/>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Arrow: Left-Right 11">
            <a:extLst>
              <a:ext uri="{FF2B5EF4-FFF2-40B4-BE49-F238E27FC236}">
                <a16:creationId xmlns:a16="http://schemas.microsoft.com/office/drawing/2014/main" id="{EBA770B3-51F3-B7B5-9135-2413B99F80F4}"/>
              </a:ext>
            </a:extLst>
          </p:cNvPr>
          <p:cNvSpPr/>
          <p:nvPr/>
        </p:nvSpPr>
        <p:spPr bwMode="auto">
          <a:xfrm rot="2665880">
            <a:off x="1112989" y="5941002"/>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6299D7AC-933A-8FD2-2A7B-C019A858990F}"/>
              </a:ext>
            </a:extLst>
          </p:cNvPr>
          <p:cNvSpPr txBox="1"/>
          <p:nvPr/>
        </p:nvSpPr>
        <p:spPr>
          <a:xfrm>
            <a:off x="604949" y="5966422"/>
            <a:ext cx="673949" cy="276999"/>
          </a:xfrm>
          <a:prstGeom prst="rect">
            <a:avLst/>
          </a:prstGeom>
          <a:noFill/>
        </p:spPr>
        <p:txBody>
          <a:bodyPr wrap="square" rtlCol="0">
            <a:spAutoFit/>
          </a:bodyPr>
          <a:lstStyle/>
          <a:p>
            <a:r>
              <a:rPr lang="en-US" dirty="0"/>
              <a:t>State 4</a:t>
            </a:r>
          </a:p>
        </p:txBody>
      </p:sp>
      <p:sp>
        <p:nvSpPr>
          <p:cNvPr id="22" name="Arrow: Right 21">
            <a:extLst>
              <a:ext uri="{FF2B5EF4-FFF2-40B4-BE49-F238E27FC236}">
                <a16:creationId xmlns:a16="http://schemas.microsoft.com/office/drawing/2014/main" id="{15AC4DDE-7E5C-0F24-A701-3BBF1B691E99}"/>
              </a:ext>
            </a:extLst>
          </p:cNvPr>
          <p:cNvSpPr/>
          <p:nvPr/>
        </p:nvSpPr>
        <p:spPr bwMode="auto">
          <a:xfrm>
            <a:off x="5843078" y="5462180"/>
            <a:ext cx="375763"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1240CE61-21C9-CBB8-2C0D-31E91421B987}"/>
              </a:ext>
            </a:extLst>
          </p:cNvPr>
          <p:cNvSpPr/>
          <p:nvPr/>
        </p:nvSpPr>
        <p:spPr bwMode="auto">
          <a:xfrm>
            <a:off x="6607866" y="5394160"/>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24" name="Rectangle 23">
            <a:extLst>
              <a:ext uri="{FF2B5EF4-FFF2-40B4-BE49-F238E27FC236}">
                <a16:creationId xmlns:a16="http://schemas.microsoft.com/office/drawing/2014/main" id="{08CB319C-9595-B765-9E28-548F610108CF}"/>
              </a:ext>
            </a:extLst>
          </p:cNvPr>
          <p:cNvSpPr/>
          <p:nvPr/>
        </p:nvSpPr>
        <p:spPr bwMode="auto">
          <a:xfrm>
            <a:off x="7473727" y="5394160"/>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25" name="Cloud 24">
            <a:extLst>
              <a:ext uri="{FF2B5EF4-FFF2-40B4-BE49-F238E27FC236}">
                <a16:creationId xmlns:a16="http://schemas.microsoft.com/office/drawing/2014/main" id="{48AB6654-CB65-DE58-4C63-8776BD42BC11}"/>
              </a:ext>
            </a:extLst>
          </p:cNvPr>
          <p:cNvSpPr/>
          <p:nvPr/>
        </p:nvSpPr>
        <p:spPr bwMode="auto">
          <a:xfrm>
            <a:off x="6798795" y="4796968"/>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7FA63E83-686C-3F1B-EF2D-DB7EC2EDAF33}"/>
              </a:ext>
            </a:extLst>
          </p:cNvPr>
          <p:cNvSpPr/>
          <p:nvPr/>
        </p:nvSpPr>
        <p:spPr bwMode="auto">
          <a:xfrm>
            <a:off x="7066671" y="5920230"/>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1AC8E302-EC72-77AE-9E50-4C815B34D5BF}"/>
              </a:ext>
            </a:extLst>
          </p:cNvPr>
          <p:cNvSpPr txBox="1"/>
          <p:nvPr/>
        </p:nvSpPr>
        <p:spPr>
          <a:xfrm>
            <a:off x="7786483" y="6248345"/>
            <a:ext cx="673949" cy="276999"/>
          </a:xfrm>
          <a:prstGeom prst="rect">
            <a:avLst/>
          </a:prstGeom>
          <a:noFill/>
        </p:spPr>
        <p:txBody>
          <a:bodyPr wrap="square" rtlCol="0">
            <a:spAutoFit/>
          </a:bodyPr>
          <a:lstStyle/>
          <a:p>
            <a:r>
              <a:rPr lang="en-US" dirty="0"/>
              <a:t>State 4</a:t>
            </a:r>
          </a:p>
        </p:txBody>
      </p:sp>
      <p:sp>
        <p:nvSpPr>
          <p:cNvPr id="30" name="Rectangle 29">
            <a:extLst>
              <a:ext uri="{FF2B5EF4-FFF2-40B4-BE49-F238E27FC236}">
                <a16:creationId xmlns:a16="http://schemas.microsoft.com/office/drawing/2014/main" id="{B33D2D38-7FB0-B097-83AB-BEDF7A020414}"/>
              </a:ext>
            </a:extLst>
          </p:cNvPr>
          <p:cNvSpPr/>
          <p:nvPr/>
        </p:nvSpPr>
        <p:spPr bwMode="auto">
          <a:xfrm>
            <a:off x="3817536" y="5364589"/>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31" name="Rectangle 30">
            <a:extLst>
              <a:ext uri="{FF2B5EF4-FFF2-40B4-BE49-F238E27FC236}">
                <a16:creationId xmlns:a16="http://schemas.microsoft.com/office/drawing/2014/main" id="{7F680D04-094C-4942-655F-9B9A73C1F1D7}"/>
              </a:ext>
            </a:extLst>
          </p:cNvPr>
          <p:cNvSpPr/>
          <p:nvPr/>
        </p:nvSpPr>
        <p:spPr bwMode="auto">
          <a:xfrm>
            <a:off x="4683397" y="5364589"/>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32" name="Cloud 31">
            <a:extLst>
              <a:ext uri="{FF2B5EF4-FFF2-40B4-BE49-F238E27FC236}">
                <a16:creationId xmlns:a16="http://schemas.microsoft.com/office/drawing/2014/main" id="{DC286510-270D-76FE-626D-91F77411C026}"/>
              </a:ext>
            </a:extLst>
          </p:cNvPr>
          <p:cNvSpPr/>
          <p:nvPr/>
        </p:nvSpPr>
        <p:spPr bwMode="auto">
          <a:xfrm>
            <a:off x="4008465" y="4767397"/>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33" name="Rectangle 32">
            <a:extLst>
              <a:ext uri="{FF2B5EF4-FFF2-40B4-BE49-F238E27FC236}">
                <a16:creationId xmlns:a16="http://schemas.microsoft.com/office/drawing/2014/main" id="{4451C139-F3A3-093C-A470-3FCF209DC3D6}"/>
              </a:ext>
            </a:extLst>
          </p:cNvPr>
          <p:cNvSpPr/>
          <p:nvPr/>
        </p:nvSpPr>
        <p:spPr bwMode="auto">
          <a:xfrm>
            <a:off x="4298923" y="5949756"/>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34" name="Arrow: Down 33">
            <a:extLst>
              <a:ext uri="{FF2B5EF4-FFF2-40B4-BE49-F238E27FC236}">
                <a16:creationId xmlns:a16="http://schemas.microsoft.com/office/drawing/2014/main" id="{44C6E715-0B60-37F5-30E0-8764D8331868}"/>
              </a:ext>
            </a:extLst>
          </p:cNvPr>
          <p:cNvSpPr/>
          <p:nvPr/>
        </p:nvSpPr>
        <p:spPr bwMode="auto">
          <a:xfrm rot="17870648">
            <a:off x="4024722" y="5743476"/>
            <a:ext cx="137983" cy="381275"/>
          </a:xfrm>
          <a:prstGeom prst="down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Arrow: Right 37">
            <a:extLst>
              <a:ext uri="{FF2B5EF4-FFF2-40B4-BE49-F238E27FC236}">
                <a16:creationId xmlns:a16="http://schemas.microsoft.com/office/drawing/2014/main" id="{58384E6D-2FC5-6934-C867-65EC26442F07}"/>
              </a:ext>
            </a:extLst>
          </p:cNvPr>
          <p:cNvSpPr/>
          <p:nvPr/>
        </p:nvSpPr>
        <p:spPr bwMode="auto">
          <a:xfrm>
            <a:off x="3002793" y="5462180"/>
            <a:ext cx="375763"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39" name="TextBox 38">
            <a:extLst>
              <a:ext uri="{FF2B5EF4-FFF2-40B4-BE49-F238E27FC236}">
                <a16:creationId xmlns:a16="http://schemas.microsoft.com/office/drawing/2014/main" id="{4D9C198B-46CA-655E-DC10-7088C191A3C1}"/>
              </a:ext>
            </a:extLst>
          </p:cNvPr>
          <p:cNvSpPr txBox="1"/>
          <p:nvPr/>
        </p:nvSpPr>
        <p:spPr>
          <a:xfrm>
            <a:off x="2786668" y="4843601"/>
            <a:ext cx="952007" cy="646331"/>
          </a:xfrm>
          <a:prstGeom prst="rect">
            <a:avLst/>
          </a:prstGeom>
          <a:noFill/>
        </p:spPr>
        <p:txBody>
          <a:bodyPr wrap="square" rtlCol="0">
            <a:spAutoFit/>
          </a:bodyPr>
          <a:lstStyle/>
          <a:p>
            <a:r>
              <a:rPr lang="en-US" dirty="0"/>
              <a:t>Roam with DS mapping notification</a:t>
            </a:r>
          </a:p>
        </p:txBody>
      </p:sp>
      <p:sp>
        <p:nvSpPr>
          <p:cNvPr id="40" name="TextBox 39">
            <a:extLst>
              <a:ext uri="{FF2B5EF4-FFF2-40B4-BE49-F238E27FC236}">
                <a16:creationId xmlns:a16="http://schemas.microsoft.com/office/drawing/2014/main" id="{9099E36C-FE9E-44DA-07E6-33D0A342A22E}"/>
              </a:ext>
            </a:extLst>
          </p:cNvPr>
          <p:cNvSpPr txBox="1"/>
          <p:nvPr/>
        </p:nvSpPr>
        <p:spPr>
          <a:xfrm>
            <a:off x="5519933" y="4976712"/>
            <a:ext cx="1337849" cy="461665"/>
          </a:xfrm>
          <a:prstGeom prst="rect">
            <a:avLst/>
          </a:prstGeom>
          <a:noFill/>
        </p:spPr>
        <p:txBody>
          <a:bodyPr wrap="square" rtlCol="0">
            <a:spAutoFit/>
          </a:bodyPr>
          <a:lstStyle/>
          <a:p>
            <a:r>
              <a:rPr lang="en-US" dirty="0"/>
              <a:t>End of roaming procedure </a:t>
            </a:r>
          </a:p>
        </p:txBody>
      </p:sp>
      <p:sp>
        <p:nvSpPr>
          <p:cNvPr id="10" name="Arrow: Down 9">
            <a:extLst>
              <a:ext uri="{FF2B5EF4-FFF2-40B4-BE49-F238E27FC236}">
                <a16:creationId xmlns:a16="http://schemas.microsoft.com/office/drawing/2014/main" id="{9B1962F5-AEC8-EF28-BFDB-6C3E234699BE}"/>
              </a:ext>
            </a:extLst>
          </p:cNvPr>
          <p:cNvSpPr/>
          <p:nvPr/>
        </p:nvSpPr>
        <p:spPr bwMode="auto">
          <a:xfrm rot="17870648">
            <a:off x="4971046" y="5004052"/>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Arrow: Down 13">
            <a:extLst>
              <a:ext uri="{FF2B5EF4-FFF2-40B4-BE49-F238E27FC236}">
                <a16:creationId xmlns:a16="http://schemas.microsoft.com/office/drawing/2014/main" id="{7DC32356-368D-07A9-37E8-A6BEE20C1733}"/>
              </a:ext>
            </a:extLst>
          </p:cNvPr>
          <p:cNvSpPr/>
          <p:nvPr/>
        </p:nvSpPr>
        <p:spPr bwMode="auto">
          <a:xfrm rot="3188432">
            <a:off x="5070663" y="5716662"/>
            <a:ext cx="137983" cy="381275"/>
          </a:xfrm>
          <a:prstGeom prst="down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Arrow: Down 15">
            <a:extLst>
              <a:ext uri="{FF2B5EF4-FFF2-40B4-BE49-F238E27FC236}">
                <a16:creationId xmlns:a16="http://schemas.microsoft.com/office/drawing/2014/main" id="{ECECE012-EB5C-AAD1-2A24-69986F3B4DE0}"/>
              </a:ext>
            </a:extLst>
          </p:cNvPr>
          <p:cNvSpPr/>
          <p:nvPr/>
        </p:nvSpPr>
        <p:spPr bwMode="auto">
          <a:xfrm rot="17870648">
            <a:off x="7754881" y="5053479"/>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Arrow: Down 16">
            <a:extLst>
              <a:ext uri="{FF2B5EF4-FFF2-40B4-BE49-F238E27FC236}">
                <a16:creationId xmlns:a16="http://schemas.microsoft.com/office/drawing/2014/main" id="{A3A7D731-19FB-2B16-77D6-902528E4B993}"/>
              </a:ext>
            </a:extLst>
          </p:cNvPr>
          <p:cNvSpPr/>
          <p:nvPr/>
        </p:nvSpPr>
        <p:spPr bwMode="auto">
          <a:xfrm rot="3188432">
            <a:off x="7854498" y="5766089"/>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TextBox 17">
            <a:extLst>
              <a:ext uri="{FF2B5EF4-FFF2-40B4-BE49-F238E27FC236}">
                <a16:creationId xmlns:a16="http://schemas.microsoft.com/office/drawing/2014/main" id="{8538BB3D-EE55-7061-E354-4D2E1442F40C}"/>
              </a:ext>
            </a:extLst>
          </p:cNvPr>
          <p:cNvSpPr txBox="1"/>
          <p:nvPr/>
        </p:nvSpPr>
        <p:spPr>
          <a:xfrm>
            <a:off x="2616796" y="4595232"/>
            <a:ext cx="1728192" cy="276999"/>
          </a:xfrm>
          <a:prstGeom prst="rect">
            <a:avLst/>
          </a:prstGeom>
          <a:noFill/>
        </p:spPr>
        <p:txBody>
          <a:bodyPr wrap="square" rtlCol="0">
            <a:spAutoFit/>
          </a:bodyPr>
          <a:lstStyle/>
          <a:p>
            <a:r>
              <a:rPr lang="en-US" dirty="0"/>
              <a:t>Example for DL only:</a:t>
            </a:r>
          </a:p>
        </p:txBody>
      </p:sp>
    </p:spTree>
    <p:extLst>
      <p:ext uri="{BB962C8B-B14F-4D97-AF65-F5344CB8AC3E}">
        <p14:creationId xmlns:p14="http://schemas.microsoft.com/office/powerpoint/2010/main" val="3786257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3A4D6-46DF-DBF1-FCB2-9C573DFBA127}"/>
              </a:ext>
            </a:extLst>
          </p:cNvPr>
          <p:cNvSpPr>
            <a:spLocks noGrp="1"/>
          </p:cNvSpPr>
          <p:nvPr>
            <p:ph type="title"/>
          </p:nvPr>
        </p:nvSpPr>
        <p:spPr/>
        <p:txBody>
          <a:bodyPr/>
          <a:lstStyle/>
          <a:p>
            <a:r>
              <a:rPr lang="en-US" dirty="0"/>
              <a:t>How to minimize UL Data Loss</a:t>
            </a:r>
          </a:p>
        </p:txBody>
      </p:sp>
      <p:sp>
        <p:nvSpPr>
          <p:cNvPr id="3" name="Content Placeholder 2">
            <a:extLst>
              <a:ext uri="{FF2B5EF4-FFF2-40B4-BE49-F238E27FC236}">
                <a16:creationId xmlns:a16="http://schemas.microsoft.com/office/drawing/2014/main" id="{97B7DB9F-83B0-A2DA-D04A-D32EEDF35479}"/>
              </a:ext>
            </a:extLst>
          </p:cNvPr>
          <p:cNvSpPr>
            <a:spLocks noGrp="1"/>
          </p:cNvSpPr>
          <p:nvPr>
            <p:ph idx="1"/>
          </p:nvPr>
        </p:nvSpPr>
        <p:spPr/>
        <p:txBody>
          <a:bodyPr/>
          <a:lstStyle/>
          <a:p>
            <a:r>
              <a:rPr lang="en-US" sz="1500" dirty="0"/>
              <a:t>Similarly to the consideration that DL data transfer can not be guaranteed, transfer of UL data from current AP MLD to target AP MLD also can not be guaranteed</a:t>
            </a:r>
          </a:p>
          <a:p>
            <a:pPr lvl="1"/>
            <a:r>
              <a:rPr lang="en-US" sz="1100" dirty="0"/>
              <a:t>After DS mapping change, current AP MLD can not pass up data to DS, so before DS mapping notification, client can ask current AP MLD to either passes up all data even hole exists in receive reordering buffer or drop all data in received reordering buffer</a:t>
            </a:r>
          </a:p>
          <a:p>
            <a:pPr lvl="1"/>
            <a:r>
              <a:rPr lang="en-US" sz="1100" dirty="0"/>
              <a:t>After DS Mapping notification, client can send data to target </a:t>
            </a:r>
            <a:r>
              <a:rPr lang="en-US" sz="1100"/>
              <a:t>AP MLD</a:t>
            </a:r>
            <a:endParaRPr lang="en-US" sz="1100" dirty="0"/>
          </a:p>
          <a:p>
            <a:r>
              <a:rPr lang="en-US" sz="1500" dirty="0"/>
              <a:t>Non-AP MLD can use implementation specific way to minimize the hole before initiating roaming. For example, non-AP MLD may not try to transmit all of data with already assigned SN before initiating roaming, and simply transmit the data to target AP MLD after the DS mapping change</a:t>
            </a:r>
          </a:p>
          <a:p>
            <a:pPr lvl="1"/>
            <a:r>
              <a:rPr lang="en-US" sz="1100" dirty="0"/>
              <a:t>SN assignment maybe tied to the queue management, and to change the existing assigned SN could mean reestablish queue (extra delay) or flush of queue (loss of data)</a:t>
            </a:r>
          </a:p>
          <a:p>
            <a:pPr lvl="1"/>
            <a:r>
              <a:rPr lang="en-US" sz="1100" dirty="0"/>
              <a:t>To allow the data in the queue with already assigned SN to continue to transmit to target AP MLD, we need </a:t>
            </a:r>
            <a:r>
              <a:rPr lang="en-US" sz="1100" dirty="0">
                <a:solidFill>
                  <a:srgbClr val="FF0000"/>
                </a:solidFill>
              </a:rPr>
              <a:t>context transfer of duplicate cache without BA agreement and latest SN that has been pass up for TID with UL BA agreement </a:t>
            </a:r>
          </a:p>
          <a:p>
            <a:pPr lvl="1"/>
            <a:endParaRPr lang="en-US" sz="1100" dirty="0"/>
          </a:p>
          <a:p>
            <a:endParaRPr lang="en-US" sz="1500" dirty="0"/>
          </a:p>
        </p:txBody>
      </p:sp>
      <p:sp>
        <p:nvSpPr>
          <p:cNvPr id="4" name="Footer Placeholder 3">
            <a:extLst>
              <a:ext uri="{FF2B5EF4-FFF2-40B4-BE49-F238E27FC236}">
                <a16:creationId xmlns:a16="http://schemas.microsoft.com/office/drawing/2014/main" id="{9369C154-9248-3B61-B2E2-10BD98CC706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0BF3960-E603-B6E6-3332-0EA1658F086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6" name="Rectangle 5">
            <a:extLst>
              <a:ext uri="{FF2B5EF4-FFF2-40B4-BE49-F238E27FC236}">
                <a16:creationId xmlns:a16="http://schemas.microsoft.com/office/drawing/2014/main" id="{ED7D82F6-90DB-FCB3-6E79-286931E9CE20}"/>
              </a:ext>
            </a:extLst>
          </p:cNvPr>
          <p:cNvSpPr/>
          <p:nvPr/>
        </p:nvSpPr>
        <p:spPr bwMode="auto">
          <a:xfrm>
            <a:off x="1057117" y="5612612"/>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7" name="Rectangle 6">
            <a:extLst>
              <a:ext uri="{FF2B5EF4-FFF2-40B4-BE49-F238E27FC236}">
                <a16:creationId xmlns:a16="http://schemas.microsoft.com/office/drawing/2014/main" id="{993AAEBA-8ECB-9EC5-4B4A-F25F03C4F513}"/>
              </a:ext>
            </a:extLst>
          </p:cNvPr>
          <p:cNvSpPr/>
          <p:nvPr/>
        </p:nvSpPr>
        <p:spPr bwMode="auto">
          <a:xfrm>
            <a:off x="1922978" y="5612612"/>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8" name="Cloud 7">
            <a:extLst>
              <a:ext uri="{FF2B5EF4-FFF2-40B4-BE49-F238E27FC236}">
                <a16:creationId xmlns:a16="http://schemas.microsoft.com/office/drawing/2014/main" id="{3835BB2C-1D1F-9152-2E22-F3256704AB76}"/>
              </a:ext>
            </a:extLst>
          </p:cNvPr>
          <p:cNvSpPr/>
          <p:nvPr/>
        </p:nvSpPr>
        <p:spPr bwMode="auto">
          <a:xfrm>
            <a:off x="1248046" y="5015420"/>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7CCBAF51-0811-6DBB-F11D-6A0C27B514C3}"/>
              </a:ext>
            </a:extLst>
          </p:cNvPr>
          <p:cNvSpPr/>
          <p:nvPr/>
        </p:nvSpPr>
        <p:spPr bwMode="auto">
          <a:xfrm>
            <a:off x="1515922" y="6138682"/>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1" name="Arrow: Left-Right 10">
            <a:extLst>
              <a:ext uri="{FF2B5EF4-FFF2-40B4-BE49-F238E27FC236}">
                <a16:creationId xmlns:a16="http://schemas.microsoft.com/office/drawing/2014/main" id="{1C89659E-D0AB-76D5-DC9D-DC8066C3DF77}"/>
              </a:ext>
            </a:extLst>
          </p:cNvPr>
          <p:cNvSpPr/>
          <p:nvPr/>
        </p:nvSpPr>
        <p:spPr bwMode="auto">
          <a:xfrm rot="19425513">
            <a:off x="1262508" y="5396491"/>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Arrow: Left-Right 11">
            <a:extLst>
              <a:ext uri="{FF2B5EF4-FFF2-40B4-BE49-F238E27FC236}">
                <a16:creationId xmlns:a16="http://schemas.microsoft.com/office/drawing/2014/main" id="{EBA770B3-51F3-B7B5-9135-2413B99F80F4}"/>
              </a:ext>
            </a:extLst>
          </p:cNvPr>
          <p:cNvSpPr/>
          <p:nvPr/>
        </p:nvSpPr>
        <p:spPr bwMode="auto">
          <a:xfrm rot="2665880">
            <a:off x="1112989" y="6127026"/>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6299D7AC-933A-8FD2-2A7B-C019A858990F}"/>
              </a:ext>
            </a:extLst>
          </p:cNvPr>
          <p:cNvSpPr txBox="1"/>
          <p:nvPr/>
        </p:nvSpPr>
        <p:spPr>
          <a:xfrm>
            <a:off x="604949" y="6152446"/>
            <a:ext cx="673949" cy="276999"/>
          </a:xfrm>
          <a:prstGeom prst="rect">
            <a:avLst/>
          </a:prstGeom>
          <a:noFill/>
        </p:spPr>
        <p:txBody>
          <a:bodyPr wrap="square" rtlCol="0">
            <a:spAutoFit/>
          </a:bodyPr>
          <a:lstStyle/>
          <a:p>
            <a:r>
              <a:rPr lang="en-US" dirty="0"/>
              <a:t>State 4</a:t>
            </a:r>
          </a:p>
        </p:txBody>
      </p:sp>
      <p:sp>
        <p:nvSpPr>
          <p:cNvPr id="22" name="Arrow: Right 21">
            <a:extLst>
              <a:ext uri="{FF2B5EF4-FFF2-40B4-BE49-F238E27FC236}">
                <a16:creationId xmlns:a16="http://schemas.microsoft.com/office/drawing/2014/main" id="{15AC4DDE-7E5C-0F24-A701-3BBF1B691E99}"/>
              </a:ext>
            </a:extLst>
          </p:cNvPr>
          <p:cNvSpPr/>
          <p:nvPr/>
        </p:nvSpPr>
        <p:spPr bwMode="auto">
          <a:xfrm>
            <a:off x="5843078" y="5648204"/>
            <a:ext cx="375763"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1240CE61-21C9-CBB8-2C0D-31E91421B987}"/>
              </a:ext>
            </a:extLst>
          </p:cNvPr>
          <p:cNvSpPr/>
          <p:nvPr/>
        </p:nvSpPr>
        <p:spPr bwMode="auto">
          <a:xfrm>
            <a:off x="6607866" y="5580184"/>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24" name="Rectangle 23">
            <a:extLst>
              <a:ext uri="{FF2B5EF4-FFF2-40B4-BE49-F238E27FC236}">
                <a16:creationId xmlns:a16="http://schemas.microsoft.com/office/drawing/2014/main" id="{08CB319C-9595-B765-9E28-548F610108CF}"/>
              </a:ext>
            </a:extLst>
          </p:cNvPr>
          <p:cNvSpPr/>
          <p:nvPr/>
        </p:nvSpPr>
        <p:spPr bwMode="auto">
          <a:xfrm>
            <a:off x="7473727" y="5580184"/>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25" name="Cloud 24">
            <a:extLst>
              <a:ext uri="{FF2B5EF4-FFF2-40B4-BE49-F238E27FC236}">
                <a16:creationId xmlns:a16="http://schemas.microsoft.com/office/drawing/2014/main" id="{48AB6654-CB65-DE58-4C63-8776BD42BC11}"/>
              </a:ext>
            </a:extLst>
          </p:cNvPr>
          <p:cNvSpPr/>
          <p:nvPr/>
        </p:nvSpPr>
        <p:spPr bwMode="auto">
          <a:xfrm>
            <a:off x="6798795" y="4982992"/>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7FA63E83-686C-3F1B-EF2D-DB7EC2EDAF33}"/>
              </a:ext>
            </a:extLst>
          </p:cNvPr>
          <p:cNvSpPr/>
          <p:nvPr/>
        </p:nvSpPr>
        <p:spPr bwMode="auto">
          <a:xfrm>
            <a:off x="7066671" y="6106254"/>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27" name="Arrow: Left-Right 26">
            <a:extLst>
              <a:ext uri="{FF2B5EF4-FFF2-40B4-BE49-F238E27FC236}">
                <a16:creationId xmlns:a16="http://schemas.microsoft.com/office/drawing/2014/main" id="{D0B788F7-B244-72C2-7E64-E700B4035334}"/>
              </a:ext>
            </a:extLst>
          </p:cNvPr>
          <p:cNvSpPr/>
          <p:nvPr/>
        </p:nvSpPr>
        <p:spPr bwMode="auto">
          <a:xfrm rot="12984514">
            <a:off x="7597134" y="5334880"/>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Arrow: Left-Right 27">
            <a:extLst>
              <a:ext uri="{FF2B5EF4-FFF2-40B4-BE49-F238E27FC236}">
                <a16:creationId xmlns:a16="http://schemas.microsoft.com/office/drawing/2014/main" id="{CD3B14A0-CD63-9E50-F128-EB4BA91903E4}"/>
              </a:ext>
            </a:extLst>
          </p:cNvPr>
          <p:cNvSpPr/>
          <p:nvPr/>
        </p:nvSpPr>
        <p:spPr bwMode="auto">
          <a:xfrm rot="8534812">
            <a:off x="7718574" y="6082917"/>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1AC8E302-EC72-77AE-9E50-4C815B34D5BF}"/>
              </a:ext>
            </a:extLst>
          </p:cNvPr>
          <p:cNvSpPr txBox="1"/>
          <p:nvPr/>
        </p:nvSpPr>
        <p:spPr>
          <a:xfrm>
            <a:off x="7786483" y="6248345"/>
            <a:ext cx="673949" cy="276999"/>
          </a:xfrm>
          <a:prstGeom prst="rect">
            <a:avLst/>
          </a:prstGeom>
          <a:noFill/>
        </p:spPr>
        <p:txBody>
          <a:bodyPr wrap="square" rtlCol="0">
            <a:spAutoFit/>
          </a:bodyPr>
          <a:lstStyle/>
          <a:p>
            <a:r>
              <a:rPr lang="en-US" dirty="0"/>
              <a:t>State 4</a:t>
            </a:r>
          </a:p>
        </p:txBody>
      </p:sp>
      <p:sp>
        <p:nvSpPr>
          <p:cNvPr id="30" name="Rectangle 29">
            <a:extLst>
              <a:ext uri="{FF2B5EF4-FFF2-40B4-BE49-F238E27FC236}">
                <a16:creationId xmlns:a16="http://schemas.microsoft.com/office/drawing/2014/main" id="{B33D2D38-7FB0-B097-83AB-BEDF7A020414}"/>
              </a:ext>
            </a:extLst>
          </p:cNvPr>
          <p:cNvSpPr/>
          <p:nvPr/>
        </p:nvSpPr>
        <p:spPr bwMode="auto">
          <a:xfrm>
            <a:off x="3817536" y="5550613"/>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31" name="Rectangle 30">
            <a:extLst>
              <a:ext uri="{FF2B5EF4-FFF2-40B4-BE49-F238E27FC236}">
                <a16:creationId xmlns:a16="http://schemas.microsoft.com/office/drawing/2014/main" id="{7F680D04-094C-4942-655F-9B9A73C1F1D7}"/>
              </a:ext>
            </a:extLst>
          </p:cNvPr>
          <p:cNvSpPr/>
          <p:nvPr/>
        </p:nvSpPr>
        <p:spPr bwMode="auto">
          <a:xfrm>
            <a:off x="4683397" y="5550613"/>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32" name="Cloud 31">
            <a:extLst>
              <a:ext uri="{FF2B5EF4-FFF2-40B4-BE49-F238E27FC236}">
                <a16:creationId xmlns:a16="http://schemas.microsoft.com/office/drawing/2014/main" id="{DC286510-270D-76FE-626D-91F77411C026}"/>
              </a:ext>
            </a:extLst>
          </p:cNvPr>
          <p:cNvSpPr/>
          <p:nvPr/>
        </p:nvSpPr>
        <p:spPr bwMode="auto">
          <a:xfrm>
            <a:off x="4008465" y="4953421"/>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33" name="Rectangle 32">
            <a:extLst>
              <a:ext uri="{FF2B5EF4-FFF2-40B4-BE49-F238E27FC236}">
                <a16:creationId xmlns:a16="http://schemas.microsoft.com/office/drawing/2014/main" id="{4451C139-F3A3-093C-A470-3FCF209DC3D6}"/>
              </a:ext>
            </a:extLst>
          </p:cNvPr>
          <p:cNvSpPr/>
          <p:nvPr/>
        </p:nvSpPr>
        <p:spPr bwMode="auto">
          <a:xfrm>
            <a:off x="4298923" y="6135780"/>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34" name="Arrow: Down 33">
            <a:extLst>
              <a:ext uri="{FF2B5EF4-FFF2-40B4-BE49-F238E27FC236}">
                <a16:creationId xmlns:a16="http://schemas.microsoft.com/office/drawing/2014/main" id="{44C6E715-0B60-37F5-30E0-8764D8331868}"/>
              </a:ext>
            </a:extLst>
          </p:cNvPr>
          <p:cNvSpPr/>
          <p:nvPr/>
        </p:nvSpPr>
        <p:spPr bwMode="auto">
          <a:xfrm rot="17870648">
            <a:off x="4024722" y="5929500"/>
            <a:ext cx="137983" cy="381275"/>
          </a:xfrm>
          <a:prstGeom prst="down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Arrow: Left-Right 34">
            <a:extLst>
              <a:ext uri="{FF2B5EF4-FFF2-40B4-BE49-F238E27FC236}">
                <a16:creationId xmlns:a16="http://schemas.microsoft.com/office/drawing/2014/main" id="{F3BC5D5C-7252-5242-176C-53C3C19DA9EC}"/>
              </a:ext>
            </a:extLst>
          </p:cNvPr>
          <p:cNvSpPr/>
          <p:nvPr/>
        </p:nvSpPr>
        <p:spPr bwMode="auto">
          <a:xfrm rot="12984514">
            <a:off x="4835807" y="5324233"/>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Arrow: Left-Right 35">
            <a:extLst>
              <a:ext uri="{FF2B5EF4-FFF2-40B4-BE49-F238E27FC236}">
                <a16:creationId xmlns:a16="http://schemas.microsoft.com/office/drawing/2014/main" id="{F6C3ABE1-8E76-7CF3-6355-F75951D01EF1}"/>
              </a:ext>
            </a:extLst>
          </p:cNvPr>
          <p:cNvSpPr/>
          <p:nvPr/>
        </p:nvSpPr>
        <p:spPr bwMode="auto">
          <a:xfrm rot="8534812">
            <a:off x="4957247" y="6072270"/>
            <a:ext cx="331819" cy="117378"/>
          </a:xfrm>
          <a:prstGeom prst="leftRight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Arrow: Right 37">
            <a:extLst>
              <a:ext uri="{FF2B5EF4-FFF2-40B4-BE49-F238E27FC236}">
                <a16:creationId xmlns:a16="http://schemas.microsoft.com/office/drawing/2014/main" id="{58384E6D-2FC5-6934-C867-65EC26442F07}"/>
              </a:ext>
            </a:extLst>
          </p:cNvPr>
          <p:cNvSpPr/>
          <p:nvPr/>
        </p:nvSpPr>
        <p:spPr bwMode="auto">
          <a:xfrm>
            <a:off x="3002793" y="5648204"/>
            <a:ext cx="375763"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39" name="TextBox 38">
            <a:extLst>
              <a:ext uri="{FF2B5EF4-FFF2-40B4-BE49-F238E27FC236}">
                <a16:creationId xmlns:a16="http://schemas.microsoft.com/office/drawing/2014/main" id="{4D9C198B-46CA-655E-DC10-7088C191A3C1}"/>
              </a:ext>
            </a:extLst>
          </p:cNvPr>
          <p:cNvSpPr txBox="1"/>
          <p:nvPr/>
        </p:nvSpPr>
        <p:spPr>
          <a:xfrm>
            <a:off x="2786668" y="5029625"/>
            <a:ext cx="952007" cy="646331"/>
          </a:xfrm>
          <a:prstGeom prst="rect">
            <a:avLst/>
          </a:prstGeom>
          <a:noFill/>
        </p:spPr>
        <p:txBody>
          <a:bodyPr wrap="square" rtlCol="0">
            <a:spAutoFit/>
          </a:bodyPr>
          <a:lstStyle/>
          <a:p>
            <a:r>
              <a:rPr lang="en-US" dirty="0"/>
              <a:t>Roam with DS mapping notification</a:t>
            </a:r>
          </a:p>
        </p:txBody>
      </p:sp>
      <p:sp>
        <p:nvSpPr>
          <p:cNvPr id="40" name="TextBox 39">
            <a:extLst>
              <a:ext uri="{FF2B5EF4-FFF2-40B4-BE49-F238E27FC236}">
                <a16:creationId xmlns:a16="http://schemas.microsoft.com/office/drawing/2014/main" id="{9099E36C-FE9E-44DA-07E6-33D0A342A22E}"/>
              </a:ext>
            </a:extLst>
          </p:cNvPr>
          <p:cNvSpPr txBox="1"/>
          <p:nvPr/>
        </p:nvSpPr>
        <p:spPr>
          <a:xfrm>
            <a:off x="5519933" y="5162736"/>
            <a:ext cx="1337849" cy="461665"/>
          </a:xfrm>
          <a:prstGeom prst="rect">
            <a:avLst/>
          </a:prstGeom>
          <a:noFill/>
        </p:spPr>
        <p:txBody>
          <a:bodyPr wrap="square" rtlCol="0">
            <a:spAutoFit/>
          </a:bodyPr>
          <a:lstStyle/>
          <a:p>
            <a:r>
              <a:rPr lang="en-US" dirty="0"/>
              <a:t>End of roaming procedure </a:t>
            </a:r>
          </a:p>
        </p:txBody>
      </p:sp>
    </p:spTree>
    <p:extLst>
      <p:ext uri="{BB962C8B-B14F-4D97-AF65-F5344CB8AC3E}">
        <p14:creationId xmlns:p14="http://schemas.microsoft.com/office/powerpoint/2010/main" val="3943335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C078A-68A1-C5D3-8449-ED5B05C316AA}"/>
              </a:ext>
            </a:extLst>
          </p:cNvPr>
          <p:cNvSpPr>
            <a:spLocks noGrp="1"/>
          </p:cNvSpPr>
          <p:nvPr>
            <p:ph type="title"/>
          </p:nvPr>
        </p:nvSpPr>
        <p:spPr/>
        <p:txBody>
          <a:bodyPr/>
          <a:lstStyle/>
          <a:p>
            <a:r>
              <a:rPr lang="en-US" dirty="0"/>
              <a:t>Summary of Proposal</a:t>
            </a:r>
          </a:p>
        </p:txBody>
      </p:sp>
      <p:sp>
        <p:nvSpPr>
          <p:cNvPr id="3" name="Content Placeholder 2">
            <a:extLst>
              <a:ext uri="{FF2B5EF4-FFF2-40B4-BE49-F238E27FC236}">
                <a16:creationId xmlns:a16="http://schemas.microsoft.com/office/drawing/2014/main" id="{582C041A-3713-0F90-6968-266133BF5EC5}"/>
              </a:ext>
            </a:extLst>
          </p:cNvPr>
          <p:cNvSpPr>
            <a:spLocks noGrp="1"/>
          </p:cNvSpPr>
          <p:nvPr>
            <p:ph idx="1"/>
          </p:nvPr>
        </p:nvSpPr>
        <p:spPr/>
        <p:txBody>
          <a:bodyPr/>
          <a:lstStyle/>
          <a:p>
            <a:r>
              <a:rPr lang="en-US" sz="1600" dirty="0"/>
              <a:t>Allow context transfer =&gt; already motioned</a:t>
            </a:r>
          </a:p>
          <a:p>
            <a:pPr lvl="1" indent="-342900">
              <a:spcBef>
                <a:spcPts val="0"/>
              </a:spcBef>
              <a:spcAft>
                <a:spcPts val="0"/>
              </a:spcAft>
              <a:buFont typeface="Calibri" panose="020F0502020204030204" pitchFamily="34" charset="0"/>
              <a:buChar char="•"/>
              <a:tabLst>
                <a:tab pos="457200" algn="l"/>
              </a:tabLst>
            </a:pPr>
            <a:r>
              <a:rPr lang="en-US" sz="1200" dirty="0"/>
              <a:t>Proposal: define in 11bn that when a non-AP MLD is in the process of roaming from one AP MLD to another AP MLD, the context related to the non-AP MLD is transferred to the other AP MLD such that it preserves the data exchange context for the non-AP MLD?</a:t>
            </a:r>
          </a:p>
          <a:p>
            <a:pPr lvl="2" indent="-285750">
              <a:spcBef>
                <a:spcPts val="0"/>
              </a:spcBef>
              <a:spcAft>
                <a:spcPts val="0"/>
              </a:spcAft>
              <a:buFont typeface="Calibri" panose="020F0502020204030204" pitchFamily="34" charset="0"/>
              <a:buChar char="–"/>
              <a:tabLst>
                <a:tab pos="457200" algn="l"/>
                <a:tab pos="914400" algn="l"/>
              </a:tabLst>
            </a:pPr>
            <a:r>
              <a:rPr lang="en-US" sz="1200" dirty="0"/>
              <a:t>Details of the context that can be transferred are TBD</a:t>
            </a:r>
          </a:p>
          <a:p>
            <a:pPr lvl="2" indent="-285750">
              <a:spcBef>
                <a:spcPts val="0"/>
              </a:spcBef>
              <a:spcAft>
                <a:spcPts val="0"/>
              </a:spcAft>
              <a:buFont typeface="Calibri" panose="020F0502020204030204" pitchFamily="34" charset="0"/>
              <a:buChar char="–"/>
              <a:tabLst>
                <a:tab pos="457200" algn="l"/>
                <a:tab pos="914400" algn="l"/>
              </a:tabLst>
            </a:pPr>
            <a:r>
              <a:rPr lang="en-US" sz="1200" dirty="0"/>
              <a:t>How to transfer the context is TBD. </a:t>
            </a:r>
          </a:p>
          <a:p>
            <a:r>
              <a:rPr lang="en-US" sz="1600" dirty="0"/>
              <a:t>Build the enhancement on message exchange that initiates DS mapping change</a:t>
            </a:r>
          </a:p>
          <a:p>
            <a:pPr lvl="1"/>
            <a:r>
              <a:rPr lang="en-US" sz="1200" dirty="0"/>
              <a:t>Proposal</a:t>
            </a:r>
          </a:p>
          <a:p>
            <a:pPr lvl="2" indent="-285750">
              <a:spcBef>
                <a:spcPts val="0"/>
              </a:spcBef>
              <a:spcAft>
                <a:spcPts val="0"/>
              </a:spcAft>
              <a:buSzPts val="1000"/>
              <a:buFont typeface="Courier New" panose="02070309020205020404" pitchFamily="49" charset="0"/>
              <a:buChar char="o"/>
              <a:tabLst>
                <a:tab pos="685800" algn="l"/>
              </a:tabLst>
            </a:pPr>
            <a:r>
              <a:rPr lang="en-US" sz="1000" b="0" dirty="0">
                <a:effectLst/>
                <a:latin typeface="Calibri" panose="020F0502020204030204" pitchFamily="34" charset="0"/>
                <a:ea typeface="Times New Roman" panose="02020603050405020304" pitchFamily="18" charset="0"/>
                <a:cs typeface="Times New Roman" panose="02020603050405020304" pitchFamily="18" charset="0"/>
              </a:rPr>
              <a:t>Define</a:t>
            </a:r>
            <a:r>
              <a:rPr lang="en-US" sz="1000" b="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 a </a:t>
            </a:r>
            <a:r>
              <a:rPr lang="en-US" sz="1000" b="0" dirty="0">
                <a:effectLst/>
                <a:latin typeface="Calibri" panose="020F0502020204030204" pitchFamily="34" charset="0"/>
                <a:ea typeface="Times New Roman" panose="02020603050405020304" pitchFamily="18" charset="0"/>
                <a:cs typeface="Times New Roman" panose="02020603050405020304" pitchFamily="18" charset="0"/>
              </a:rPr>
              <a:t>request frame sent by a non-AP MLD in state 4 to initiate the roaming procedure</a:t>
            </a:r>
            <a:endParaRPr lang="en-US" sz="1000" b="1" dirty="0">
              <a:effectLst/>
              <a:latin typeface="Calibri" panose="020F0502020204030204" pitchFamily="34" charset="0"/>
              <a:ea typeface="Times New Roman" panose="02020603050405020304" pitchFamily="18" charset="0"/>
              <a:cs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000" b="0" dirty="0">
                <a:effectLst/>
                <a:latin typeface="Calibri" panose="020F0502020204030204" pitchFamily="34" charset="0"/>
                <a:ea typeface="Times New Roman" panose="02020603050405020304" pitchFamily="18" charset="0"/>
                <a:cs typeface="Times New Roman" panose="02020603050405020304" pitchFamily="18" charset="0"/>
              </a:rPr>
              <a:t>The roaming procedure performs context transfer to the target AP MLD and changes the DS mapping from the current AP MLD to the target AP MLD</a:t>
            </a:r>
            <a:endParaRPr lang="en-US" sz="1000" b="1" dirty="0">
              <a:effectLst/>
              <a:latin typeface="Calibri" panose="020F0502020204030204" pitchFamily="34" charset="0"/>
              <a:ea typeface="Times New Roman" panose="02020603050405020304" pitchFamily="18" charset="0"/>
              <a:cs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000" b="0" dirty="0">
                <a:effectLst/>
                <a:latin typeface="Calibri" panose="020F0502020204030204" pitchFamily="34" charset="0"/>
                <a:ea typeface="Times New Roman" panose="02020603050405020304" pitchFamily="18" charset="0"/>
                <a:cs typeface="Times New Roman" panose="02020603050405020304" pitchFamily="18" charset="0"/>
              </a:rPr>
              <a:t>Define a response frame sent to the non-AP </a:t>
            </a:r>
            <a:r>
              <a:rPr lang="en-US" sz="1000" b="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MLD to indicate readiness for the non-AP MLD to send class 3 frames to the target AP MLD</a:t>
            </a:r>
            <a:endParaRPr lang="en-US" sz="1000" b="1" dirty="0">
              <a:effectLst/>
              <a:latin typeface="Calibri" panose="020F0502020204030204" pitchFamily="34" charset="0"/>
              <a:ea typeface="Times New Roman" panose="02020603050405020304" pitchFamily="18" charset="0"/>
              <a:cs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000" b="0" dirty="0">
                <a:effectLst/>
                <a:latin typeface="Calibri" panose="020F0502020204030204" pitchFamily="34" charset="0"/>
                <a:ea typeface="Times New Roman" panose="02020603050405020304" pitchFamily="18" charset="0"/>
                <a:cs typeface="Times New Roman" panose="02020603050405020304" pitchFamily="18" charset="0"/>
              </a:rPr>
              <a:t>TBD on data transmission from non-AP MLD to current AP MLD during the request/response frame exchange</a:t>
            </a:r>
            <a:endParaRPr lang="en-US" sz="1000" b="1" dirty="0">
              <a:effectLst/>
              <a:latin typeface="Calibri" panose="020F0502020204030204" pitchFamily="34" charset="0"/>
              <a:ea typeface="Times New Roman" panose="02020603050405020304" pitchFamily="18" charset="0"/>
              <a:cs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000" b="0" dirty="0">
                <a:effectLst/>
                <a:latin typeface="Calibri" panose="020F0502020204030204" pitchFamily="34" charset="0"/>
                <a:ea typeface="Times New Roman" panose="02020603050405020304" pitchFamily="18" charset="0"/>
                <a:cs typeface="Times New Roman" panose="02020603050405020304" pitchFamily="18" charset="0"/>
              </a:rPr>
              <a:t>NOTE - What context is transferred is TBD.    </a:t>
            </a:r>
            <a:endParaRPr lang="en-US" sz="1000" b="1" dirty="0">
              <a:effectLst/>
              <a:latin typeface="Calibri" panose="020F0502020204030204" pitchFamily="34" charset="0"/>
              <a:ea typeface="Times New Roman" panose="02020603050405020304" pitchFamily="18" charset="0"/>
            </a:endParaRPr>
          </a:p>
          <a:p>
            <a:pPr lvl="1"/>
            <a:r>
              <a:rPr lang="en-US" sz="1200" dirty="0"/>
              <a:t>Proposal</a:t>
            </a:r>
          </a:p>
          <a:p>
            <a:pPr lvl="2" indent="-285750">
              <a:spcBef>
                <a:spcPts val="0"/>
              </a:spcBef>
              <a:spcAft>
                <a:spcPts val="0"/>
              </a:spcAft>
              <a:buSzPts val="1000"/>
              <a:buFont typeface="Courier New" panose="02070309020205020404" pitchFamily="49" charset="0"/>
              <a:buChar char="o"/>
              <a:tabLst>
                <a:tab pos="685800" algn="l"/>
              </a:tabLst>
            </a:pPr>
            <a:r>
              <a:rPr lang="en-US" sz="1000" b="0" dirty="0">
                <a:effectLst/>
                <a:latin typeface="Calibri" panose="020F0502020204030204" pitchFamily="34" charset="0"/>
                <a:ea typeface="Times New Roman" panose="02020603050405020304" pitchFamily="18" charset="0"/>
                <a:cs typeface="Times New Roman" panose="02020603050405020304" pitchFamily="18" charset="0"/>
              </a:rPr>
              <a:t>At the time the response frame to initiate the roaming procedure is sent, the following shall be complete</a:t>
            </a:r>
            <a:endParaRPr lang="en-US" sz="10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1485900" lvl="3">
              <a:spcBef>
                <a:spcPts val="0"/>
              </a:spcBef>
              <a:spcAft>
                <a:spcPts val="0"/>
              </a:spcAft>
              <a:buSzPts val="1000"/>
              <a:buFont typeface="Symbol" panose="05050102010706020507" pitchFamily="18" charset="2"/>
              <a:buChar char=""/>
              <a:tabLst>
                <a:tab pos="1143000" algn="l"/>
              </a:tabLst>
            </a:pPr>
            <a:r>
              <a:rPr lang="en-US" sz="1000" b="0" dirty="0">
                <a:effectLst/>
                <a:latin typeface="Calibri" panose="020F0502020204030204" pitchFamily="34" charset="0"/>
                <a:ea typeface="Times New Roman" panose="02020603050405020304" pitchFamily="18" charset="0"/>
              </a:rPr>
              <a:t>The non-AP MLD context that is required for resuming operation with the target AP MLD shall be transferred to the target AP MLD</a:t>
            </a:r>
            <a:endParaRPr lang="en-US" sz="1000" b="1" dirty="0">
              <a:effectLst/>
              <a:latin typeface="Calibri" panose="020F0502020204030204" pitchFamily="34" charset="0"/>
              <a:ea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000" b="0" dirty="0">
                <a:effectLst/>
                <a:latin typeface="Calibri" panose="020F0502020204030204" pitchFamily="34" charset="0"/>
                <a:ea typeface="Times New Roman" panose="02020603050405020304" pitchFamily="18" charset="0"/>
                <a:cs typeface="Times New Roman" panose="02020603050405020304" pitchFamily="18" charset="0"/>
              </a:rPr>
              <a:t>After this request/response frame exchange to initiate the roaming procedure, </a:t>
            </a:r>
            <a:endParaRPr lang="en-US" sz="10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1485900" lvl="3">
              <a:spcBef>
                <a:spcPts val="0"/>
              </a:spcBef>
              <a:spcAft>
                <a:spcPts val="0"/>
              </a:spcAft>
              <a:buSzPts val="1000"/>
              <a:buFont typeface="Symbol" panose="05050102010706020507" pitchFamily="18" charset="2"/>
              <a:buChar char=""/>
              <a:tabLst>
                <a:tab pos="1143000" algn="l"/>
              </a:tabLst>
            </a:pPr>
            <a:r>
              <a:rPr lang="en-US" sz="1000" b="0" dirty="0">
                <a:effectLst/>
                <a:latin typeface="Calibri" panose="020F0502020204030204" pitchFamily="34" charset="0"/>
                <a:ea typeface="Times New Roman" panose="02020603050405020304" pitchFamily="18" charset="0"/>
              </a:rPr>
              <a:t>If DS is not already notified about the update of the destination mapping for the non-AP MLD, DS is notified about the update of the destination mapping for the non-AP MLD </a:t>
            </a:r>
            <a:endParaRPr lang="en-US" sz="1000" b="1" dirty="0">
              <a:effectLst/>
              <a:latin typeface="Calibri" panose="020F0502020204030204" pitchFamily="34" charset="0"/>
              <a:ea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000" b="0" dirty="0">
                <a:effectLst/>
                <a:latin typeface="Calibri" panose="020F0502020204030204" pitchFamily="34" charset="0"/>
                <a:ea typeface="Times New Roman" panose="02020603050405020304" pitchFamily="18" charset="0"/>
                <a:cs typeface="Times New Roman" panose="02020603050405020304" pitchFamily="18" charset="0"/>
              </a:rPr>
              <a:t>After DS is notified about the update of the destination mapping for the non-AP MLD, the current AP MLD shall not pass up any user data in the received reorder buffer to the next MAC process. </a:t>
            </a:r>
            <a:endParaRPr lang="en-US" sz="1000" b="1" dirty="0">
              <a:effectLst/>
              <a:latin typeface="Calibri" panose="020F0502020204030204" pitchFamily="34" charset="0"/>
              <a:ea typeface="Times New Roman" panose="02020603050405020304" pitchFamily="18" charset="0"/>
              <a:cs typeface="Times New Roman" panose="02020603050405020304" pitchFamily="18" charset="0"/>
            </a:endParaRPr>
          </a:p>
          <a:p>
            <a:pPr lvl="2" indent="-285750">
              <a:spcBef>
                <a:spcPts val="0"/>
              </a:spcBef>
              <a:spcAft>
                <a:spcPts val="0"/>
              </a:spcAft>
              <a:buSzPts val="1000"/>
              <a:buFont typeface="Courier New" panose="02070309020205020404" pitchFamily="49" charset="0"/>
              <a:buChar char="o"/>
              <a:tabLst>
                <a:tab pos="685800" algn="l"/>
              </a:tabLst>
            </a:pPr>
            <a:r>
              <a:rPr lang="en-US" sz="1000" b="0" dirty="0">
                <a:effectLst/>
                <a:latin typeface="Calibri" panose="020F0502020204030204" pitchFamily="34" charset="0"/>
                <a:ea typeface="Times New Roman" panose="02020603050405020304" pitchFamily="18" charset="0"/>
                <a:cs typeface="Times New Roman" panose="02020603050405020304" pitchFamily="18" charset="0"/>
              </a:rPr>
              <a:t>NOTE - What context is transferred is TBD.    </a:t>
            </a:r>
            <a:endParaRPr lang="en-US" sz="1000" b="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255A400B-18F3-D667-2831-E3367F11E8F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91B4EA9-55BA-6F48-91D5-C1A81009C79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733507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A5DDD-B58C-9D3D-3DAF-2A5B643EF13C}"/>
              </a:ext>
            </a:extLst>
          </p:cNvPr>
          <p:cNvSpPr>
            <a:spLocks noGrp="1"/>
          </p:cNvSpPr>
          <p:nvPr>
            <p:ph type="title"/>
          </p:nvPr>
        </p:nvSpPr>
        <p:spPr/>
        <p:txBody>
          <a:bodyPr/>
          <a:lstStyle/>
          <a:p>
            <a:r>
              <a:rPr lang="en-US" dirty="0"/>
              <a:t>Summary of Proposal</a:t>
            </a:r>
          </a:p>
        </p:txBody>
      </p:sp>
      <p:sp>
        <p:nvSpPr>
          <p:cNvPr id="3" name="Content Placeholder 2">
            <a:extLst>
              <a:ext uri="{FF2B5EF4-FFF2-40B4-BE49-F238E27FC236}">
                <a16:creationId xmlns:a16="http://schemas.microsoft.com/office/drawing/2014/main" id="{291298C8-8025-36BE-6FC9-CBE92F63C7F2}"/>
              </a:ext>
            </a:extLst>
          </p:cNvPr>
          <p:cNvSpPr>
            <a:spLocks noGrp="1"/>
          </p:cNvSpPr>
          <p:nvPr>
            <p:ph idx="1"/>
          </p:nvPr>
        </p:nvSpPr>
        <p:spPr/>
        <p:txBody>
          <a:bodyPr/>
          <a:lstStyle/>
          <a:p>
            <a:r>
              <a:rPr lang="en-US" sz="2000" dirty="0"/>
              <a:t>Define transient period to continue to receive DL data from current AP MLD =&gt; already motioned</a:t>
            </a:r>
          </a:p>
          <a:p>
            <a:pPr marL="742950" marR="0" lvl="1" indent="-285750">
              <a:spcBef>
                <a:spcPts val="0"/>
              </a:spcBef>
              <a:spcAft>
                <a:spcPts val="0"/>
              </a:spcAft>
              <a:buFont typeface="Arial" panose="020B0604020202020204" pitchFamily="34" charset="0"/>
              <a:buChar char="•"/>
              <a:tabLst>
                <a:tab pos="914400" algn="l"/>
              </a:tabLst>
            </a:pPr>
            <a:r>
              <a:rPr lang="en-US" sz="1400" dirty="0"/>
              <a:t>Proposal: </a:t>
            </a:r>
            <a:r>
              <a:rPr lang="en-GB" sz="1400" dirty="0"/>
              <a:t>after the request/response exchange that initiates notification of the DS mapping change from the current AP MLD to the target AP MLD,</a:t>
            </a:r>
            <a:endParaRPr lang="en-US" sz="1400" dirty="0"/>
          </a:p>
          <a:p>
            <a:pPr marL="1143000" marR="0" lvl="2" indent="-228600">
              <a:spcBef>
                <a:spcPts val="0"/>
              </a:spcBef>
              <a:spcAft>
                <a:spcPts val="0"/>
              </a:spcAft>
              <a:buFont typeface="Arial" panose="020B0604020202020204" pitchFamily="34" charset="0"/>
              <a:buChar char="•"/>
              <a:tabLst>
                <a:tab pos="1371600" algn="l"/>
              </a:tabLst>
            </a:pPr>
            <a:r>
              <a:rPr lang="en-GB" sz="1100" dirty="0">
                <a:effectLst/>
                <a:latin typeface="Times New Roman" panose="02020603050405020304" pitchFamily="18" charset="0"/>
                <a:ea typeface="SimSun" panose="02010600030101010101" pitchFamily="2" charset="-122"/>
                <a:cs typeface="Times New Roman" panose="02020603050405020304" pitchFamily="18" charset="0"/>
              </a:rPr>
              <a:t>The current AP MLD may deliver buffered DL data frames for a TBD period of time.</a:t>
            </a:r>
            <a:endParaRPr lang="en-US" sz="1100" dirty="0">
              <a:effectLst/>
              <a:latin typeface="Times New Roman" panose="02020603050405020304" pitchFamily="18" charset="0"/>
              <a:ea typeface="SimSun" panose="02010600030101010101" pitchFamily="2" charset="-122"/>
              <a:cs typeface="Times New Roman" panose="02020603050405020304" pitchFamily="18" charset="0"/>
            </a:endParaRPr>
          </a:p>
          <a:p>
            <a:pPr marL="1143000" marR="0" lvl="2" indent="-228600">
              <a:spcBef>
                <a:spcPts val="0"/>
              </a:spcBef>
              <a:spcAft>
                <a:spcPts val="0"/>
              </a:spcAft>
              <a:buFont typeface="Arial" panose="020B0604020202020204" pitchFamily="34" charset="0"/>
              <a:buChar char="•"/>
              <a:tabLst>
                <a:tab pos="1371600" algn="l"/>
              </a:tabLst>
            </a:pPr>
            <a:r>
              <a:rPr lang="en-GB" sz="1100" dirty="0">
                <a:effectLst/>
                <a:latin typeface="Times New Roman" panose="02020603050405020304" pitchFamily="18" charset="0"/>
                <a:ea typeface="SimSun" panose="02010600030101010101" pitchFamily="2" charset="-122"/>
                <a:cs typeface="Times New Roman" panose="02020603050405020304" pitchFamily="18" charset="0"/>
              </a:rPr>
              <a:t>The non-AP MLD may retrieve buffered DL data frames from the current AP MLD</a:t>
            </a:r>
            <a:endParaRPr lang="en-US" sz="1100" dirty="0">
              <a:effectLst/>
              <a:latin typeface="Times New Roman" panose="02020603050405020304" pitchFamily="18" charset="0"/>
              <a:ea typeface="SimSun" panose="02010600030101010101" pitchFamily="2" charset="-122"/>
              <a:cs typeface="Times New Roman" panose="02020603050405020304" pitchFamily="18" charset="0"/>
            </a:endParaRPr>
          </a:p>
          <a:p>
            <a:pPr marL="1143000" marR="0" lvl="2" indent="-228600">
              <a:spcBef>
                <a:spcPts val="0"/>
              </a:spcBef>
              <a:spcAft>
                <a:spcPts val="0"/>
              </a:spcAft>
              <a:buFont typeface="Arial" panose="020B0604020202020204" pitchFamily="34" charset="0"/>
              <a:buChar char="•"/>
              <a:tabLst>
                <a:tab pos="1371600" algn="l"/>
              </a:tabLst>
            </a:pPr>
            <a:r>
              <a:rPr lang="en-GB" sz="1100" dirty="0">
                <a:effectLst/>
                <a:latin typeface="Times New Roman" panose="02020603050405020304" pitchFamily="18" charset="0"/>
                <a:ea typeface="SimSun" panose="02010600030101010101" pitchFamily="2" charset="-122"/>
                <a:cs typeface="Times New Roman" panose="02020603050405020304" pitchFamily="18" charset="0"/>
              </a:rPr>
              <a:t>The non-AP MLD may send UL data to target AP MLD.</a:t>
            </a:r>
            <a:endParaRPr lang="en-US" sz="1100" dirty="0">
              <a:effectLst/>
              <a:latin typeface="Times New Roman" panose="02020603050405020304" pitchFamily="18" charset="0"/>
              <a:ea typeface="SimSun" panose="02010600030101010101" pitchFamily="2" charset="-122"/>
              <a:cs typeface="Times New Roman" panose="02020603050405020304" pitchFamily="18" charset="0"/>
            </a:endParaRPr>
          </a:p>
          <a:p>
            <a:pPr marL="1143000" marR="0" lvl="2" indent="-228600">
              <a:spcBef>
                <a:spcPts val="0"/>
              </a:spcBef>
              <a:spcAft>
                <a:spcPts val="0"/>
              </a:spcAft>
              <a:buFont typeface="Arial" panose="020B0604020202020204" pitchFamily="34" charset="0"/>
              <a:buChar char="•"/>
              <a:tabLst>
                <a:tab pos="1371600" algn="l"/>
              </a:tabLst>
            </a:pPr>
            <a:r>
              <a:rPr lang="en-GB" sz="1100" dirty="0">
                <a:effectLst/>
                <a:latin typeface="Times New Roman" panose="02020603050405020304" pitchFamily="18" charset="0"/>
                <a:ea typeface="SimSun" panose="02010600030101010101" pitchFamily="2" charset="-122"/>
                <a:cs typeface="Times New Roman" panose="02020603050405020304" pitchFamily="18" charset="0"/>
              </a:rPr>
              <a:t>It is assumed that the target AP MLD is able to deliver data frames to non-AP MLD after the DS mapping change</a:t>
            </a:r>
            <a:endParaRPr lang="en-US" sz="1100" dirty="0">
              <a:effectLst/>
              <a:latin typeface="Times New Roman" panose="02020603050405020304" pitchFamily="18" charset="0"/>
              <a:ea typeface="SimSun" panose="02010600030101010101" pitchFamily="2" charset="-122"/>
              <a:cs typeface="Times New Roman" panose="02020603050405020304" pitchFamily="18" charset="0"/>
            </a:endParaRPr>
          </a:p>
          <a:p>
            <a:r>
              <a:rPr lang="en-US" sz="2000" dirty="0"/>
              <a:t>Enable essential context transfer to continue UL and DL operation </a:t>
            </a:r>
          </a:p>
          <a:p>
            <a:pPr lvl="1" indent="-342900">
              <a:spcBef>
                <a:spcPts val="0"/>
              </a:spcBef>
              <a:spcAft>
                <a:spcPts val="0"/>
              </a:spcAft>
              <a:buFont typeface="Calibri" panose="020F0502020204030204" pitchFamily="34" charset="0"/>
              <a:buChar char="•"/>
              <a:tabLst>
                <a:tab pos="457200" algn="l"/>
              </a:tabLst>
            </a:pPr>
            <a:r>
              <a:rPr lang="en-US" sz="1400" dirty="0"/>
              <a:t>Proposal: enable the following contexts to be transferred to target AP MLD to preserve the data exchange context for the non-AP MLD</a:t>
            </a:r>
          </a:p>
          <a:p>
            <a:pPr lvl="2" indent="-285750">
              <a:spcBef>
                <a:spcPts val="0"/>
              </a:spcBef>
              <a:spcAft>
                <a:spcPts val="0"/>
              </a:spcAft>
              <a:buFont typeface="Calibri" panose="020F0502020204030204" pitchFamily="34" charset="0"/>
              <a:buChar char="–"/>
              <a:tabLst>
                <a:tab pos="457200" algn="l"/>
                <a:tab pos="914400" algn="l"/>
              </a:tabLst>
            </a:pPr>
            <a:r>
              <a:rPr lang="en-US" sz="1050" dirty="0"/>
              <a:t>Block Ack Parameters and Block Ack Timeout Value indicated by the non-AP MLD for existing BA agreement of a TID</a:t>
            </a:r>
          </a:p>
          <a:p>
            <a:pPr lvl="2" indent="-285750">
              <a:spcBef>
                <a:spcPts val="0"/>
              </a:spcBef>
              <a:spcAft>
                <a:spcPts val="0"/>
              </a:spcAft>
              <a:buFont typeface="Calibri" panose="020F0502020204030204" pitchFamily="34" charset="0"/>
              <a:buChar char="–"/>
              <a:tabLst>
                <a:tab pos="457200" algn="l"/>
                <a:tab pos="914400" algn="l"/>
              </a:tabLst>
            </a:pPr>
            <a:r>
              <a:rPr lang="en-US" sz="1050" dirty="0"/>
              <a:t>Next SN to be assigned for DL individually addressed data frame of each TID </a:t>
            </a:r>
          </a:p>
          <a:p>
            <a:pPr lvl="2" indent="-285750">
              <a:spcBef>
                <a:spcPts val="0"/>
              </a:spcBef>
              <a:spcAft>
                <a:spcPts val="0"/>
              </a:spcAft>
              <a:buFont typeface="Calibri" panose="020F0502020204030204" pitchFamily="34" charset="0"/>
              <a:buChar char="–"/>
              <a:tabLst>
                <a:tab pos="457200" algn="l"/>
                <a:tab pos="914400" algn="l"/>
              </a:tabLst>
            </a:pPr>
            <a:r>
              <a:rPr lang="en-US" sz="1050" dirty="0"/>
              <a:t>Latest duplicate receiver cache for TID without BA agreement</a:t>
            </a:r>
          </a:p>
          <a:p>
            <a:pPr lvl="2" indent="-285750">
              <a:spcBef>
                <a:spcPts val="0"/>
              </a:spcBef>
              <a:spcAft>
                <a:spcPts val="0"/>
              </a:spcAft>
              <a:buFont typeface="Calibri" panose="020F0502020204030204" pitchFamily="34" charset="0"/>
              <a:buChar char="–"/>
              <a:tabLst>
                <a:tab pos="457200" algn="l"/>
                <a:tab pos="914400" algn="l"/>
              </a:tabLst>
            </a:pPr>
            <a:r>
              <a:rPr lang="en-US" sz="1050" dirty="0"/>
              <a:t>latest SN that has been pass up for TID with UL BA agreement </a:t>
            </a:r>
          </a:p>
          <a:p>
            <a:pPr lvl="2" indent="-285750">
              <a:spcBef>
                <a:spcPts val="0"/>
              </a:spcBef>
              <a:spcAft>
                <a:spcPts val="0"/>
              </a:spcAft>
              <a:buFont typeface="Calibri" panose="020F0502020204030204" pitchFamily="34" charset="0"/>
              <a:buChar char="–"/>
              <a:tabLst>
                <a:tab pos="457200" algn="l"/>
                <a:tab pos="914400" algn="l"/>
              </a:tabLst>
            </a:pPr>
            <a:r>
              <a:rPr lang="en-US" sz="1050" dirty="0"/>
              <a:t>TBD for other contexts</a:t>
            </a:r>
          </a:p>
          <a:p>
            <a:pPr lvl="2" indent="-285750">
              <a:spcBef>
                <a:spcPts val="0"/>
              </a:spcBef>
              <a:spcAft>
                <a:spcPts val="0"/>
              </a:spcAft>
              <a:buFont typeface="Calibri" panose="020F0502020204030204" pitchFamily="34" charset="0"/>
              <a:buChar char="–"/>
              <a:tabLst>
                <a:tab pos="457200" algn="l"/>
                <a:tab pos="914400" algn="l"/>
              </a:tabLst>
            </a:pPr>
            <a:r>
              <a:rPr lang="en-US" sz="1050" dirty="0"/>
              <a:t>TBD on the agreed buffer size with the target AP MLD</a:t>
            </a:r>
          </a:p>
          <a:p>
            <a:endParaRPr lang="en-US" dirty="0"/>
          </a:p>
        </p:txBody>
      </p:sp>
      <p:sp>
        <p:nvSpPr>
          <p:cNvPr id="4" name="Footer Placeholder 3">
            <a:extLst>
              <a:ext uri="{FF2B5EF4-FFF2-40B4-BE49-F238E27FC236}">
                <a16:creationId xmlns:a16="http://schemas.microsoft.com/office/drawing/2014/main" id="{FDCDB5B1-08C3-0911-21A8-7ACA6BEE455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69D7865-869B-8EDC-55E8-99DF11DBD2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20408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DF009-6430-C852-DBB7-106D7C760EC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A5D70FB-AD33-1A95-0AF3-C82988EBD7FC}"/>
              </a:ext>
            </a:extLst>
          </p:cNvPr>
          <p:cNvSpPr>
            <a:spLocks noGrp="1"/>
          </p:cNvSpPr>
          <p:nvPr>
            <p:ph idx="1"/>
          </p:nvPr>
        </p:nvSpPr>
        <p:spPr/>
        <p:txBody>
          <a:bodyPr/>
          <a:lstStyle/>
          <a:p>
            <a:r>
              <a:rPr lang="en-US" sz="2000" dirty="0"/>
              <a:t>We discuss the flow of operation for roaming to achieve the following main goals of 11bn enhancement</a:t>
            </a:r>
          </a:p>
          <a:p>
            <a:pPr lvl="1"/>
            <a:r>
              <a:rPr lang="en-US" sz="1800" dirty="0"/>
              <a:t>Avoid </a:t>
            </a:r>
            <a:r>
              <a:rPr lang="en-US" sz="1800"/>
              <a:t>additional overhead</a:t>
            </a:r>
            <a:endParaRPr lang="en-US" sz="1800" dirty="0"/>
          </a:p>
          <a:p>
            <a:pPr lvl="1"/>
            <a:r>
              <a:rPr lang="en-US" sz="1800" dirty="0"/>
              <a:t>Minimize DL data loss due to roam to target AP MLD</a:t>
            </a:r>
          </a:p>
          <a:p>
            <a:pPr lvl="1"/>
            <a:r>
              <a:rPr lang="en-US" sz="1800" dirty="0"/>
              <a:t>Minimize UL data loss due to roam to target AP MLD</a:t>
            </a:r>
          </a:p>
          <a:p>
            <a:r>
              <a:rPr lang="en-US" sz="2000" dirty="0"/>
              <a:t>We explain why context transfer to target AP MLD is essential to achieve the goals above and minimize implementation complexity on the non-AP MLD</a:t>
            </a:r>
          </a:p>
          <a:p>
            <a:r>
              <a:rPr lang="en-US" sz="2000" dirty="0"/>
              <a:t>We also explain that the procedure can be built on top of one message exchange to initiate DS mapping change like today and any frames can be used/reused for this purpose</a:t>
            </a:r>
          </a:p>
          <a:p>
            <a:pPr lvl="1"/>
            <a:endParaRPr lang="en-US" sz="1800" dirty="0"/>
          </a:p>
          <a:p>
            <a:pPr marL="0" indent="0">
              <a:buNone/>
            </a:pPr>
            <a:endParaRPr lang="en-US" sz="2000" dirty="0"/>
          </a:p>
        </p:txBody>
      </p:sp>
      <p:sp>
        <p:nvSpPr>
          <p:cNvPr id="4" name="Footer Placeholder 3">
            <a:extLst>
              <a:ext uri="{FF2B5EF4-FFF2-40B4-BE49-F238E27FC236}">
                <a16:creationId xmlns:a16="http://schemas.microsoft.com/office/drawing/2014/main" id="{827E5224-1335-EB97-B30F-A0C45B22851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65EA759-58D5-AA2F-350F-B9DB780DDF3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4848162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60723</TotalTime>
  <Words>2082</Words>
  <Application>Microsoft Office PowerPoint</Application>
  <PresentationFormat>On-screen Show (4:3)</PresentationFormat>
  <Paragraphs>189</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TimesNewRoman</vt:lpstr>
      <vt:lpstr>Arial</vt:lpstr>
      <vt:lpstr>Calibri</vt:lpstr>
      <vt:lpstr>Courier New</vt:lpstr>
      <vt:lpstr>Symbol</vt:lpstr>
      <vt:lpstr>Times New Roman</vt:lpstr>
      <vt:lpstr>802-11-Submission</vt:lpstr>
      <vt:lpstr>Improve Roaming Between MLDs follow up</vt:lpstr>
      <vt:lpstr>Abstract</vt:lpstr>
      <vt:lpstr>Flow of operation</vt:lpstr>
      <vt:lpstr>How to avoid extra overhead </vt:lpstr>
      <vt:lpstr>How to minimize DL Data Loss</vt:lpstr>
      <vt:lpstr>How to minimize UL Data Loss</vt:lpstr>
      <vt:lpstr>Summary of Proposal</vt:lpstr>
      <vt:lpstr>Summary of Proposal</vt:lpstr>
      <vt:lpstr>Conclusion</vt:lpstr>
      <vt:lpstr>SP #1</vt:lpstr>
      <vt:lpstr>SP #2</vt:lpstr>
      <vt:lpstr>SP #3</vt:lpstr>
      <vt:lpstr>Reference </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Improve Roaming Between MLDs follow up</dc:title>
  <dc:creator>po-kai.huang@intel.com</dc:creator>
  <cp:keywords/>
  <cp:lastModifiedBy>Huang, Po-kai</cp:lastModifiedBy>
  <cp:revision>1937</cp:revision>
  <cp:lastPrinted>1998-02-10T13:28:06Z</cp:lastPrinted>
  <dcterms:created xsi:type="dcterms:W3CDTF">2004-12-02T14:01:45Z</dcterms:created>
  <dcterms:modified xsi:type="dcterms:W3CDTF">2024-08-05T20:23:53Z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383dad52-0e35-4f0a-b546-4bbd7ad1483b</vt:lpwstr>
  </property>
  <property fmtid="{D5CDD505-2E9C-101B-9397-08002B2CF9AE}" pid="4" name="CTP_TimeStamp">
    <vt:lpwstr>2019-09-18 16:15:58Z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