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66" r:id="rId6"/>
    <p:sldId id="288" r:id="rId7"/>
    <p:sldId id="267" r:id="rId8"/>
    <p:sldId id="289" r:id="rId9"/>
    <p:sldId id="291" r:id="rId10"/>
    <p:sldId id="273" r:id="rId11"/>
    <p:sldId id="293" r:id="rId12"/>
    <p:sldId id="276" r:id="rId13"/>
    <p:sldId id="295" r:id="rId14"/>
    <p:sldId id="294" r:id="rId15"/>
    <p:sldId id="264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66CD153-B716-DAA7-75A5-C05BF6BD721F}" name="Talarico, Salvatore" initials="TS" userId="S::Salvatore.Talarico@sony.com::5d77538d-074a-40aa-89bc-3bddcdff28e1" providerId="AD"/>
  <p188:author id="{445D2C6B-733B-344E-AABC-6B29234F5211}" name="Qing" initials="Q" userId="S::Qing.Xia@sony.com::4646ff74-0457-4fca-a942-2f80c010d96a" providerId="AD"/>
  <p188:author id="{BDAA9AEF-6057-9009-981F-641A50A23DCB}" name="Xia, Qing" initials="XQ" userId="S::qing.xia@sony.com::4646ff74-0457-4fca-a942-2f80c010d96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Qing Xia" initials="QX" lastIdx="1" clrIdx="0">
    <p:extLst>
      <p:ext uri="{19B8F6BF-5375-455C-9EA6-DF929625EA0E}">
        <p15:presenceInfo xmlns:p15="http://schemas.microsoft.com/office/powerpoint/2012/main" userId="Qing X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3CDE7B-124B-419F-B758-8E492BD8BC8B}" v="28" dt="2024-05-10T18:09:45.801"/>
    <p1510:client id="{9D553FCB-6639-4C27-86BA-CC4F1B555DA5}" v="171" vWet="179" dt="2024-05-09T18:06:57.069"/>
    <p1510:client id="{EC3CB07E-2228-49CE-A1D8-DE002AAB1FBF}" v="227" dt="2024-05-09T21:00:53.4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larico, Salvatore" userId="5d77538d-074a-40aa-89bc-3bddcdff28e1" providerId="ADAL" clId="{9D553FCB-6639-4C27-86BA-CC4F1B555DA5}"/>
    <pc:docChg chg="undo custSel modSld">
      <pc:chgData name="Talarico, Salvatore" userId="5d77538d-074a-40aa-89bc-3bddcdff28e1" providerId="ADAL" clId="{9D553FCB-6639-4C27-86BA-CC4F1B555DA5}" dt="2024-05-08T18:55:36.950" v="570"/>
      <pc:docMkLst>
        <pc:docMk/>
      </pc:docMkLst>
      <pc:sldChg chg="modSp mod">
        <pc:chgData name="Talarico, Salvatore" userId="5d77538d-074a-40aa-89bc-3bddcdff28e1" providerId="ADAL" clId="{9D553FCB-6639-4C27-86BA-CC4F1B555DA5}" dt="2024-05-08T18:10:32.860" v="237" actId="20577"/>
        <pc:sldMkLst>
          <pc:docMk/>
          <pc:sldMk cId="0" sldId="256"/>
        </pc:sldMkLst>
        <pc:spChg chg="mod">
          <ac:chgData name="Talarico, Salvatore" userId="5d77538d-074a-40aa-89bc-3bddcdff28e1" providerId="ADAL" clId="{9D553FCB-6639-4C27-86BA-CC4F1B555DA5}" dt="2024-05-08T18:10:32.860" v="237" actId="20577"/>
          <ac:spMkLst>
            <pc:docMk/>
            <pc:sldMk cId="0" sldId="256"/>
            <ac:spMk id="3073" creationId="{00000000-0000-0000-0000-000000000000}"/>
          </ac:spMkLst>
        </pc:spChg>
        <pc:graphicFrameChg chg="mod">
          <ac:chgData name="Talarico, Salvatore" userId="5d77538d-074a-40aa-89bc-3bddcdff28e1" providerId="ADAL" clId="{9D553FCB-6639-4C27-86BA-CC4F1B555DA5}" dt="2024-05-08T18:05:49.916" v="85"/>
          <ac:graphicFrameMkLst>
            <pc:docMk/>
            <pc:sldMk cId="0" sldId="256"/>
            <ac:graphicFrameMk id="2" creationId="{14535BE4-6C54-3240-6C7D-BB9B145A3652}"/>
          </ac:graphicFrameMkLst>
        </pc:graphicFrameChg>
      </pc:sldChg>
      <pc:sldChg chg="modSp mod">
        <pc:chgData name="Talarico, Salvatore" userId="5d77538d-074a-40aa-89bc-3bddcdff28e1" providerId="ADAL" clId="{9D553FCB-6639-4C27-86BA-CC4F1B555DA5}" dt="2024-05-08T18:06:38.594" v="128" actId="20577"/>
        <pc:sldMkLst>
          <pc:docMk/>
          <pc:sldMk cId="3746962498" sldId="266"/>
        </pc:sldMkLst>
        <pc:spChg chg="mod">
          <ac:chgData name="Talarico, Salvatore" userId="5d77538d-074a-40aa-89bc-3bddcdff28e1" providerId="ADAL" clId="{9D553FCB-6639-4C27-86BA-CC4F1B555DA5}" dt="2024-05-08T18:06:38.594" v="128" actId="20577"/>
          <ac:spMkLst>
            <pc:docMk/>
            <pc:sldMk cId="3746962498" sldId="266"/>
            <ac:spMk id="3" creationId="{83AACA48-514F-70EC-2F86-AAA20AECE3E3}"/>
          </ac:spMkLst>
        </pc:spChg>
      </pc:sldChg>
      <pc:sldChg chg="addSp delSp modSp mod">
        <pc:chgData name="Talarico, Salvatore" userId="5d77538d-074a-40aa-89bc-3bddcdff28e1" providerId="ADAL" clId="{9D553FCB-6639-4C27-86BA-CC4F1B555DA5}" dt="2024-05-08T18:28:48.190" v="395" actId="14100"/>
        <pc:sldMkLst>
          <pc:docMk/>
          <pc:sldMk cId="3980727868" sldId="267"/>
        </pc:sldMkLst>
        <pc:spChg chg="del mod">
          <ac:chgData name="Talarico, Salvatore" userId="5d77538d-074a-40aa-89bc-3bddcdff28e1" providerId="ADAL" clId="{9D553FCB-6639-4C27-86BA-CC4F1B555DA5}" dt="2024-05-08T18:28:35.916" v="392" actId="478"/>
          <ac:spMkLst>
            <pc:docMk/>
            <pc:sldMk cId="3980727868" sldId="267"/>
            <ac:spMk id="2" creationId="{603B9FCA-DDEF-FFF9-F3EC-A632F523EB00}"/>
          </ac:spMkLst>
        </pc:spChg>
        <pc:spChg chg="mod">
          <ac:chgData name="Talarico, Salvatore" userId="5d77538d-074a-40aa-89bc-3bddcdff28e1" providerId="ADAL" clId="{9D553FCB-6639-4C27-86BA-CC4F1B555DA5}" dt="2024-05-08T18:12:57.886" v="256" actId="20577"/>
          <ac:spMkLst>
            <pc:docMk/>
            <pc:sldMk cId="3980727868" sldId="267"/>
            <ac:spMk id="3" creationId="{D7A13AD9-5984-EC5D-C0D8-ADCC11A23F8F}"/>
          </ac:spMkLst>
        </pc:spChg>
        <pc:spChg chg="add mod">
          <ac:chgData name="Talarico, Salvatore" userId="5d77538d-074a-40aa-89bc-3bddcdff28e1" providerId="ADAL" clId="{9D553FCB-6639-4C27-86BA-CC4F1B555DA5}" dt="2024-05-08T18:28:48.190" v="395" actId="14100"/>
          <ac:spMkLst>
            <pc:docMk/>
            <pc:sldMk cId="3980727868" sldId="267"/>
            <ac:spMk id="47" creationId="{0376F7D9-4278-A5D9-28FE-69444A5C928E}"/>
          </ac:spMkLst>
        </pc:spChg>
      </pc:sldChg>
      <pc:sldChg chg="modSp mod addCm">
        <pc:chgData name="Talarico, Salvatore" userId="5d77538d-074a-40aa-89bc-3bddcdff28e1" providerId="ADAL" clId="{9D553FCB-6639-4C27-86BA-CC4F1B555DA5}" dt="2024-05-08T18:48:02.451" v="497"/>
        <pc:sldMkLst>
          <pc:docMk/>
          <pc:sldMk cId="829255310" sldId="273"/>
        </pc:sldMkLst>
        <pc:spChg chg="mod">
          <ac:chgData name="Talarico, Salvatore" userId="5d77538d-074a-40aa-89bc-3bddcdff28e1" providerId="ADAL" clId="{9D553FCB-6639-4C27-86BA-CC4F1B555DA5}" dt="2024-05-08T18:45:51.962" v="496" actId="20577"/>
          <ac:spMkLst>
            <pc:docMk/>
            <pc:sldMk cId="829255310" sldId="273"/>
            <ac:spMk id="3" creationId="{6F558A56-9B1B-38CF-92D6-48C6E8D66E2A}"/>
          </ac:spMkLst>
        </pc:spChg>
      </pc:sldChg>
      <pc:sldChg chg="modSp mod addCm modCm">
        <pc:chgData name="Talarico, Salvatore" userId="5d77538d-074a-40aa-89bc-3bddcdff28e1" providerId="ADAL" clId="{9D553FCB-6639-4C27-86BA-CC4F1B555DA5}" dt="2024-05-08T18:54:14.622" v="569"/>
        <pc:sldMkLst>
          <pc:docMk/>
          <pc:sldMk cId="1913627064" sldId="276"/>
        </pc:sldMkLst>
        <pc:spChg chg="mod">
          <ac:chgData name="Talarico, Salvatore" userId="5d77538d-074a-40aa-89bc-3bddcdff28e1" providerId="ADAL" clId="{9D553FCB-6639-4C27-86BA-CC4F1B555DA5}" dt="2024-05-08T18:03:26.653" v="76" actId="20577"/>
          <ac:spMkLst>
            <pc:docMk/>
            <pc:sldMk cId="1913627064" sldId="276"/>
            <ac:spMk id="6" creationId="{40A8057B-22B3-4458-8A07-C28530206C92}"/>
          </ac:spMkLst>
        </pc:spChg>
      </pc:sldChg>
      <pc:sldChg chg="modSp mod addCm">
        <pc:chgData name="Talarico, Salvatore" userId="5d77538d-074a-40aa-89bc-3bddcdff28e1" providerId="ADAL" clId="{9D553FCB-6639-4C27-86BA-CC4F1B555DA5}" dt="2024-05-08T18:37:48.022" v="413" actId="14100"/>
        <pc:sldMkLst>
          <pc:docMk/>
          <pc:sldMk cId="3002611499" sldId="281"/>
        </pc:sldMkLst>
        <pc:spChg chg="mod">
          <ac:chgData name="Talarico, Salvatore" userId="5d77538d-074a-40aa-89bc-3bddcdff28e1" providerId="ADAL" clId="{9D553FCB-6639-4C27-86BA-CC4F1B555DA5}" dt="2024-05-08T18:37:48.022" v="413" actId="14100"/>
          <ac:spMkLst>
            <pc:docMk/>
            <pc:sldMk cId="3002611499" sldId="281"/>
            <ac:spMk id="3" creationId="{54ED20C6-1A8E-4627-BA46-F2789D2957A9}"/>
          </ac:spMkLst>
        </pc:spChg>
      </pc:sldChg>
      <pc:sldChg chg="modSp mod addCm modCm">
        <pc:chgData name="Talarico, Salvatore" userId="5d77538d-074a-40aa-89bc-3bddcdff28e1" providerId="ADAL" clId="{9D553FCB-6639-4C27-86BA-CC4F1B555DA5}" dt="2024-05-08T18:55:36.950" v="570"/>
        <pc:sldMkLst>
          <pc:docMk/>
          <pc:sldMk cId="322506707" sldId="285"/>
        </pc:sldMkLst>
        <pc:spChg chg="mod">
          <ac:chgData name="Talarico, Salvatore" userId="5d77538d-074a-40aa-89bc-3bddcdff28e1" providerId="ADAL" clId="{9D553FCB-6639-4C27-86BA-CC4F1B555DA5}" dt="2024-05-08T18:29:52.578" v="408" actId="14100"/>
          <ac:spMkLst>
            <pc:docMk/>
            <pc:sldMk cId="322506707" sldId="285"/>
            <ac:spMk id="3" creationId="{04BD9640-7833-4E07-A791-436A452B5245}"/>
          </ac:spMkLst>
        </pc:spChg>
      </pc:sldChg>
      <pc:sldChg chg="modSp mod">
        <pc:chgData name="Talarico, Salvatore" userId="5d77538d-074a-40aa-89bc-3bddcdff28e1" providerId="ADAL" clId="{9D553FCB-6639-4C27-86BA-CC4F1B555DA5}" dt="2024-05-08T18:03:37.609" v="79" actId="20577"/>
        <pc:sldMkLst>
          <pc:docMk/>
          <pc:sldMk cId="2884677848" sldId="286"/>
        </pc:sldMkLst>
        <pc:spChg chg="mod">
          <ac:chgData name="Talarico, Salvatore" userId="5d77538d-074a-40aa-89bc-3bddcdff28e1" providerId="ADAL" clId="{9D553FCB-6639-4C27-86BA-CC4F1B555DA5}" dt="2024-05-08T18:03:37.609" v="79" actId="20577"/>
          <ac:spMkLst>
            <pc:docMk/>
            <pc:sldMk cId="2884677848" sldId="286"/>
            <ac:spMk id="6" creationId="{5C1B7BD0-999E-439B-B590-9EC5A0BC0762}"/>
          </ac:spMkLst>
        </pc:spChg>
      </pc:sldChg>
      <pc:sldChg chg="modSp mod">
        <pc:chgData name="Talarico, Salvatore" userId="5d77538d-074a-40aa-89bc-3bddcdff28e1" providerId="ADAL" clId="{9D553FCB-6639-4C27-86BA-CC4F1B555DA5}" dt="2024-05-08T18:09:50.705" v="233" actId="20577"/>
        <pc:sldMkLst>
          <pc:docMk/>
          <pc:sldMk cId="2425571810" sldId="288"/>
        </pc:sldMkLst>
        <pc:spChg chg="mod">
          <ac:chgData name="Talarico, Salvatore" userId="5d77538d-074a-40aa-89bc-3bddcdff28e1" providerId="ADAL" clId="{9D553FCB-6639-4C27-86BA-CC4F1B555DA5}" dt="2024-05-08T18:09:50.705" v="233" actId="20577"/>
          <ac:spMkLst>
            <pc:docMk/>
            <pc:sldMk cId="2425571810" sldId="288"/>
            <ac:spMk id="3" creationId="{2F6BFF60-AEF0-481C-9A40-E0038D98519F}"/>
          </ac:spMkLst>
        </pc:spChg>
      </pc:sldChg>
      <pc:sldChg chg="modSp mod">
        <pc:chgData name="Talarico, Salvatore" userId="5d77538d-074a-40aa-89bc-3bddcdff28e1" providerId="ADAL" clId="{9D553FCB-6639-4C27-86BA-CC4F1B555DA5}" dt="2024-05-08T18:28:09.787" v="387" actId="20577"/>
        <pc:sldMkLst>
          <pc:docMk/>
          <pc:sldMk cId="943183580" sldId="289"/>
        </pc:sldMkLst>
        <pc:spChg chg="mod">
          <ac:chgData name="Talarico, Salvatore" userId="5d77538d-074a-40aa-89bc-3bddcdff28e1" providerId="ADAL" clId="{9D553FCB-6639-4C27-86BA-CC4F1B555DA5}" dt="2024-05-08T18:28:09.787" v="387" actId="20577"/>
          <ac:spMkLst>
            <pc:docMk/>
            <pc:sldMk cId="943183580" sldId="289"/>
            <ac:spMk id="2" creationId="{603B9FCA-DDEF-FFF9-F3EC-A632F523EB00}"/>
          </ac:spMkLst>
        </pc:spChg>
        <pc:spChg chg="mod">
          <ac:chgData name="Talarico, Salvatore" userId="5d77538d-074a-40aa-89bc-3bddcdff28e1" providerId="ADAL" clId="{9D553FCB-6639-4C27-86BA-CC4F1B555DA5}" dt="2024-05-08T18:23:54.968" v="325" actId="20577"/>
          <ac:spMkLst>
            <pc:docMk/>
            <pc:sldMk cId="943183580" sldId="289"/>
            <ac:spMk id="3" creationId="{D7A13AD9-5984-EC5D-C0D8-ADCC11A23F8F}"/>
          </ac:spMkLst>
        </pc:spChg>
      </pc:sldChg>
      <pc:sldChg chg="addSp delSp modSp mod">
        <pc:chgData name="Talarico, Salvatore" userId="5d77538d-074a-40aa-89bc-3bddcdff28e1" providerId="ADAL" clId="{9D553FCB-6639-4C27-86BA-CC4F1B555DA5}" dt="2024-05-08T18:27:47.209" v="383" actId="113"/>
        <pc:sldMkLst>
          <pc:docMk/>
          <pc:sldMk cId="1604495909" sldId="291"/>
        </pc:sldMkLst>
        <pc:spChg chg="mod">
          <ac:chgData name="Talarico, Salvatore" userId="5d77538d-074a-40aa-89bc-3bddcdff28e1" providerId="ADAL" clId="{9D553FCB-6639-4C27-86BA-CC4F1B555DA5}" dt="2024-05-08T18:27:47.209" v="383" actId="113"/>
          <ac:spMkLst>
            <pc:docMk/>
            <pc:sldMk cId="1604495909" sldId="291"/>
            <ac:spMk id="3" creationId="{D7A13AD9-5984-EC5D-C0D8-ADCC11A23F8F}"/>
          </ac:spMkLst>
        </pc:spChg>
        <pc:spChg chg="mod">
          <ac:chgData name="Talarico, Salvatore" userId="5d77538d-074a-40aa-89bc-3bddcdff28e1" providerId="ADAL" clId="{9D553FCB-6639-4C27-86BA-CC4F1B555DA5}" dt="2024-05-08T18:24:19.108" v="327"/>
          <ac:spMkLst>
            <pc:docMk/>
            <pc:sldMk cId="1604495909" sldId="291"/>
            <ac:spMk id="23" creationId="{F0CCC11C-E136-1FF6-B69C-A1369425B9EB}"/>
          </ac:spMkLst>
        </pc:spChg>
        <pc:spChg chg="mod">
          <ac:chgData name="Talarico, Salvatore" userId="5d77538d-074a-40aa-89bc-3bddcdff28e1" providerId="ADAL" clId="{9D553FCB-6639-4C27-86BA-CC4F1B555DA5}" dt="2024-05-08T18:24:19.108" v="327"/>
          <ac:spMkLst>
            <pc:docMk/>
            <pc:sldMk cId="1604495909" sldId="291"/>
            <ac:spMk id="24" creationId="{113FF8EE-3082-CC3A-40CD-24E8F37F1FD7}"/>
          </ac:spMkLst>
        </pc:spChg>
        <pc:spChg chg="mod">
          <ac:chgData name="Talarico, Salvatore" userId="5d77538d-074a-40aa-89bc-3bddcdff28e1" providerId="ADAL" clId="{9D553FCB-6639-4C27-86BA-CC4F1B555DA5}" dt="2024-05-08T18:24:19.108" v="327"/>
          <ac:spMkLst>
            <pc:docMk/>
            <pc:sldMk cId="1604495909" sldId="291"/>
            <ac:spMk id="25" creationId="{2C45A831-2EBA-6F6E-2800-5DCF54CA10CF}"/>
          </ac:spMkLst>
        </pc:spChg>
        <pc:spChg chg="mod">
          <ac:chgData name="Talarico, Salvatore" userId="5d77538d-074a-40aa-89bc-3bddcdff28e1" providerId="ADAL" clId="{9D553FCB-6639-4C27-86BA-CC4F1B555DA5}" dt="2024-05-08T18:24:19.108" v="327"/>
          <ac:spMkLst>
            <pc:docMk/>
            <pc:sldMk cId="1604495909" sldId="291"/>
            <ac:spMk id="26" creationId="{3284D074-1AD9-ECF1-EBB6-6B841EC6668C}"/>
          </ac:spMkLst>
        </pc:spChg>
        <pc:spChg chg="mod">
          <ac:chgData name="Talarico, Salvatore" userId="5d77538d-074a-40aa-89bc-3bddcdff28e1" providerId="ADAL" clId="{9D553FCB-6639-4C27-86BA-CC4F1B555DA5}" dt="2024-05-08T18:24:19.108" v="327"/>
          <ac:spMkLst>
            <pc:docMk/>
            <pc:sldMk cId="1604495909" sldId="291"/>
            <ac:spMk id="31" creationId="{980AE32A-A054-136F-49BE-7935D0B115C1}"/>
          </ac:spMkLst>
        </pc:spChg>
        <pc:spChg chg="mod">
          <ac:chgData name="Talarico, Salvatore" userId="5d77538d-074a-40aa-89bc-3bddcdff28e1" providerId="ADAL" clId="{9D553FCB-6639-4C27-86BA-CC4F1B555DA5}" dt="2024-05-08T18:24:19.108" v="327"/>
          <ac:spMkLst>
            <pc:docMk/>
            <pc:sldMk cId="1604495909" sldId="291"/>
            <ac:spMk id="32" creationId="{AF05C3F4-7B1F-4B69-068B-E1FA59771A64}"/>
          </ac:spMkLst>
        </pc:spChg>
        <pc:spChg chg="mod">
          <ac:chgData name="Talarico, Salvatore" userId="5d77538d-074a-40aa-89bc-3bddcdff28e1" providerId="ADAL" clId="{9D553FCB-6639-4C27-86BA-CC4F1B555DA5}" dt="2024-05-08T18:24:19.108" v="327"/>
          <ac:spMkLst>
            <pc:docMk/>
            <pc:sldMk cId="1604495909" sldId="291"/>
            <ac:spMk id="33" creationId="{E00D0FF5-740B-B324-3D38-3E7CF988205B}"/>
          </ac:spMkLst>
        </pc:spChg>
        <pc:spChg chg="mod">
          <ac:chgData name="Talarico, Salvatore" userId="5d77538d-074a-40aa-89bc-3bddcdff28e1" providerId="ADAL" clId="{9D553FCB-6639-4C27-86BA-CC4F1B555DA5}" dt="2024-05-08T18:24:19.108" v="327"/>
          <ac:spMkLst>
            <pc:docMk/>
            <pc:sldMk cId="1604495909" sldId="291"/>
            <ac:spMk id="34" creationId="{BBD18C66-9B3D-0526-9597-DF36F1D0FD39}"/>
          </ac:spMkLst>
        </pc:spChg>
        <pc:spChg chg="mod">
          <ac:chgData name="Talarico, Salvatore" userId="5d77538d-074a-40aa-89bc-3bddcdff28e1" providerId="ADAL" clId="{9D553FCB-6639-4C27-86BA-CC4F1B555DA5}" dt="2024-05-08T18:24:19.108" v="327"/>
          <ac:spMkLst>
            <pc:docMk/>
            <pc:sldMk cId="1604495909" sldId="291"/>
            <ac:spMk id="35" creationId="{BBE5E325-F546-708B-2EC8-C8E5AEF9502B}"/>
          </ac:spMkLst>
        </pc:spChg>
        <pc:spChg chg="mod">
          <ac:chgData name="Talarico, Salvatore" userId="5d77538d-074a-40aa-89bc-3bddcdff28e1" providerId="ADAL" clId="{9D553FCB-6639-4C27-86BA-CC4F1B555DA5}" dt="2024-05-08T18:24:19.108" v="327"/>
          <ac:spMkLst>
            <pc:docMk/>
            <pc:sldMk cId="1604495909" sldId="291"/>
            <ac:spMk id="36" creationId="{BB5E53E1-C9F9-D1C0-8B05-77F77A73C61A}"/>
          </ac:spMkLst>
        </pc:spChg>
        <pc:spChg chg="add del mod">
          <ac:chgData name="Talarico, Salvatore" userId="5d77538d-074a-40aa-89bc-3bddcdff28e1" providerId="ADAL" clId="{9D553FCB-6639-4C27-86BA-CC4F1B555DA5}" dt="2024-05-08T18:24:33.317" v="331"/>
          <ac:spMkLst>
            <pc:docMk/>
            <pc:sldMk cId="1604495909" sldId="291"/>
            <ac:spMk id="37" creationId="{CEB20DCE-F5B9-00F1-55E0-49710753DCDC}"/>
          </ac:spMkLst>
        </pc:spChg>
        <pc:spChg chg="mod">
          <ac:chgData name="Talarico, Salvatore" userId="5d77538d-074a-40aa-89bc-3bddcdff28e1" providerId="ADAL" clId="{9D553FCB-6639-4C27-86BA-CC4F1B555DA5}" dt="2024-05-08T18:24:19.108" v="327"/>
          <ac:spMkLst>
            <pc:docMk/>
            <pc:sldMk cId="1604495909" sldId="291"/>
            <ac:spMk id="39" creationId="{E85F0D2D-311B-0A73-4ADA-27309C2F6488}"/>
          </ac:spMkLst>
        </pc:spChg>
        <pc:spChg chg="mod">
          <ac:chgData name="Talarico, Salvatore" userId="5d77538d-074a-40aa-89bc-3bddcdff28e1" providerId="ADAL" clId="{9D553FCB-6639-4C27-86BA-CC4F1B555DA5}" dt="2024-05-08T18:24:19.108" v="327"/>
          <ac:spMkLst>
            <pc:docMk/>
            <pc:sldMk cId="1604495909" sldId="291"/>
            <ac:spMk id="40" creationId="{D263F989-DA0B-101A-17D6-9A625231E358}"/>
          </ac:spMkLst>
        </pc:spChg>
        <pc:spChg chg="mod">
          <ac:chgData name="Talarico, Salvatore" userId="5d77538d-074a-40aa-89bc-3bddcdff28e1" providerId="ADAL" clId="{9D553FCB-6639-4C27-86BA-CC4F1B555DA5}" dt="2024-05-08T18:24:19.108" v="327"/>
          <ac:spMkLst>
            <pc:docMk/>
            <pc:sldMk cId="1604495909" sldId="291"/>
            <ac:spMk id="41" creationId="{E6775E2D-A4CE-132D-4FAE-3BC6F89ACD14}"/>
          </ac:spMkLst>
        </pc:spChg>
        <pc:spChg chg="mod">
          <ac:chgData name="Talarico, Salvatore" userId="5d77538d-074a-40aa-89bc-3bddcdff28e1" providerId="ADAL" clId="{9D553FCB-6639-4C27-86BA-CC4F1B555DA5}" dt="2024-05-08T18:24:19.108" v="327"/>
          <ac:spMkLst>
            <pc:docMk/>
            <pc:sldMk cId="1604495909" sldId="291"/>
            <ac:spMk id="42" creationId="{801136CB-AD7E-2EAF-E568-AF40408A84CA}"/>
          </ac:spMkLst>
        </pc:spChg>
        <pc:spChg chg="add del">
          <ac:chgData name="Talarico, Salvatore" userId="5d77538d-074a-40aa-89bc-3bddcdff28e1" providerId="ADAL" clId="{9D553FCB-6639-4C27-86BA-CC4F1B555DA5}" dt="2024-05-08T18:24:32.731" v="330" actId="478"/>
          <ac:spMkLst>
            <pc:docMk/>
            <pc:sldMk cId="1604495909" sldId="291"/>
            <ac:spMk id="45" creationId="{9433A373-4CF2-4DC9-BAD5-DB48F93BD5F6}"/>
          </ac:spMkLst>
        </pc:spChg>
        <pc:spChg chg="add del">
          <ac:chgData name="Talarico, Salvatore" userId="5d77538d-074a-40aa-89bc-3bddcdff28e1" providerId="ADAL" clId="{9D553FCB-6639-4C27-86BA-CC4F1B555DA5}" dt="2024-05-08T18:24:32.731" v="330" actId="478"/>
          <ac:spMkLst>
            <pc:docMk/>
            <pc:sldMk cId="1604495909" sldId="291"/>
            <ac:spMk id="64" creationId="{21C3E295-172C-0ED8-3AB1-B24937497706}"/>
          </ac:spMkLst>
        </pc:spChg>
        <pc:spChg chg="mod">
          <ac:chgData name="Talarico, Salvatore" userId="5d77538d-074a-40aa-89bc-3bddcdff28e1" providerId="ADAL" clId="{9D553FCB-6639-4C27-86BA-CC4F1B555DA5}" dt="2024-05-08T18:24:19.108" v="327"/>
          <ac:spMkLst>
            <pc:docMk/>
            <pc:sldMk cId="1604495909" sldId="291"/>
            <ac:spMk id="75" creationId="{479B5151-B380-B48E-0C9C-020A2001076B}"/>
          </ac:spMkLst>
        </pc:spChg>
        <pc:spChg chg="mod">
          <ac:chgData name="Talarico, Salvatore" userId="5d77538d-074a-40aa-89bc-3bddcdff28e1" providerId="ADAL" clId="{9D553FCB-6639-4C27-86BA-CC4F1B555DA5}" dt="2024-05-08T18:24:19.108" v="327"/>
          <ac:spMkLst>
            <pc:docMk/>
            <pc:sldMk cId="1604495909" sldId="291"/>
            <ac:spMk id="76" creationId="{46FD87A2-ABE9-DFBE-241C-381A1E88A16A}"/>
          </ac:spMkLst>
        </pc:spChg>
        <pc:spChg chg="mod">
          <ac:chgData name="Talarico, Salvatore" userId="5d77538d-074a-40aa-89bc-3bddcdff28e1" providerId="ADAL" clId="{9D553FCB-6639-4C27-86BA-CC4F1B555DA5}" dt="2024-05-08T18:24:19.108" v="327"/>
          <ac:spMkLst>
            <pc:docMk/>
            <pc:sldMk cId="1604495909" sldId="291"/>
            <ac:spMk id="77" creationId="{FDA34125-B6C3-6C95-F287-6FFF3E8C8813}"/>
          </ac:spMkLst>
        </pc:spChg>
        <pc:spChg chg="mod">
          <ac:chgData name="Talarico, Salvatore" userId="5d77538d-074a-40aa-89bc-3bddcdff28e1" providerId="ADAL" clId="{9D553FCB-6639-4C27-86BA-CC4F1B555DA5}" dt="2024-05-08T18:24:19.108" v="327"/>
          <ac:spMkLst>
            <pc:docMk/>
            <pc:sldMk cId="1604495909" sldId="291"/>
            <ac:spMk id="78" creationId="{1403010D-075C-8B4D-46F2-40BCC5EC9EDD}"/>
          </ac:spMkLst>
        </pc:spChg>
        <pc:spChg chg="mod">
          <ac:chgData name="Talarico, Salvatore" userId="5d77538d-074a-40aa-89bc-3bddcdff28e1" providerId="ADAL" clId="{9D553FCB-6639-4C27-86BA-CC4F1B555DA5}" dt="2024-05-08T18:24:19.108" v="327"/>
          <ac:spMkLst>
            <pc:docMk/>
            <pc:sldMk cId="1604495909" sldId="291"/>
            <ac:spMk id="79" creationId="{466F2EF2-156C-D58B-AA0E-516EBC215890}"/>
          </ac:spMkLst>
        </pc:spChg>
        <pc:spChg chg="mod">
          <ac:chgData name="Talarico, Salvatore" userId="5d77538d-074a-40aa-89bc-3bddcdff28e1" providerId="ADAL" clId="{9D553FCB-6639-4C27-86BA-CC4F1B555DA5}" dt="2024-05-08T18:24:19.108" v="327"/>
          <ac:spMkLst>
            <pc:docMk/>
            <pc:sldMk cId="1604495909" sldId="291"/>
            <ac:spMk id="80" creationId="{40CD4253-4184-78AC-BA0E-6F99EF9C8255}"/>
          </ac:spMkLst>
        </pc:spChg>
        <pc:spChg chg="add del mod">
          <ac:chgData name="Talarico, Salvatore" userId="5d77538d-074a-40aa-89bc-3bddcdff28e1" providerId="ADAL" clId="{9D553FCB-6639-4C27-86BA-CC4F1B555DA5}" dt="2024-05-08T18:24:33.317" v="331"/>
          <ac:spMkLst>
            <pc:docMk/>
            <pc:sldMk cId="1604495909" sldId="291"/>
            <ac:spMk id="81" creationId="{6251FB3D-D219-F1C4-1B3F-0E914028722B}"/>
          </ac:spMkLst>
        </pc:spChg>
        <pc:spChg chg="mod">
          <ac:chgData name="Talarico, Salvatore" userId="5d77538d-074a-40aa-89bc-3bddcdff28e1" providerId="ADAL" clId="{9D553FCB-6639-4C27-86BA-CC4F1B555DA5}" dt="2024-05-08T18:24:19.108" v="327"/>
          <ac:spMkLst>
            <pc:docMk/>
            <pc:sldMk cId="1604495909" sldId="291"/>
            <ac:spMk id="84" creationId="{CA2B7BCD-59D4-BAE1-9DE6-FB010F82350A}"/>
          </ac:spMkLst>
        </pc:spChg>
        <pc:spChg chg="mod">
          <ac:chgData name="Talarico, Salvatore" userId="5d77538d-074a-40aa-89bc-3bddcdff28e1" providerId="ADAL" clId="{9D553FCB-6639-4C27-86BA-CC4F1B555DA5}" dt="2024-05-08T18:24:19.108" v="327"/>
          <ac:spMkLst>
            <pc:docMk/>
            <pc:sldMk cId="1604495909" sldId="291"/>
            <ac:spMk id="85" creationId="{A5091C84-CA85-BE32-2A01-FF6F64DAE361}"/>
          </ac:spMkLst>
        </pc:spChg>
        <pc:spChg chg="mod">
          <ac:chgData name="Talarico, Salvatore" userId="5d77538d-074a-40aa-89bc-3bddcdff28e1" providerId="ADAL" clId="{9D553FCB-6639-4C27-86BA-CC4F1B555DA5}" dt="2024-05-08T18:24:19.108" v="327"/>
          <ac:spMkLst>
            <pc:docMk/>
            <pc:sldMk cId="1604495909" sldId="291"/>
            <ac:spMk id="86" creationId="{1F23D384-A70E-84DA-A81D-E7DF597614B6}"/>
          </ac:spMkLst>
        </pc:spChg>
        <pc:spChg chg="mod">
          <ac:chgData name="Talarico, Salvatore" userId="5d77538d-074a-40aa-89bc-3bddcdff28e1" providerId="ADAL" clId="{9D553FCB-6639-4C27-86BA-CC4F1B555DA5}" dt="2024-05-08T18:24:19.108" v="327"/>
          <ac:spMkLst>
            <pc:docMk/>
            <pc:sldMk cId="1604495909" sldId="291"/>
            <ac:spMk id="87" creationId="{FD808EFF-5581-7083-F061-882012708749}"/>
          </ac:spMkLst>
        </pc:spChg>
        <pc:spChg chg="mod">
          <ac:chgData name="Talarico, Salvatore" userId="5d77538d-074a-40aa-89bc-3bddcdff28e1" providerId="ADAL" clId="{9D553FCB-6639-4C27-86BA-CC4F1B555DA5}" dt="2024-05-08T18:24:19.108" v="327"/>
          <ac:spMkLst>
            <pc:docMk/>
            <pc:sldMk cId="1604495909" sldId="291"/>
            <ac:spMk id="88" creationId="{7E4F3452-D3C3-539A-4400-AA688ECE026B}"/>
          </ac:spMkLst>
        </pc:spChg>
        <pc:spChg chg="mod">
          <ac:chgData name="Talarico, Salvatore" userId="5d77538d-074a-40aa-89bc-3bddcdff28e1" providerId="ADAL" clId="{9D553FCB-6639-4C27-86BA-CC4F1B555DA5}" dt="2024-05-08T18:24:19.108" v="327"/>
          <ac:spMkLst>
            <pc:docMk/>
            <pc:sldMk cId="1604495909" sldId="291"/>
            <ac:spMk id="89" creationId="{3ECA9EE6-CB18-AE6A-A7E7-72DD84416D04}"/>
          </ac:spMkLst>
        </pc:spChg>
        <pc:spChg chg="mod">
          <ac:chgData name="Talarico, Salvatore" userId="5d77538d-074a-40aa-89bc-3bddcdff28e1" providerId="ADAL" clId="{9D553FCB-6639-4C27-86BA-CC4F1B555DA5}" dt="2024-05-08T18:24:19.108" v="327"/>
          <ac:spMkLst>
            <pc:docMk/>
            <pc:sldMk cId="1604495909" sldId="291"/>
            <ac:spMk id="90" creationId="{DBF2BFA2-9288-650F-D3A8-E0F7022394D8}"/>
          </ac:spMkLst>
        </pc:spChg>
        <pc:spChg chg="mod">
          <ac:chgData name="Talarico, Salvatore" userId="5d77538d-074a-40aa-89bc-3bddcdff28e1" providerId="ADAL" clId="{9D553FCB-6639-4C27-86BA-CC4F1B555DA5}" dt="2024-05-08T18:24:19.108" v="327"/>
          <ac:spMkLst>
            <pc:docMk/>
            <pc:sldMk cId="1604495909" sldId="291"/>
            <ac:spMk id="92" creationId="{C15A839F-C223-336B-9C57-7CCD1FD52282}"/>
          </ac:spMkLst>
        </pc:spChg>
        <pc:grpChg chg="add del">
          <ac:chgData name="Talarico, Salvatore" userId="5d77538d-074a-40aa-89bc-3bddcdff28e1" providerId="ADAL" clId="{9D553FCB-6639-4C27-86BA-CC4F1B555DA5}" dt="2024-05-08T18:24:32.731" v="330" actId="478"/>
          <ac:grpSpMkLst>
            <pc:docMk/>
            <pc:sldMk cId="1604495909" sldId="291"/>
            <ac:grpSpMk id="7" creationId="{6941331A-EED1-4FF9-99DF-056A7D9068AA}"/>
          </ac:grpSpMkLst>
        </pc:grpChg>
        <pc:grpChg chg="add del mod">
          <ac:chgData name="Talarico, Salvatore" userId="5d77538d-074a-40aa-89bc-3bddcdff28e1" providerId="ADAL" clId="{9D553FCB-6639-4C27-86BA-CC4F1B555DA5}" dt="2024-05-08T18:24:33.317" v="331"/>
          <ac:grpSpMkLst>
            <pc:docMk/>
            <pc:sldMk cId="1604495909" sldId="291"/>
            <ac:grpSpMk id="22" creationId="{1AD55FF6-5998-7EC3-0002-E259671AE5A8}"/>
          </ac:grpSpMkLst>
        </pc:grpChg>
        <pc:grpChg chg="add del mod">
          <ac:chgData name="Talarico, Salvatore" userId="5d77538d-074a-40aa-89bc-3bddcdff28e1" providerId="ADAL" clId="{9D553FCB-6639-4C27-86BA-CC4F1B555DA5}" dt="2024-05-08T18:24:33.317" v="331"/>
          <ac:grpSpMkLst>
            <pc:docMk/>
            <pc:sldMk cId="1604495909" sldId="291"/>
            <ac:grpSpMk id="38" creationId="{51099CA6-5E4C-99DD-6BD1-5B21A97AEDFA}"/>
          </ac:grpSpMkLst>
        </pc:grpChg>
        <pc:grpChg chg="add del">
          <ac:chgData name="Talarico, Salvatore" userId="5d77538d-074a-40aa-89bc-3bddcdff28e1" providerId="ADAL" clId="{9D553FCB-6639-4C27-86BA-CC4F1B555DA5}" dt="2024-05-08T18:24:32.731" v="330" actId="478"/>
          <ac:grpSpMkLst>
            <pc:docMk/>
            <pc:sldMk cId="1604495909" sldId="291"/>
            <ac:grpSpMk id="47" creationId="{7B2E4E35-9D40-7585-4582-4906F3A116A1}"/>
          </ac:grpSpMkLst>
        </pc:grpChg>
        <pc:grpChg chg="add del">
          <ac:chgData name="Talarico, Salvatore" userId="5d77538d-074a-40aa-89bc-3bddcdff28e1" providerId="ADAL" clId="{9D553FCB-6639-4C27-86BA-CC4F1B555DA5}" dt="2024-05-08T18:24:32.731" v="330" actId="478"/>
          <ac:grpSpMkLst>
            <pc:docMk/>
            <pc:sldMk cId="1604495909" sldId="291"/>
            <ac:grpSpMk id="63" creationId="{74B73738-9CE2-07EA-21B7-766400ABA71F}"/>
          </ac:grpSpMkLst>
        </pc:grpChg>
        <pc:grpChg chg="add del mod">
          <ac:chgData name="Talarico, Salvatore" userId="5d77538d-074a-40aa-89bc-3bddcdff28e1" providerId="ADAL" clId="{9D553FCB-6639-4C27-86BA-CC4F1B555DA5}" dt="2024-05-08T18:24:33.317" v="331"/>
          <ac:grpSpMkLst>
            <pc:docMk/>
            <pc:sldMk cId="1604495909" sldId="291"/>
            <ac:grpSpMk id="82" creationId="{6C58D458-8A3D-E4C5-F34E-CF15E430DF00}"/>
          </ac:grpSpMkLst>
        </pc:grpChg>
        <pc:picChg chg="mod">
          <ac:chgData name="Talarico, Salvatore" userId="5d77538d-074a-40aa-89bc-3bddcdff28e1" providerId="ADAL" clId="{9D553FCB-6639-4C27-86BA-CC4F1B555DA5}" dt="2024-05-08T18:24:19.108" v="327"/>
          <ac:picMkLst>
            <pc:docMk/>
            <pc:sldMk cId="1604495909" sldId="291"/>
            <ac:picMk id="27" creationId="{2EF54F19-3AA9-3514-DDBF-9000BC7D3149}"/>
          </ac:picMkLst>
        </pc:picChg>
        <pc:picChg chg="mod">
          <ac:chgData name="Talarico, Salvatore" userId="5d77538d-074a-40aa-89bc-3bddcdff28e1" providerId="ADAL" clId="{9D553FCB-6639-4C27-86BA-CC4F1B555DA5}" dt="2024-05-08T18:24:19.108" v="327"/>
          <ac:picMkLst>
            <pc:docMk/>
            <pc:sldMk cId="1604495909" sldId="291"/>
            <ac:picMk id="28" creationId="{ACDC43F2-85A3-7B69-6976-F46CCF868113}"/>
          </ac:picMkLst>
        </pc:picChg>
        <pc:picChg chg="mod">
          <ac:chgData name="Talarico, Salvatore" userId="5d77538d-074a-40aa-89bc-3bddcdff28e1" providerId="ADAL" clId="{9D553FCB-6639-4C27-86BA-CC4F1B555DA5}" dt="2024-05-08T18:24:19.108" v="327"/>
          <ac:picMkLst>
            <pc:docMk/>
            <pc:sldMk cId="1604495909" sldId="291"/>
            <ac:picMk id="29" creationId="{0218F2D4-C62A-7A1C-3F06-ED1FF9131900}"/>
          </ac:picMkLst>
        </pc:picChg>
        <pc:picChg chg="mod">
          <ac:chgData name="Talarico, Salvatore" userId="5d77538d-074a-40aa-89bc-3bddcdff28e1" providerId="ADAL" clId="{9D553FCB-6639-4C27-86BA-CC4F1B555DA5}" dt="2024-05-08T18:24:19.108" v="327"/>
          <ac:picMkLst>
            <pc:docMk/>
            <pc:sldMk cId="1604495909" sldId="291"/>
            <ac:picMk id="30" creationId="{04DFC5A4-E3D7-BE77-51DC-7892BA4103F8}"/>
          </ac:picMkLst>
        </pc:picChg>
        <pc:picChg chg="mod">
          <ac:chgData name="Talarico, Salvatore" userId="5d77538d-074a-40aa-89bc-3bddcdff28e1" providerId="ADAL" clId="{9D553FCB-6639-4C27-86BA-CC4F1B555DA5}" dt="2024-05-08T18:24:19.108" v="327"/>
          <ac:picMkLst>
            <pc:docMk/>
            <pc:sldMk cId="1604495909" sldId="291"/>
            <ac:picMk id="43" creationId="{4E05B59E-ED4E-88F8-3CDA-476CBE3D751C}"/>
          </ac:picMkLst>
        </pc:picChg>
        <pc:picChg chg="mod">
          <ac:chgData name="Talarico, Salvatore" userId="5d77538d-074a-40aa-89bc-3bddcdff28e1" providerId="ADAL" clId="{9D553FCB-6639-4C27-86BA-CC4F1B555DA5}" dt="2024-05-08T18:24:19.108" v="327"/>
          <ac:picMkLst>
            <pc:docMk/>
            <pc:sldMk cId="1604495909" sldId="291"/>
            <ac:picMk id="44" creationId="{4DDFEB79-4879-66FB-C279-F5EE90544F66}"/>
          </ac:picMkLst>
        </pc:picChg>
        <pc:picChg chg="mod">
          <ac:chgData name="Talarico, Salvatore" userId="5d77538d-074a-40aa-89bc-3bddcdff28e1" providerId="ADAL" clId="{9D553FCB-6639-4C27-86BA-CC4F1B555DA5}" dt="2024-05-08T18:24:19.108" v="327"/>
          <ac:picMkLst>
            <pc:docMk/>
            <pc:sldMk cId="1604495909" sldId="291"/>
            <ac:picMk id="46" creationId="{4747ADEA-85B7-6866-7857-8878F199D7CD}"/>
          </ac:picMkLst>
        </pc:picChg>
        <pc:picChg chg="mod">
          <ac:chgData name="Talarico, Salvatore" userId="5d77538d-074a-40aa-89bc-3bddcdff28e1" providerId="ADAL" clId="{9D553FCB-6639-4C27-86BA-CC4F1B555DA5}" dt="2024-05-08T18:24:19.108" v="327"/>
          <ac:picMkLst>
            <pc:docMk/>
            <pc:sldMk cId="1604495909" sldId="291"/>
            <ac:picMk id="74" creationId="{73B3282C-54E8-89DF-581E-B17DB1EA6679}"/>
          </ac:picMkLst>
        </pc:picChg>
        <pc:cxnChg chg="mod">
          <ac:chgData name="Talarico, Salvatore" userId="5d77538d-074a-40aa-89bc-3bddcdff28e1" providerId="ADAL" clId="{9D553FCB-6639-4C27-86BA-CC4F1B555DA5}" dt="2024-05-08T18:24:19.108" v="327"/>
          <ac:cxnSpMkLst>
            <pc:docMk/>
            <pc:sldMk cId="1604495909" sldId="291"/>
            <ac:cxnSpMk id="83" creationId="{38470B3F-C3C2-8A39-666F-663BC4A1B905}"/>
          </ac:cxnSpMkLst>
        </pc:cxnChg>
        <pc:cxnChg chg="mod">
          <ac:chgData name="Talarico, Salvatore" userId="5d77538d-074a-40aa-89bc-3bddcdff28e1" providerId="ADAL" clId="{9D553FCB-6639-4C27-86BA-CC4F1B555DA5}" dt="2024-05-08T18:24:19.108" v="327"/>
          <ac:cxnSpMkLst>
            <pc:docMk/>
            <pc:sldMk cId="1604495909" sldId="291"/>
            <ac:cxnSpMk id="91" creationId="{22E39E4A-9A27-7E0E-F49C-463507F3FEC0}"/>
          </ac:cxnSpMkLst>
        </pc:cxnChg>
      </pc:sldChg>
      <pc:sldChg chg="addSp delSp modSp mod addCm">
        <pc:chgData name="Talarico, Salvatore" userId="5d77538d-074a-40aa-89bc-3bddcdff28e1" providerId="ADAL" clId="{9D553FCB-6639-4C27-86BA-CC4F1B555DA5}" dt="2024-05-08T18:49:48.269" v="510"/>
        <pc:sldMkLst>
          <pc:docMk/>
          <pc:sldMk cId="4012809816" sldId="292"/>
        </pc:sldMkLst>
        <pc:spChg chg="mod">
          <ac:chgData name="Talarico, Salvatore" userId="5d77538d-074a-40aa-89bc-3bddcdff28e1" providerId="ADAL" clId="{9D553FCB-6639-4C27-86BA-CC4F1B555DA5}" dt="2024-05-08T18:48:15.877" v="507" actId="20577"/>
          <ac:spMkLst>
            <pc:docMk/>
            <pc:sldMk cId="4012809816" sldId="292"/>
            <ac:spMk id="3" creationId="{0FC19F7D-BB54-6005-6220-40E9BA581203}"/>
          </ac:spMkLst>
        </pc:spChg>
        <pc:spChg chg="add mod">
          <ac:chgData name="Talarico, Salvatore" userId="5d77538d-074a-40aa-89bc-3bddcdff28e1" providerId="ADAL" clId="{9D553FCB-6639-4C27-86BA-CC4F1B555DA5}" dt="2024-05-08T18:48:38.820" v="509"/>
          <ac:spMkLst>
            <pc:docMk/>
            <pc:sldMk cId="4012809816" sldId="292"/>
            <ac:spMk id="7" creationId="{CD12C988-4FEE-8DF5-2796-B273E0E16097}"/>
          </ac:spMkLst>
        </pc:spChg>
        <pc:spChg chg="mod">
          <ac:chgData name="Talarico, Salvatore" userId="5d77538d-074a-40aa-89bc-3bddcdff28e1" providerId="ADAL" clId="{9D553FCB-6639-4C27-86BA-CC4F1B555DA5}" dt="2024-05-08T18:48:38.820" v="509"/>
          <ac:spMkLst>
            <pc:docMk/>
            <pc:sldMk cId="4012809816" sldId="292"/>
            <ac:spMk id="10" creationId="{8A50E9EE-719F-FDD9-C8A7-CCFA56B5CDA1}"/>
          </ac:spMkLst>
        </pc:spChg>
        <pc:spChg chg="mod">
          <ac:chgData name="Talarico, Salvatore" userId="5d77538d-074a-40aa-89bc-3bddcdff28e1" providerId="ADAL" clId="{9D553FCB-6639-4C27-86BA-CC4F1B555DA5}" dt="2024-05-08T18:48:38.820" v="509"/>
          <ac:spMkLst>
            <pc:docMk/>
            <pc:sldMk cId="4012809816" sldId="292"/>
            <ac:spMk id="11" creationId="{91157FDB-9380-B6AD-7B7A-8BF7A28DD169}"/>
          </ac:spMkLst>
        </pc:spChg>
        <pc:spChg chg="mod">
          <ac:chgData name="Talarico, Salvatore" userId="5d77538d-074a-40aa-89bc-3bddcdff28e1" providerId="ADAL" clId="{9D553FCB-6639-4C27-86BA-CC4F1B555DA5}" dt="2024-05-08T18:48:38.820" v="509"/>
          <ac:spMkLst>
            <pc:docMk/>
            <pc:sldMk cId="4012809816" sldId="292"/>
            <ac:spMk id="12" creationId="{E521C3F8-277D-2FD9-C36E-E60271E18B07}"/>
          </ac:spMkLst>
        </pc:spChg>
        <pc:spChg chg="mod">
          <ac:chgData name="Talarico, Salvatore" userId="5d77538d-074a-40aa-89bc-3bddcdff28e1" providerId="ADAL" clId="{9D553FCB-6639-4C27-86BA-CC4F1B555DA5}" dt="2024-05-08T18:48:38.820" v="509"/>
          <ac:spMkLst>
            <pc:docMk/>
            <pc:sldMk cId="4012809816" sldId="292"/>
            <ac:spMk id="13" creationId="{FC1A2EE0-65DF-7675-2AA7-E8281A32F920}"/>
          </ac:spMkLst>
        </pc:spChg>
        <pc:spChg chg="mod">
          <ac:chgData name="Talarico, Salvatore" userId="5d77538d-074a-40aa-89bc-3bddcdff28e1" providerId="ADAL" clId="{9D553FCB-6639-4C27-86BA-CC4F1B555DA5}" dt="2024-05-08T18:48:38.820" v="509"/>
          <ac:spMkLst>
            <pc:docMk/>
            <pc:sldMk cId="4012809816" sldId="292"/>
            <ac:spMk id="14" creationId="{2BEE9B18-AD93-04CE-BE89-FE1E6964EF09}"/>
          </ac:spMkLst>
        </pc:spChg>
        <pc:spChg chg="mod">
          <ac:chgData name="Talarico, Salvatore" userId="5d77538d-074a-40aa-89bc-3bddcdff28e1" providerId="ADAL" clId="{9D553FCB-6639-4C27-86BA-CC4F1B555DA5}" dt="2024-05-08T18:48:38.820" v="509"/>
          <ac:spMkLst>
            <pc:docMk/>
            <pc:sldMk cId="4012809816" sldId="292"/>
            <ac:spMk id="15" creationId="{554F379D-40A6-0951-122B-CE97429B5AFE}"/>
          </ac:spMkLst>
        </pc:spChg>
        <pc:spChg chg="mod">
          <ac:chgData name="Talarico, Salvatore" userId="5d77538d-074a-40aa-89bc-3bddcdff28e1" providerId="ADAL" clId="{9D553FCB-6639-4C27-86BA-CC4F1B555DA5}" dt="2024-05-08T18:48:38.820" v="509"/>
          <ac:spMkLst>
            <pc:docMk/>
            <pc:sldMk cId="4012809816" sldId="292"/>
            <ac:spMk id="16" creationId="{C9AA7F7B-2BDB-3882-8E5D-44E8C5616A9C}"/>
          </ac:spMkLst>
        </pc:spChg>
        <pc:spChg chg="mod">
          <ac:chgData name="Talarico, Salvatore" userId="5d77538d-074a-40aa-89bc-3bddcdff28e1" providerId="ADAL" clId="{9D553FCB-6639-4C27-86BA-CC4F1B555DA5}" dt="2024-05-08T18:48:38.820" v="509"/>
          <ac:spMkLst>
            <pc:docMk/>
            <pc:sldMk cId="4012809816" sldId="292"/>
            <ac:spMk id="18" creationId="{04D24140-46C8-514B-7207-58F97948C4B0}"/>
          </ac:spMkLst>
        </pc:spChg>
        <pc:spChg chg="mod">
          <ac:chgData name="Talarico, Salvatore" userId="5d77538d-074a-40aa-89bc-3bddcdff28e1" providerId="ADAL" clId="{9D553FCB-6639-4C27-86BA-CC4F1B555DA5}" dt="2024-05-08T18:48:38.820" v="509"/>
          <ac:spMkLst>
            <pc:docMk/>
            <pc:sldMk cId="4012809816" sldId="292"/>
            <ac:spMk id="20" creationId="{044A9DCD-9978-D001-5433-88497B4745E7}"/>
          </ac:spMkLst>
        </pc:spChg>
        <pc:spChg chg="mod">
          <ac:chgData name="Talarico, Salvatore" userId="5d77538d-074a-40aa-89bc-3bddcdff28e1" providerId="ADAL" clId="{9D553FCB-6639-4C27-86BA-CC4F1B555DA5}" dt="2024-05-08T18:48:38.820" v="509"/>
          <ac:spMkLst>
            <pc:docMk/>
            <pc:sldMk cId="4012809816" sldId="292"/>
            <ac:spMk id="21" creationId="{FD6999E9-6934-1004-5D98-E53C1F6A6394}"/>
          </ac:spMkLst>
        </pc:spChg>
        <pc:spChg chg="mod">
          <ac:chgData name="Talarico, Salvatore" userId="5d77538d-074a-40aa-89bc-3bddcdff28e1" providerId="ADAL" clId="{9D553FCB-6639-4C27-86BA-CC4F1B555DA5}" dt="2024-05-08T18:48:38.820" v="509"/>
          <ac:spMkLst>
            <pc:docMk/>
            <pc:sldMk cId="4012809816" sldId="292"/>
            <ac:spMk id="22" creationId="{080B5629-B76E-A200-ACA9-07D04559FA0F}"/>
          </ac:spMkLst>
        </pc:spChg>
        <pc:spChg chg="mod">
          <ac:chgData name="Talarico, Salvatore" userId="5d77538d-074a-40aa-89bc-3bddcdff28e1" providerId="ADAL" clId="{9D553FCB-6639-4C27-86BA-CC4F1B555DA5}" dt="2024-05-08T18:48:38.820" v="509"/>
          <ac:spMkLst>
            <pc:docMk/>
            <pc:sldMk cId="4012809816" sldId="292"/>
            <ac:spMk id="23" creationId="{FCE0A5C6-9BA0-A22D-F57B-C35E058DC2C9}"/>
          </ac:spMkLst>
        </pc:spChg>
        <pc:spChg chg="mod">
          <ac:chgData name="Talarico, Salvatore" userId="5d77538d-074a-40aa-89bc-3bddcdff28e1" providerId="ADAL" clId="{9D553FCB-6639-4C27-86BA-CC4F1B555DA5}" dt="2024-05-08T18:48:38.820" v="509"/>
          <ac:spMkLst>
            <pc:docMk/>
            <pc:sldMk cId="4012809816" sldId="292"/>
            <ac:spMk id="28" creationId="{2134CB72-6670-F155-A494-519254A44315}"/>
          </ac:spMkLst>
        </pc:spChg>
        <pc:spChg chg="mod">
          <ac:chgData name="Talarico, Salvatore" userId="5d77538d-074a-40aa-89bc-3bddcdff28e1" providerId="ADAL" clId="{9D553FCB-6639-4C27-86BA-CC4F1B555DA5}" dt="2024-05-08T18:48:38.820" v="509"/>
          <ac:spMkLst>
            <pc:docMk/>
            <pc:sldMk cId="4012809816" sldId="292"/>
            <ac:spMk id="29" creationId="{F9C3CAA3-396B-E96A-980D-A907D1DE7F86}"/>
          </ac:spMkLst>
        </pc:spChg>
        <pc:spChg chg="mod">
          <ac:chgData name="Talarico, Salvatore" userId="5d77538d-074a-40aa-89bc-3bddcdff28e1" providerId="ADAL" clId="{9D553FCB-6639-4C27-86BA-CC4F1B555DA5}" dt="2024-05-08T18:48:38.820" v="509"/>
          <ac:spMkLst>
            <pc:docMk/>
            <pc:sldMk cId="4012809816" sldId="292"/>
            <ac:spMk id="30" creationId="{1F1E5B25-E659-5970-70CA-C599104E86CD}"/>
          </ac:spMkLst>
        </pc:spChg>
        <pc:spChg chg="mod">
          <ac:chgData name="Talarico, Salvatore" userId="5d77538d-074a-40aa-89bc-3bddcdff28e1" providerId="ADAL" clId="{9D553FCB-6639-4C27-86BA-CC4F1B555DA5}" dt="2024-05-08T18:48:38.820" v="509"/>
          <ac:spMkLst>
            <pc:docMk/>
            <pc:sldMk cId="4012809816" sldId="292"/>
            <ac:spMk id="31" creationId="{145F81FD-1AE3-DE6F-9F10-FB5FA90CE1C4}"/>
          </ac:spMkLst>
        </pc:spChg>
        <pc:spChg chg="mod">
          <ac:chgData name="Talarico, Salvatore" userId="5d77538d-074a-40aa-89bc-3bddcdff28e1" providerId="ADAL" clId="{9D553FCB-6639-4C27-86BA-CC4F1B555DA5}" dt="2024-05-08T18:48:38.820" v="509"/>
          <ac:spMkLst>
            <pc:docMk/>
            <pc:sldMk cId="4012809816" sldId="292"/>
            <ac:spMk id="32" creationId="{4093FEB2-B46C-66FF-98DD-165B773748BD}"/>
          </ac:spMkLst>
        </pc:spChg>
        <pc:spChg chg="mod">
          <ac:chgData name="Talarico, Salvatore" userId="5d77538d-074a-40aa-89bc-3bddcdff28e1" providerId="ADAL" clId="{9D553FCB-6639-4C27-86BA-CC4F1B555DA5}" dt="2024-05-08T18:48:38.820" v="509"/>
          <ac:spMkLst>
            <pc:docMk/>
            <pc:sldMk cId="4012809816" sldId="292"/>
            <ac:spMk id="33" creationId="{F5F83A96-DA1D-68DA-058D-B4D2D4740093}"/>
          </ac:spMkLst>
        </pc:spChg>
        <pc:spChg chg="del">
          <ac:chgData name="Talarico, Salvatore" userId="5d77538d-074a-40aa-89bc-3bddcdff28e1" providerId="ADAL" clId="{9D553FCB-6639-4C27-86BA-CC4F1B555DA5}" dt="2024-05-08T18:48:37.650" v="508" actId="478"/>
          <ac:spMkLst>
            <pc:docMk/>
            <pc:sldMk cId="4012809816" sldId="292"/>
            <ac:spMk id="34" creationId="{E5D8602F-D775-0BB3-F170-D96AB61B0820}"/>
          </ac:spMkLst>
        </pc:spChg>
        <pc:spChg chg="del">
          <ac:chgData name="Talarico, Salvatore" userId="5d77538d-074a-40aa-89bc-3bddcdff28e1" providerId="ADAL" clId="{9D553FCB-6639-4C27-86BA-CC4F1B555DA5}" dt="2024-05-08T18:48:37.650" v="508" actId="478"/>
          <ac:spMkLst>
            <pc:docMk/>
            <pc:sldMk cId="4012809816" sldId="292"/>
            <ac:spMk id="79" creationId="{5407D288-4627-3A17-61B1-10D8DC58989E}"/>
          </ac:spMkLst>
        </pc:spChg>
        <pc:spChg chg="mod">
          <ac:chgData name="Talarico, Salvatore" userId="5d77538d-074a-40aa-89bc-3bddcdff28e1" providerId="ADAL" clId="{9D553FCB-6639-4C27-86BA-CC4F1B555DA5}" dt="2024-05-08T18:48:38.820" v="509"/>
          <ac:spMkLst>
            <pc:docMk/>
            <pc:sldMk cId="4012809816" sldId="292"/>
            <ac:spMk id="80" creationId="{9AD90D82-2BB4-E217-67C1-F2C27AEFAFDA}"/>
          </ac:spMkLst>
        </pc:spChg>
        <pc:spChg chg="mod">
          <ac:chgData name="Talarico, Salvatore" userId="5d77538d-074a-40aa-89bc-3bddcdff28e1" providerId="ADAL" clId="{9D553FCB-6639-4C27-86BA-CC4F1B555DA5}" dt="2024-05-08T18:48:38.820" v="509"/>
          <ac:spMkLst>
            <pc:docMk/>
            <pc:sldMk cId="4012809816" sldId="292"/>
            <ac:spMk id="82" creationId="{749A66F2-2182-026A-B23A-FE2ADBEEE641}"/>
          </ac:spMkLst>
        </pc:spChg>
        <pc:spChg chg="mod">
          <ac:chgData name="Talarico, Salvatore" userId="5d77538d-074a-40aa-89bc-3bddcdff28e1" providerId="ADAL" clId="{9D553FCB-6639-4C27-86BA-CC4F1B555DA5}" dt="2024-05-08T18:48:38.820" v="509"/>
          <ac:spMkLst>
            <pc:docMk/>
            <pc:sldMk cId="4012809816" sldId="292"/>
            <ac:spMk id="84" creationId="{5653C291-5B4C-A6BC-E345-D3D6C175B21A}"/>
          </ac:spMkLst>
        </pc:spChg>
        <pc:spChg chg="mod">
          <ac:chgData name="Talarico, Salvatore" userId="5d77538d-074a-40aa-89bc-3bddcdff28e1" providerId="ADAL" clId="{9D553FCB-6639-4C27-86BA-CC4F1B555DA5}" dt="2024-05-08T18:48:38.820" v="509"/>
          <ac:spMkLst>
            <pc:docMk/>
            <pc:sldMk cId="4012809816" sldId="292"/>
            <ac:spMk id="85" creationId="{26FBFA02-69AA-8697-0552-32BD5A1CDEB6}"/>
          </ac:spMkLst>
        </pc:spChg>
        <pc:spChg chg="mod">
          <ac:chgData name="Talarico, Salvatore" userId="5d77538d-074a-40aa-89bc-3bddcdff28e1" providerId="ADAL" clId="{9D553FCB-6639-4C27-86BA-CC4F1B555DA5}" dt="2024-05-08T18:48:38.820" v="509"/>
          <ac:spMkLst>
            <pc:docMk/>
            <pc:sldMk cId="4012809816" sldId="292"/>
            <ac:spMk id="86" creationId="{05381470-7E47-0656-A263-7159DA05282F}"/>
          </ac:spMkLst>
        </pc:spChg>
        <pc:spChg chg="mod">
          <ac:chgData name="Talarico, Salvatore" userId="5d77538d-074a-40aa-89bc-3bddcdff28e1" providerId="ADAL" clId="{9D553FCB-6639-4C27-86BA-CC4F1B555DA5}" dt="2024-05-08T18:48:38.820" v="509"/>
          <ac:spMkLst>
            <pc:docMk/>
            <pc:sldMk cId="4012809816" sldId="292"/>
            <ac:spMk id="87" creationId="{21B68676-6C68-DFDB-3320-E38F12253337}"/>
          </ac:spMkLst>
        </pc:spChg>
        <pc:spChg chg="mod">
          <ac:chgData name="Talarico, Salvatore" userId="5d77538d-074a-40aa-89bc-3bddcdff28e1" providerId="ADAL" clId="{9D553FCB-6639-4C27-86BA-CC4F1B555DA5}" dt="2024-05-08T18:48:38.820" v="509"/>
          <ac:spMkLst>
            <pc:docMk/>
            <pc:sldMk cId="4012809816" sldId="292"/>
            <ac:spMk id="92" creationId="{78BA136F-325A-F655-A9A6-726A9EAD05BF}"/>
          </ac:spMkLst>
        </pc:spChg>
        <pc:spChg chg="mod">
          <ac:chgData name="Talarico, Salvatore" userId="5d77538d-074a-40aa-89bc-3bddcdff28e1" providerId="ADAL" clId="{9D553FCB-6639-4C27-86BA-CC4F1B555DA5}" dt="2024-05-08T18:48:38.820" v="509"/>
          <ac:spMkLst>
            <pc:docMk/>
            <pc:sldMk cId="4012809816" sldId="292"/>
            <ac:spMk id="93" creationId="{4683025A-5496-596E-29CB-E54145F6368A}"/>
          </ac:spMkLst>
        </pc:spChg>
        <pc:spChg chg="mod">
          <ac:chgData name="Talarico, Salvatore" userId="5d77538d-074a-40aa-89bc-3bddcdff28e1" providerId="ADAL" clId="{9D553FCB-6639-4C27-86BA-CC4F1B555DA5}" dt="2024-05-08T18:48:38.820" v="509"/>
          <ac:spMkLst>
            <pc:docMk/>
            <pc:sldMk cId="4012809816" sldId="292"/>
            <ac:spMk id="94" creationId="{41C2BE9B-CD00-5EE1-D481-C0FE649CD8E6}"/>
          </ac:spMkLst>
        </pc:spChg>
        <pc:spChg chg="mod">
          <ac:chgData name="Talarico, Salvatore" userId="5d77538d-074a-40aa-89bc-3bddcdff28e1" providerId="ADAL" clId="{9D553FCB-6639-4C27-86BA-CC4F1B555DA5}" dt="2024-05-08T18:48:38.820" v="509"/>
          <ac:spMkLst>
            <pc:docMk/>
            <pc:sldMk cId="4012809816" sldId="292"/>
            <ac:spMk id="95" creationId="{079D07D3-40F1-5968-E53C-6C8FBB76B775}"/>
          </ac:spMkLst>
        </pc:spChg>
        <pc:spChg chg="mod">
          <ac:chgData name="Talarico, Salvatore" userId="5d77538d-074a-40aa-89bc-3bddcdff28e1" providerId="ADAL" clId="{9D553FCB-6639-4C27-86BA-CC4F1B555DA5}" dt="2024-05-08T18:48:38.820" v="509"/>
          <ac:spMkLst>
            <pc:docMk/>
            <pc:sldMk cId="4012809816" sldId="292"/>
            <ac:spMk id="96" creationId="{9FC9C998-F229-FD5D-B508-F155D89B83D9}"/>
          </ac:spMkLst>
        </pc:spChg>
        <pc:spChg chg="mod">
          <ac:chgData name="Talarico, Salvatore" userId="5d77538d-074a-40aa-89bc-3bddcdff28e1" providerId="ADAL" clId="{9D553FCB-6639-4C27-86BA-CC4F1B555DA5}" dt="2024-05-08T18:48:38.820" v="509"/>
          <ac:spMkLst>
            <pc:docMk/>
            <pc:sldMk cId="4012809816" sldId="292"/>
            <ac:spMk id="97" creationId="{729033CD-3515-8630-6719-98671756F395}"/>
          </ac:spMkLst>
        </pc:spChg>
        <pc:spChg chg="add mod">
          <ac:chgData name="Talarico, Salvatore" userId="5d77538d-074a-40aa-89bc-3bddcdff28e1" providerId="ADAL" clId="{9D553FCB-6639-4C27-86BA-CC4F1B555DA5}" dt="2024-05-08T18:48:38.820" v="509"/>
          <ac:spMkLst>
            <pc:docMk/>
            <pc:sldMk cId="4012809816" sldId="292"/>
            <ac:spMk id="98" creationId="{3CD20BC2-43A9-E7EF-C106-820C2E7D286F}"/>
          </ac:spMkLst>
        </pc:spChg>
        <pc:grpChg chg="add mod">
          <ac:chgData name="Talarico, Salvatore" userId="5d77538d-074a-40aa-89bc-3bddcdff28e1" providerId="ADAL" clId="{9D553FCB-6639-4C27-86BA-CC4F1B555DA5}" dt="2024-05-08T18:48:38.820" v="509"/>
          <ac:grpSpMkLst>
            <pc:docMk/>
            <pc:sldMk cId="4012809816" sldId="292"/>
            <ac:grpSpMk id="8" creationId="{BE79C68C-5934-219D-D346-F4AEF8EE918E}"/>
          </ac:grpSpMkLst>
        </pc:grpChg>
        <pc:grpChg chg="add mod">
          <ac:chgData name="Talarico, Salvatore" userId="5d77538d-074a-40aa-89bc-3bddcdff28e1" providerId="ADAL" clId="{9D553FCB-6639-4C27-86BA-CC4F1B555DA5}" dt="2024-05-08T18:48:38.820" v="509"/>
          <ac:grpSpMkLst>
            <pc:docMk/>
            <pc:sldMk cId="4012809816" sldId="292"/>
            <ac:grpSpMk id="19" creationId="{DECEDC70-4B6D-4776-016D-7BCEC88E6D34}"/>
          </ac:grpSpMkLst>
        </pc:grpChg>
        <pc:grpChg chg="del">
          <ac:chgData name="Talarico, Salvatore" userId="5d77538d-074a-40aa-89bc-3bddcdff28e1" providerId="ADAL" clId="{9D553FCB-6639-4C27-86BA-CC4F1B555DA5}" dt="2024-05-08T18:48:37.650" v="508" actId="478"/>
          <ac:grpSpMkLst>
            <pc:docMk/>
            <pc:sldMk cId="4012809816" sldId="292"/>
            <ac:grpSpMk id="35" creationId="{CF1FA078-D813-06AC-DEB4-3D03D5FAA4AB}"/>
          </ac:grpSpMkLst>
        </pc:grpChg>
        <pc:grpChg chg="del">
          <ac:chgData name="Talarico, Salvatore" userId="5d77538d-074a-40aa-89bc-3bddcdff28e1" providerId="ADAL" clId="{9D553FCB-6639-4C27-86BA-CC4F1B555DA5}" dt="2024-05-08T18:48:37.650" v="508" actId="478"/>
          <ac:grpSpMkLst>
            <pc:docMk/>
            <pc:sldMk cId="4012809816" sldId="292"/>
            <ac:grpSpMk id="46" creationId="{FDB7CF0E-844E-6489-389D-670C0833F90F}"/>
          </ac:grpSpMkLst>
        </pc:grpChg>
        <pc:grpChg chg="del">
          <ac:chgData name="Talarico, Salvatore" userId="5d77538d-074a-40aa-89bc-3bddcdff28e1" providerId="ADAL" clId="{9D553FCB-6639-4C27-86BA-CC4F1B555DA5}" dt="2024-05-08T18:48:37.650" v="508" actId="478"/>
          <ac:grpSpMkLst>
            <pc:docMk/>
            <pc:sldMk cId="4012809816" sldId="292"/>
            <ac:grpSpMk id="64" creationId="{7162CA88-E1C5-DFF7-0650-9BD5A63B22A4}"/>
          </ac:grpSpMkLst>
        </pc:grpChg>
        <pc:grpChg chg="add mod">
          <ac:chgData name="Talarico, Salvatore" userId="5d77538d-074a-40aa-89bc-3bddcdff28e1" providerId="ADAL" clId="{9D553FCB-6639-4C27-86BA-CC4F1B555DA5}" dt="2024-05-08T18:48:38.820" v="509"/>
          <ac:grpSpMkLst>
            <pc:docMk/>
            <pc:sldMk cId="4012809816" sldId="292"/>
            <ac:grpSpMk id="83" creationId="{AA579C8E-76CC-CF8D-3DED-8E1AE088B6DA}"/>
          </ac:grpSpMkLst>
        </pc:grpChg>
        <pc:picChg chg="mod">
          <ac:chgData name="Talarico, Salvatore" userId="5d77538d-074a-40aa-89bc-3bddcdff28e1" providerId="ADAL" clId="{9D553FCB-6639-4C27-86BA-CC4F1B555DA5}" dt="2024-05-08T18:48:38.820" v="509"/>
          <ac:picMkLst>
            <pc:docMk/>
            <pc:sldMk cId="4012809816" sldId="292"/>
            <ac:picMk id="24" creationId="{2FD572EE-5278-EE23-159C-75F900328B3C}"/>
          </ac:picMkLst>
        </pc:picChg>
        <pc:picChg chg="mod">
          <ac:chgData name="Talarico, Salvatore" userId="5d77538d-074a-40aa-89bc-3bddcdff28e1" providerId="ADAL" clId="{9D553FCB-6639-4C27-86BA-CC4F1B555DA5}" dt="2024-05-08T18:48:38.820" v="509"/>
          <ac:picMkLst>
            <pc:docMk/>
            <pc:sldMk cId="4012809816" sldId="292"/>
            <ac:picMk id="25" creationId="{FEEFC4B6-AE94-B423-3D05-B8E7C8F772F9}"/>
          </ac:picMkLst>
        </pc:picChg>
        <pc:picChg chg="mod">
          <ac:chgData name="Talarico, Salvatore" userId="5d77538d-074a-40aa-89bc-3bddcdff28e1" providerId="ADAL" clId="{9D553FCB-6639-4C27-86BA-CC4F1B555DA5}" dt="2024-05-08T18:48:38.820" v="509"/>
          <ac:picMkLst>
            <pc:docMk/>
            <pc:sldMk cId="4012809816" sldId="292"/>
            <ac:picMk id="26" creationId="{AFDA6A30-A055-1B22-436A-34F4A738BF8B}"/>
          </ac:picMkLst>
        </pc:picChg>
        <pc:picChg chg="mod">
          <ac:chgData name="Talarico, Salvatore" userId="5d77538d-074a-40aa-89bc-3bddcdff28e1" providerId="ADAL" clId="{9D553FCB-6639-4C27-86BA-CC4F1B555DA5}" dt="2024-05-08T18:48:38.820" v="509"/>
          <ac:picMkLst>
            <pc:docMk/>
            <pc:sldMk cId="4012809816" sldId="292"/>
            <ac:picMk id="27" creationId="{EB4CC3B5-5A54-81F3-E781-4ACC86B3DEC8}"/>
          </ac:picMkLst>
        </pc:picChg>
        <pc:picChg chg="mod">
          <ac:chgData name="Talarico, Salvatore" userId="5d77538d-074a-40aa-89bc-3bddcdff28e1" providerId="ADAL" clId="{9D553FCB-6639-4C27-86BA-CC4F1B555DA5}" dt="2024-05-08T18:48:38.820" v="509"/>
          <ac:picMkLst>
            <pc:docMk/>
            <pc:sldMk cId="4012809816" sldId="292"/>
            <ac:picMk id="81" creationId="{6BD9488F-87E8-D188-EFE7-F81C0C28F3AD}"/>
          </ac:picMkLst>
        </pc:picChg>
        <pc:picChg chg="mod">
          <ac:chgData name="Talarico, Salvatore" userId="5d77538d-074a-40aa-89bc-3bddcdff28e1" providerId="ADAL" clId="{9D553FCB-6639-4C27-86BA-CC4F1B555DA5}" dt="2024-05-08T18:48:38.820" v="509"/>
          <ac:picMkLst>
            <pc:docMk/>
            <pc:sldMk cId="4012809816" sldId="292"/>
            <ac:picMk id="88" creationId="{4D918196-A477-283E-B6D5-C4F06C646448}"/>
          </ac:picMkLst>
        </pc:picChg>
        <pc:picChg chg="mod">
          <ac:chgData name="Talarico, Salvatore" userId="5d77538d-074a-40aa-89bc-3bddcdff28e1" providerId="ADAL" clId="{9D553FCB-6639-4C27-86BA-CC4F1B555DA5}" dt="2024-05-08T18:48:38.820" v="509"/>
          <ac:picMkLst>
            <pc:docMk/>
            <pc:sldMk cId="4012809816" sldId="292"/>
            <ac:picMk id="89" creationId="{8D13E8C1-40C7-C194-328A-7E1472B3D328}"/>
          </ac:picMkLst>
        </pc:picChg>
        <pc:picChg chg="mod">
          <ac:chgData name="Talarico, Salvatore" userId="5d77538d-074a-40aa-89bc-3bddcdff28e1" providerId="ADAL" clId="{9D553FCB-6639-4C27-86BA-CC4F1B555DA5}" dt="2024-05-08T18:48:38.820" v="509"/>
          <ac:picMkLst>
            <pc:docMk/>
            <pc:sldMk cId="4012809816" sldId="292"/>
            <ac:picMk id="90" creationId="{34FA1B0E-BBD0-B40F-4837-C2F388884277}"/>
          </ac:picMkLst>
        </pc:picChg>
        <pc:picChg chg="mod">
          <ac:chgData name="Talarico, Salvatore" userId="5d77538d-074a-40aa-89bc-3bddcdff28e1" providerId="ADAL" clId="{9D553FCB-6639-4C27-86BA-CC4F1B555DA5}" dt="2024-05-08T18:48:38.820" v="509"/>
          <ac:picMkLst>
            <pc:docMk/>
            <pc:sldMk cId="4012809816" sldId="292"/>
            <ac:picMk id="91" creationId="{03B19DAE-498E-DE55-AB3F-D9A08E2D6C5A}"/>
          </ac:picMkLst>
        </pc:picChg>
        <pc:cxnChg chg="mod">
          <ac:chgData name="Talarico, Salvatore" userId="5d77538d-074a-40aa-89bc-3bddcdff28e1" providerId="ADAL" clId="{9D553FCB-6639-4C27-86BA-CC4F1B555DA5}" dt="2024-05-08T18:48:38.820" v="509"/>
          <ac:cxnSpMkLst>
            <pc:docMk/>
            <pc:sldMk cId="4012809816" sldId="292"/>
            <ac:cxnSpMk id="9" creationId="{3346B74B-923A-A970-7B7B-2F0AA6D6138A}"/>
          </ac:cxnSpMkLst>
        </pc:cxnChg>
        <pc:cxnChg chg="mod">
          <ac:chgData name="Talarico, Salvatore" userId="5d77538d-074a-40aa-89bc-3bddcdff28e1" providerId="ADAL" clId="{9D553FCB-6639-4C27-86BA-CC4F1B555DA5}" dt="2024-05-08T18:48:38.820" v="509"/>
          <ac:cxnSpMkLst>
            <pc:docMk/>
            <pc:sldMk cId="4012809816" sldId="292"/>
            <ac:cxnSpMk id="17" creationId="{B6D7E15D-A573-E842-36F4-D006E63642A1}"/>
          </ac:cxnSpMkLst>
        </pc:cxnChg>
      </pc:sldChg>
      <pc:sldChg chg="modSp mod">
        <pc:chgData name="Talarico, Salvatore" userId="5d77538d-074a-40aa-89bc-3bddcdff28e1" providerId="ADAL" clId="{9D553FCB-6639-4C27-86BA-CC4F1B555DA5}" dt="2024-05-08T18:52:00.316" v="567" actId="6549"/>
        <pc:sldMkLst>
          <pc:docMk/>
          <pc:sldMk cId="1147668923" sldId="293"/>
        </pc:sldMkLst>
        <pc:spChg chg="mod">
          <ac:chgData name="Talarico, Salvatore" userId="5d77538d-074a-40aa-89bc-3bddcdff28e1" providerId="ADAL" clId="{9D553FCB-6639-4C27-86BA-CC4F1B555DA5}" dt="2024-05-08T18:52:00.316" v="567" actId="6549"/>
          <ac:spMkLst>
            <pc:docMk/>
            <pc:sldMk cId="1147668923" sldId="293"/>
            <ac:spMk id="3" creationId="{2EC8B5AA-93CC-9679-C9DD-E860713333E4}"/>
          </ac:spMkLst>
        </pc:spChg>
      </pc:sldChg>
    </pc:docChg>
  </pc:docChgLst>
  <pc:docChgLst>
    <pc:chgData name="Qing Xia" userId="4646ff74-0457-4fca-a942-2f80c010d96a" providerId="ADAL" clId="{3CDFC2AF-4E5A-4501-90A1-AB08378DD000}"/>
    <pc:docChg chg="custSel addSld delSld modSld sldOrd modMainMaster modNotesMaster">
      <pc:chgData name="Qing Xia" userId="4646ff74-0457-4fca-a942-2f80c010d96a" providerId="ADAL" clId="{3CDFC2AF-4E5A-4501-90A1-AB08378DD000}" dt="2024-05-07T17:10:11.164" v="1307" actId="20577"/>
      <pc:docMkLst>
        <pc:docMk/>
      </pc:docMkLst>
      <pc:sldChg chg="modSp">
        <pc:chgData name="Qing Xia" userId="4646ff74-0457-4fca-a942-2f80c010d96a" providerId="ADAL" clId="{3CDFC2AF-4E5A-4501-90A1-AB08378DD000}" dt="2024-05-03T21:09:58.040" v="104" actId="20577"/>
        <pc:sldMkLst>
          <pc:docMk/>
          <pc:sldMk cId="0" sldId="256"/>
        </pc:sldMkLst>
        <pc:spChg chg="mod">
          <ac:chgData name="Qing Xia" userId="4646ff74-0457-4fca-a942-2f80c010d96a" providerId="ADAL" clId="{3CDFC2AF-4E5A-4501-90A1-AB08378DD000}" dt="2024-05-03T21:09:58.040" v="10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Qing Xia" userId="4646ff74-0457-4fca-a942-2f80c010d96a" providerId="ADAL" clId="{3CDFC2AF-4E5A-4501-90A1-AB08378DD000}" dt="2024-05-03T21:06:12.890" v="79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Qing Xia" userId="4646ff74-0457-4fca-a942-2f80c010d96a" providerId="ADAL" clId="{3CDFC2AF-4E5A-4501-90A1-AB08378DD000}" dt="2024-05-03T21:06:25.468" v="81"/>
          <ac:graphicFrameMkLst>
            <pc:docMk/>
            <pc:sldMk cId="0" sldId="256"/>
            <ac:graphicFrameMk id="2" creationId="{14535BE4-6C54-3240-6C7D-BB9B145A3652}"/>
          </ac:graphicFrameMkLst>
        </pc:graphicFrameChg>
      </pc:sldChg>
      <pc:sldChg chg="modSp">
        <pc:chgData name="Qing Xia" userId="4646ff74-0457-4fca-a942-2f80c010d96a" providerId="ADAL" clId="{3CDFC2AF-4E5A-4501-90A1-AB08378DD000}" dt="2024-05-07T17:10:11.164" v="1307" actId="20577"/>
        <pc:sldMkLst>
          <pc:docMk/>
          <pc:sldMk cId="0" sldId="264"/>
        </pc:sldMkLst>
        <pc:spChg chg="mod">
          <ac:chgData name="Qing Xia" userId="4646ff74-0457-4fca-a942-2f80c010d96a" providerId="ADAL" clId="{3CDFC2AF-4E5A-4501-90A1-AB08378DD000}" dt="2024-05-07T17:10:11.164" v="1307" actId="20577"/>
          <ac:spMkLst>
            <pc:docMk/>
            <pc:sldMk cId="0" sldId="264"/>
            <ac:spMk id="2" creationId="{00000000-0000-0000-0000-000000000000}"/>
          </ac:spMkLst>
        </pc:spChg>
      </pc:sldChg>
      <pc:sldChg chg="modSp">
        <pc:chgData name="Qing Xia" userId="4646ff74-0457-4fca-a942-2f80c010d96a" providerId="ADAL" clId="{3CDFC2AF-4E5A-4501-90A1-AB08378DD000}" dt="2024-05-07T17:09:49.016" v="1287" actId="20577"/>
        <pc:sldMkLst>
          <pc:docMk/>
          <pc:sldMk cId="3746962498" sldId="266"/>
        </pc:sldMkLst>
        <pc:spChg chg="mod">
          <ac:chgData name="Qing Xia" userId="4646ff74-0457-4fca-a942-2f80c010d96a" providerId="ADAL" clId="{3CDFC2AF-4E5A-4501-90A1-AB08378DD000}" dt="2024-05-03T21:14:59.972" v="369" actId="20577"/>
          <ac:spMkLst>
            <pc:docMk/>
            <pc:sldMk cId="3746962498" sldId="266"/>
            <ac:spMk id="2" creationId="{D8120286-7178-4F49-8F37-5F15813070F7}"/>
          </ac:spMkLst>
        </pc:spChg>
        <pc:spChg chg="mod">
          <ac:chgData name="Qing Xia" userId="4646ff74-0457-4fca-a942-2f80c010d96a" providerId="ADAL" clId="{3CDFC2AF-4E5A-4501-90A1-AB08378DD000}" dt="2024-05-07T17:09:49.016" v="1287" actId="20577"/>
          <ac:spMkLst>
            <pc:docMk/>
            <pc:sldMk cId="3746962498" sldId="266"/>
            <ac:spMk id="3" creationId="{83AACA48-514F-70EC-2F86-AAA20AECE3E3}"/>
          </ac:spMkLst>
        </pc:spChg>
      </pc:sldChg>
      <pc:sldChg chg="modSp ord">
        <pc:chgData name="Qing Xia" userId="4646ff74-0457-4fca-a942-2f80c010d96a" providerId="ADAL" clId="{3CDFC2AF-4E5A-4501-90A1-AB08378DD000}" dt="2024-05-07T16:37:57.174" v="1018"/>
        <pc:sldMkLst>
          <pc:docMk/>
          <pc:sldMk cId="3980727868" sldId="267"/>
        </pc:sldMkLst>
        <pc:spChg chg="mod">
          <ac:chgData name="Qing Xia" userId="4646ff74-0457-4fca-a942-2f80c010d96a" providerId="ADAL" clId="{3CDFC2AF-4E5A-4501-90A1-AB08378DD000}" dt="2024-05-03T21:14:46.134" v="351" actId="20577"/>
          <ac:spMkLst>
            <pc:docMk/>
            <pc:sldMk cId="3980727868" sldId="267"/>
            <ac:spMk id="2" creationId="{603B9FCA-DDEF-FFF9-F3EC-A632F523EB00}"/>
          </ac:spMkLst>
        </pc:spChg>
        <pc:spChg chg="mod">
          <ac:chgData name="Qing Xia" userId="4646ff74-0457-4fca-a942-2f80c010d96a" providerId="ADAL" clId="{3CDFC2AF-4E5A-4501-90A1-AB08378DD000}" dt="2024-05-03T21:22:51.157" v="815" actId="20577"/>
          <ac:spMkLst>
            <pc:docMk/>
            <pc:sldMk cId="3980727868" sldId="267"/>
            <ac:spMk id="3" creationId="{D7A13AD9-5984-EC5D-C0D8-ADCC11A23F8F}"/>
          </ac:spMkLst>
        </pc:spChg>
      </pc:sldChg>
      <pc:sldChg chg="modSp">
        <pc:chgData name="Qing Xia" userId="4646ff74-0457-4fca-a942-2f80c010d96a" providerId="ADAL" clId="{3CDFC2AF-4E5A-4501-90A1-AB08378DD000}" dt="2024-05-07T16:48:30.833" v="1090" actId="20577"/>
        <pc:sldMkLst>
          <pc:docMk/>
          <pc:sldMk cId="829255310" sldId="273"/>
        </pc:sldMkLst>
        <pc:spChg chg="mod">
          <ac:chgData name="Qing Xia" userId="4646ff74-0457-4fca-a942-2f80c010d96a" providerId="ADAL" clId="{3CDFC2AF-4E5A-4501-90A1-AB08378DD000}" dt="2024-05-03T21:17:35.969" v="527" actId="20577"/>
          <ac:spMkLst>
            <pc:docMk/>
            <pc:sldMk cId="829255310" sldId="273"/>
            <ac:spMk id="2" creationId="{6DCD65FC-3EF4-973F-281A-23954822AA6C}"/>
          </ac:spMkLst>
        </pc:spChg>
        <pc:spChg chg="mod">
          <ac:chgData name="Qing Xia" userId="4646ff74-0457-4fca-a942-2f80c010d96a" providerId="ADAL" clId="{3CDFC2AF-4E5A-4501-90A1-AB08378DD000}" dt="2024-05-07T16:48:30.833" v="1090" actId="20577"/>
          <ac:spMkLst>
            <pc:docMk/>
            <pc:sldMk cId="829255310" sldId="273"/>
            <ac:spMk id="3" creationId="{6F558A56-9B1B-38CF-92D6-48C6E8D66E2A}"/>
          </ac:spMkLst>
        </pc:spChg>
      </pc:sldChg>
      <pc:sldChg chg="modSp">
        <pc:chgData name="Qing Xia" userId="4646ff74-0457-4fca-a942-2f80c010d96a" providerId="ADAL" clId="{3CDFC2AF-4E5A-4501-90A1-AB08378DD000}" dt="2024-05-07T16:58:55.252" v="1240"/>
        <pc:sldMkLst>
          <pc:docMk/>
          <pc:sldMk cId="1913627064" sldId="276"/>
        </pc:sldMkLst>
        <pc:spChg chg="mod">
          <ac:chgData name="Qing Xia" userId="4646ff74-0457-4fca-a942-2f80c010d96a" providerId="ADAL" clId="{3CDFC2AF-4E5A-4501-90A1-AB08378DD000}" dt="2024-05-07T16:58:55.252" v="1240"/>
          <ac:spMkLst>
            <pc:docMk/>
            <pc:sldMk cId="1913627064" sldId="276"/>
            <ac:spMk id="3" creationId="{3C593317-7949-4C45-95DA-FDABD80026E0}"/>
          </ac:spMkLst>
        </pc:spChg>
      </pc:sldChg>
      <pc:sldChg chg="modSp">
        <pc:chgData name="Qing Xia" userId="4646ff74-0457-4fca-a942-2f80c010d96a" providerId="ADAL" clId="{3CDFC2AF-4E5A-4501-90A1-AB08378DD000}" dt="2024-05-07T16:54:49.951" v="1158" actId="14100"/>
        <pc:sldMkLst>
          <pc:docMk/>
          <pc:sldMk cId="3002611499" sldId="281"/>
        </pc:sldMkLst>
        <pc:spChg chg="mod">
          <ac:chgData name="Qing Xia" userId="4646ff74-0457-4fca-a942-2f80c010d96a" providerId="ADAL" clId="{3CDFC2AF-4E5A-4501-90A1-AB08378DD000}" dt="2024-05-07T16:54:49.951" v="1158" actId="14100"/>
          <ac:spMkLst>
            <pc:docMk/>
            <pc:sldMk cId="3002611499" sldId="281"/>
            <ac:spMk id="3" creationId="{54ED20C6-1A8E-4627-BA46-F2789D2957A9}"/>
          </ac:spMkLst>
        </pc:spChg>
      </pc:sldChg>
      <pc:sldChg chg="modSp">
        <pc:chgData name="Qing Xia" userId="4646ff74-0457-4fca-a942-2f80c010d96a" providerId="ADAL" clId="{3CDFC2AF-4E5A-4501-90A1-AB08378DD000}" dt="2024-05-07T17:04:10.012" v="1274" actId="20577"/>
        <pc:sldMkLst>
          <pc:docMk/>
          <pc:sldMk cId="322506707" sldId="285"/>
        </pc:sldMkLst>
        <pc:spChg chg="mod">
          <ac:chgData name="Qing Xia" userId="4646ff74-0457-4fca-a942-2f80c010d96a" providerId="ADAL" clId="{3CDFC2AF-4E5A-4501-90A1-AB08378DD000}" dt="2024-05-07T17:04:10.012" v="1274" actId="20577"/>
          <ac:spMkLst>
            <pc:docMk/>
            <pc:sldMk cId="322506707" sldId="285"/>
            <ac:spMk id="3" creationId="{04BD9640-7833-4E07-A791-436A452B5245}"/>
          </ac:spMkLst>
        </pc:spChg>
      </pc:sldChg>
      <pc:sldChg chg="modSp">
        <pc:chgData name="Qing Xia" userId="4646ff74-0457-4fca-a942-2f80c010d96a" providerId="ADAL" clId="{3CDFC2AF-4E5A-4501-90A1-AB08378DD000}" dt="2024-05-07T17:00:05.314" v="1253"/>
        <pc:sldMkLst>
          <pc:docMk/>
          <pc:sldMk cId="2884677848" sldId="286"/>
        </pc:sldMkLst>
        <pc:spChg chg="mod">
          <ac:chgData name="Qing Xia" userId="4646ff74-0457-4fca-a942-2f80c010d96a" providerId="ADAL" clId="{3CDFC2AF-4E5A-4501-90A1-AB08378DD000}" dt="2024-05-07T16:58:47.351" v="1237" actId="20577"/>
          <ac:spMkLst>
            <pc:docMk/>
            <pc:sldMk cId="2884677848" sldId="286"/>
            <ac:spMk id="2" creationId="{29E8F965-4FF8-BF39-84DE-27F2AB799A32}"/>
          </ac:spMkLst>
        </pc:spChg>
        <pc:spChg chg="mod">
          <ac:chgData name="Qing Xia" userId="4646ff74-0457-4fca-a942-2f80c010d96a" providerId="ADAL" clId="{3CDFC2AF-4E5A-4501-90A1-AB08378DD000}" dt="2024-05-07T17:00:05.314" v="1253"/>
          <ac:spMkLst>
            <pc:docMk/>
            <pc:sldMk cId="2884677848" sldId="286"/>
            <ac:spMk id="3" creationId="{75348844-4E7E-F6AA-14BD-C63B6657DDBA}"/>
          </ac:spMkLst>
        </pc:spChg>
      </pc:sldChg>
      <pc:sldChg chg="modSp">
        <pc:chgData name="Qing Xia" userId="4646ff74-0457-4fca-a942-2f80c010d96a" providerId="ADAL" clId="{3CDFC2AF-4E5A-4501-90A1-AB08378DD000}" dt="2024-05-07T16:58:51.371" v="1239" actId="20577"/>
        <pc:sldMkLst>
          <pc:docMk/>
          <pc:sldMk cId="3953888452" sldId="287"/>
        </pc:sldMkLst>
        <pc:spChg chg="mod">
          <ac:chgData name="Qing Xia" userId="4646ff74-0457-4fca-a942-2f80c010d96a" providerId="ADAL" clId="{3CDFC2AF-4E5A-4501-90A1-AB08378DD000}" dt="2024-05-07T16:58:51.371" v="1239" actId="20577"/>
          <ac:spMkLst>
            <pc:docMk/>
            <pc:sldMk cId="3953888452" sldId="287"/>
            <ac:spMk id="2" creationId="{62986327-DAD0-4EB1-B2FC-A0D95EBDD31C}"/>
          </ac:spMkLst>
        </pc:spChg>
      </pc:sldChg>
      <pc:sldChg chg="modSp">
        <pc:chgData name="Qing Xia" userId="4646ff74-0457-4fca-a942-2f80c010d96a" providerId="ADAL" clId="{3CDFC2AF-4E5A-4501-90A1-AB08378DD000}" dt="2024-05-07T16:37:24.411" v="1017" actId="20577"/>
        <pc:sldMkLst>
          <pc:docMk/>
          <pc:sldMk cId="2425571810" sldId="288"/>
        </pc:sldMkLst>
        <pc:spChg chg="mod">
          <ac:chgData name="Qing Xia" userId="4646ff74-0457-4fca-a942-2f80c010d96a" providerId="ADAL" clId="{3CDFC2AF-4E5A-4501-90A1-AB08378DD000}" dt="2024-05-07T16:37:24.411" v="1017" actId="20577"/>
          <ac:spMkLst>
            <pc:docMk/>
            <pc:sldMk cId="2425571810" sldId="288"/>
            <ac:spMk id="3" creationId="{2F6BFF60-AEF0-481C-9A40-E0038D98519F}"/>
          </ac:spMkLst>
        </pc:spChg>
      </pc:sldChg>
      <pc:sldChg chg="ord">
        <pc:chgData name="Qing Xia" userId="4646ff74-0457-4fca-a942-2f80c010d96a" providerId="ADAL" clId="{3CDFC2AF-4E5A-4501-90A1-AB08378DD000}" dt="2024-05-07T16:37:57.174" v="1018"/>
        <pc:sldMkLst>
          <pc:docMk/>
          <pc:sldMk cId="943183580" sldId="289"/>
        </pc:sldMkLst>
      </pc:sldChg>
      <pc:sldChg chg="ord">
        <pc:chgData name="Qing Xia" userId="4646ff74-0457-4fca-a942-2f80c010d96a" providerId="ADAL" clId="{3CDFC2AF-4E5A-4501-90A1-AB08378DD000}" dt="2024-05-07T16:38:01.872" v="1019"/>
        <pc:sldMkLst>
          <pc:docMk/>
          <pc:sldMk cId="1604495909" sldId="291"/>
        </pc:sldMkLst>
      </pc:sldChg>
      <pc:sldChg chg="modSp">
        <pc:chgData name="Qing Xia" userId="4646ff74-0457-4fca-a942-2f80c010d96a" providerId="ADAL" clId="{3CDFC2AF-4E5A-4501-90A1-AB08378DD000}" dt="2024-05-07T16:57:46.486" v="1228" actId="1076"/>
        <pc:sldMkLst>
          <pc:docMk/>
          <pc:sldMk cId="1147668923" sldId="293"/>
        </pc:sldMkLst>
        <pc:spChg chg="mod">
          <ac:chgData name="Qing Xia" userId="4646ff74-0457-4fca-a942-2f80c010d96a" providerId="ADAL" clId="{3CDFC2AF-4E5A-4501-90A1-AB08378DD000}" dt="2024-05-07T16:50:12.315" v="1091" actId="13926"/>
          <ac:spMkLst>
            <pc:docMk/>
            <pc:sldMk cId="1147668923" sldId="293"/>
            <ac:spMk id="2" creationId="{D0438FBE-83DB-CEED-7079-79BF86CC6CF4}"/>
          </ac:spMkLst>
        </pc:spChg>
        <pc:spChg chg="mod">
          <ac:chgData name="Qing Xia" userId="4646ff74-0457-4fca-a942-2f80c010d96a" providerId="ADAL" clId="{3CDFC2AF-4E5A-4501-90A1-AB08378DD000}" dt="2024-05-07T16:57:46.486" v="1228" actId="1076"/>
          <ac:spMkLst>
            <pc:docMk/>
            <pc:sldMk cId="1147668923" sldId="293"/>
            <ac:spMk id="3" creationId="{2EC8B5AA-93CC-9679-C9DD-E860713333E4}"/>
          </ac:spMkLst>
        </pc:spChg>
      </pc:sldChg>
      <pc:sldChg chg="modSp add">
        <pc:chgData name="Qing Xia" userId="4646ff74-0457-4fca-a942-2f80c010d96a" providerId="ADAL" clId="{3CDFC2AF-4E5A-4501-90A1-AB08378DD000}" dt="2024-05-07T17:00:17.617" v="1256" actId="108"/>
        <pc:sldMkLst>
          <pc:docMk/>
          <pc:sldMk cId="2238351779" sldId="294"/>
        </pc:sldMkLst>
        <pc:spChg chg="mod">
          <ac:chgData name="Qing Xia" userId="4646ff74-0457-4fca-a942-2f80c010d96a" providerId="ADAL" clId="{3CDFC2AF-4E5A-4501-90A1-AB08378DD000}" dt="2024-05-07T16:58:42.499" v="1235" actId="20577"/>
          <ac:spMkLst>
            <pc:docMk/>
            <pc:sldMk cId="2238351779" sldId="294"/>
            <ac:spMk id="2" creationId="{EEDB9F48-BD75-4636-9016-DB54173BADCC}"/>
          </ac:spMkLst>
        </pc:spChg>
        <pc:spChg chg="mod">
          <ac:chgData name="Qing Xia" userId="4646ff74-0457-4fca-a942-2f80c010d96a" providerId="ADAL" clId="{3CDFC2AF-4E5A-4501-90A1-AB08378DD000}" dt="2024-05-07T17:00:17.617" v="1256" actId="108"/>
          <ac:spMkLst>
            <pc:docMk/>
            <pc:sldMk cId="2238351779" sldId="294"/>
            <ac:spMk id="3" creationId="{9337B2F4-26BF-48D7-9401-CC4B1D8FFCA2}"/>
          </ac:spMkLst>
        </pc:spChg>
      </pc:sldChg>
      <pc:sldMasterChg chg="modSp modSldLayout">
        <pc:chgData name="Qing Xia" userId="4646ff74-0457-4fca-a942-2f80c010d96a" providerId="ADAL" clId="{3CDFC2AF-4E5A-4501-90A1-AB08378DD000}" dt="2024-05-03T21:09:02.634" v="103" actId="20577"/>
        <pc:sldMasterMkLst>
          <pc:docMk/>
          <pc:sldMasterMk cId="0" sldId="2147483648"/>
        </pc:sldMasterMkLst>
        <pc:spChg chg="mod">
          <ac:chgData name="Qing Xia" userId="4646ff74-0457-4fca-a942-2f80c010d96a" providerId="ADAL" clId="{3CDFC2AF-4E5A-4501-90A1-AB08378DD000}" dt="2024-05-03T21:08:19.688" v="9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Qing Xia" userId="4646ff74-0457-4fca-a942-2f80c010d96a" providerId="ADAL" clId="{3CDFC2AF-4E5A-4501-90A1-AB08378DD000}" dt="2024-05-03T21:08:40.678" v="98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Qing Xia" userId="4646ff74-0457-4fca-a942-2f80c010d96a" providerId="ADAL" clId="{3CDFC2AF-4E5A-4501-90A1-AB08378DD000}" dt="2024-05-03T21:09:02.634" v="103" actId="20577"/>
          <pc:sldLayoutMkLst>
            <pc:docMk/>
            <pc:sldMasterMk cId="0" sldId="2147483648"/>
            <pc:sldLayoutMk cId="0" sldId="2147483649"/>
          </pc:sldLayoutMkLst>
          <pc:spChg chg="mod">
            <ac:chgData name="Qing Xia" userId="4646ff74-0457-4fca-a942-2f80c010d96a" providerId="ADAL" clId="{3CDFC2AF-4E5A-4501-90A1-AB08378DD000}" dt="2024-05-03T21:09:02.634" v="103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</pc:sldMasterChg>
    </pc:docChg>
  </pc:docChgLst>
  <pc:docChgLst>
    <pc:chgData name="Xia, Qing" userId="4646ff74-0457-4fca-a942-2f80c010d96a" providerId="ADAL" clId="{3CDFC2AF-4E5A-4501-90A1-AB08378DD000}"/>
    <pc:docChg chg="undo custSel addSld delSld modSld sldOrd">
      <pc:chgData name="Xia, Qing" userId="4646ff74-0457-4fca-a942-2f80c010d96a" providerId="ADAL" clId="{3CDFC2AF-4E5A-4501-90A1-AB08378DD000}" dt="2024-05-06T20:31:10.428" v="4609" actId="14"/>
      <pc:docMkLst>
        <pc:docMk/>
      </pc:docMkLst>
      <pc:sldChg chg="modSp">
        <pc:chgData name="Xia, Qing" userId="4646ff74-0457-4fca-a942-2f80c010d96a" providerId="ADAL" clId="{3CDFC2AF-4E5A-4501-90A1-AB08378DD000}" dt="2024-05-06T20:01:15.072" v="3701"/>
        <pc:sldMkLst>
          <pc:docMk/>
          <pc:sldMk cId="0" sldId="264"/>
        </pc:sldMkLst>
        <pc:spChg chg="mod">
          <ac:chgData name="Xia, Qing" userId="4646ff74-0457-4fca-a942-2f80c010d96a" providerId="ADAL" clId="{3CDFC2AF-4E5A-4501-90A1-AB08378DD000}" dt="2024-05-06T20:01:15.072" v="3701"/>
          <ac:spMkLst>
            <pc:docMk/>
            <pc:sldMk cId="0" sldId="264"/>
            <ac:spMk id="2" creationId="{00000000-0000-0000-0000-000000000000}"/>
          </ac:spMkLst>
        </pc:spChg>
      </pc:sldChg>
      <pc:sldChg chg="modSp">
        <pc:chgData name="Xia, Qing" userId="4646ff74-0457-4fca-a942-2f80c010d96a" providerId="ADAL" clId="{3CDFC2AF-4E5A-4501-90A1-AB08378DD000}" dt="2024-05-06T20:07:05.957" v="4014" actId="20577"/>
        <pc:sldMkLst>
          <pc:docMk/>
          <pc:sldMk cId="3746962498" sldId="266"/>
        </pc:sldMkLst>
        <pc:spChg chg="mod">
          <ac:chgData name="Xia, Qing" userId="4646ff74-0457-4fca-a942-2f80c010d96a" providerId="ADAL" clId="{3CDFC2AF-4E5A-4501-90A1-AB08378DD000}" dt="2024-05-06T20:07:05.957" v="4014" actId="20577"/>
          <ac:spMkLst>
            <pc:docMk/>
            <pc:sldMk cId="3746962498" sldId="266"/>
            <ac:spMk id="3" creationId="{83AACA48-514F-70EC-2F86-AAA20AECE3E3}"/>
          </ac:spMkLst>
        </pc:spChg>
      </pc:sldChg>
      <pc:sldChg chg="modSp ord">
        <pc:chgData name="Xia, Qing" userId="4646ff74-0457-4fca-a942-2f80c010d96a" providerId="ADAL" clId="{3CDFC2AF-4E5A-4501-90A1-AB08378DD000}" dt="2024-05-06T20:11:11.697" v="4163"/>
        <pc:sldMkLst>
          <pc:docMk/>
          <pc:sldMk cId="3980727868" sldId="267"/>
        </pc:sldMkLst>
        <pc:spChg chg="mod">
          <ac:chgData name="Xia, Qing" userId="4646ff74-0457-4fca-a942-2f80c010d96a" providerId="ADAL" clId="{3CDFC2AF-4E5A-4501-90A1-AB08378DD000}" dt="2024-05-06T20:10:44.801" v="4161" actId="13926"/>
          <ac:spMkLst>
            <pc:docMk/>
            <pc:sldMk cId="3980727868" sldId="267"/>
            <ac:spMk id="3" creationId="{D7A13AD9-5984-EC5D-C0D8-ADCC11A23F8F}"/>
          </ac:spMkLst>
        </pc:spChg>
      </pc:sldChg>
      <pc:sldChg chg="addSp delSp modSp">
        <pc:chgData name="Xia, Qing" userId="4646ff74-0457-4fca-a942-2f80c010d96a" providerId="ADAL" clId="{3CDFC2AF-4E5A-4501-90A1-AB08378DD000}" dt="2024-05-06T17:30:21.998" v="1226" actId="1076"/>
        <pc:sldMkLst>
          <pc:docMk/>
          <pc:sldMk cId="829255310" sldId="273"/>
        </pc:sldMkLst>
        <pc:spChg chg="mod">
          <ac:chgData name="Xia, Qing" userId="4646ff74-0457-4fca-a942-2f80c010d96a" providerId="ADAL" clId="{3CDFC2AF-4E5A-4501-90A1-AB08378DD000}" dt="2024-05-06T17:29:04.973" v="1216" actId="113"/>
          <ac:spMkLst>
            <pc:docMk/>
            <pc:sldMk cId="829255310" sldId="273"/>
            <ac:spMk id="3" creationId="{6F558A56-9B1B-38CF-92D6-48C6E8D66E2A}"/>
          </ac:spMkLst>
        </pc:spChg>
        <pc:spChg chg="mod">
          <ac:chgData name="Xia, Qing" userId="4646ff74-0457-4fca-a942-2f80c010d96a" providerId="ADAL" clId="{3CDFC2AF-4E5A-4501-90A1-AB08378DD000}" dt="2024-05-06T17:30:01.857" v="1223" actId="1076"/>
          <ac:spMkLst>
            <pc:docMk/>
            <pc:sldMk cId="829255310" sldId="273"/>
            <ac:spMk id="4" creationId="{D5B74752-4B43-F84B-82EB-C17CF1737BBF}"/>
          </ac:spMkLst>
        </pc:spChg>
        <pc:spChg chg="mod topLvl">
          <ac:chgData name="Xia, Qing" userId="4646ff74-0457-4fca-a942-2f80c010d96a" providerId="ADAL" clId="{3CDFC2AF-4E5A-4501-90A1-AB08378DD000}" dt="2024-05-06T17:30:13.425" v="1224" actId="164"/>
          <ac:spMkLst>
            <pc:docMk/>
            <pc:sldMk cId="829255310" sldId="273"/>
            <ac:spMk id="8" creationId="{710CF6C8-10D8-411A-89DA-88C0628434B5}"/>
          </ac:spMkLst>
        </pc:spChg>
        <pc:spChg chg="mod topLvl">
          <ac:chgData name="Xia, Qing" userId="4646ff74-0457-4fca-a942-2f80c010d96a" providerId="ADAL" clId="{3CDFC2AF-4E5A-4501-90A1-AB08378DD000}" dt="2024-05-06T17:30:13.425" v="1224" actId="164"/>
          <ac:spMkLst>
            <pc:docMk/>
            <pc:sldMk cId="829255310" sldId="273"/>
            <ac:spMk id="9" creationId="{6154A02F-4A39-4609-AB29-63A166CBB55A}"/>
          </ac:spMkLst>
        </pc:spChg>
        <pc:spChg chg="mod topLvl">
          <ac:chgData name="Xia, Qing" userId="4646ff74-0457-4fca-a942-2f80c010d96a" providerId="ADAL" clId="{3CDFC2AF-4E5A-4501-90A1-AB08378DD000}" dt="2024-05-06T17:30:13.425" v="1224" actId="164"/>
          <ac:spMkLst>
            <pc:docMk/>
            <pc:sldMk cId="829255310" sldId="273"/>
            <ac:spMk id="10" creationId="{9D647222-EDA2-4458-A3B1-7C09AB86D5EF}"/>
          </ac:spMkLst>
        </pc:spChg>
        <pc:spChg chg="mod topLvl">
          <ac:chgData name="Xia, Qing" userId="4646ff74-0457-4fca-a942-2f80c010d96a" providerId="ADAL" clId="{3CDFC2AF-4E5A-4501-90A1-AB08378DD000}" dt="2024-05-06T17:30:13.425" v="1224" actId="164"/>
          <ac:spMkLst>
            <pc:docMk/>
            <pc:sldMk cId="829255310" sldId="273"/>
            <ac:spMk id="11" creationId="{B7437C0A-9D79-4CD2-9D1F-A8BA41CC1AF3}"/>
          </ac:spMkLst>
        </pc:spChg>
        <pc:spChg chg="mod topLvl">
          <ac:chgData name="Xia, Qing" userId="4646ff74-0457-4fca-a942-2f80c010d96a" providerId="ADAL" clId="{3CDFC2AF-4E5A-4501-90A1-AB08378DD000}" dt="2024-05-06T17:30:13.425" v="1224" actId="164"/>
          <ac:spMkLst>
            <pc:docMk/>
            <pc:sldMk cId="829255310" sldId="273"/>
            <ac:spMk id="16" creationId="{EFBF3762-D461-48A2-8BE1-DBAB5039EC8B}"/>
          </ac:spMkLst>
        </pc:spChg>
        <pc:spChg chg="mod topLvl">
          <ac:chgData name="Xia, Qing" userId="4646ff74-0457-4fca-a942-2f80c010d96a" providerId="ADAL" clId="{3CDFC2AF-4E5A-4501-90A1-AB08378DD000}" dt="2024-05-06T17:30:13.425" v="1224" actId="164"/>
          <ac:spMkLst>
            <pc:docMk/>
            <pc:sldMk cId="829255310" sldId="273"/>
            <ac:spMk id="17" creationId="{DD93AD19-619F-48FB-AF30-CCFACB3D063B}"/>
          </ac:spMkLst>
        </pc:spChg>
        <pc:spChg chg="mod topLvl">
          <ac:chgData name="Xia, Qing" userId="4646ff74-0457-4fca-a942-2f80c010d96a" providerId="ADAL" clId="{3CDFC2AF-4E5A-4501-90A1-AB08378DD000}" dt="2024-05-06T17:30:13.425" v="1224" actId="164"/>
          <ac:spMkLst>
            <pc:docMk/>
            <pc:sldMk cId="829255310" sldId="273"/>
            <ac:spMk id="18" creationId="{CB0B205D-6476-4FB4-B86D-F75C1890BF2B}"/>
          </ac:spMkLst>
        </pc:spChg>
        <pc:spChg chg="mod topLvl">
          <ac:chgData name="Xia, Qing" userId="4646ff74-0457-4fca-a942-2f80c010d96a" providerId="ADAL" clId="{3CDFC2AF-4E5A-4501-90A1-AB08378DD000}" dt="2024-05-06T17:30:13.425" v="1224" actId="164"/>
          <ac:spMkLst>
            <pc:docMk/>
            <pc:sldMk cId="829255310" sldId="273"/>
            <ac:spMk id="19" creationId="{F97BEDB2-94B9-4669-BACF-7E18D0F610D1}"/>
          </ac:spMkLst>
        </pc:spChg>
        <pc:spChg chg="mod topLvl">
          <ac:chgData name="Xia, Qing" userId="4646ff74-0457-4fca-a942-2f80c010d96a" providerId="ADAL" clId="{3CDFC2AF-4E5A-4501-90A1-AB08378DD000}" dt="2024-05-06T17:30:13.425" v="1224" actId="164"/>
          <ac:spMkLst>
            <pc:docMk/>
            <pc:sldMk cId="829255310" sldId="273"/>
            <ac:spMk id="20" creationId="{D3D0C211-5FE2-4B32-B3CE-46FBAB2327B1}"/>
          </ac:spMkLst>
        </pc:spChg>
        <pc:spChg chg="mod topLvl">
          <ac:chgData name="Xia, Qing" userId="4646ff74-0457-4fca-a942-2f80c010d96a" providerId="ADAL" clId="{3CDFC2AF-4E5A-4501-90A1-AB08378DD000}" dt="2024-05-06T17:30:13.425" v="1224" actId="164"/>
          <ac:spMkLst>
            <pc:docMk/>
            <pc:sldMk cId="829255310" sldId="273"/>
            <ac:spMk id="21" creationId="{A3645F21-52DA-4D5D-8070-299C41E35AF4}"/>
          </ac:spMkLst>
        </pc:spChg>
        <pc:spChg chg="mod topLvl">
          <ac:chgData name="Xia, Qing" userId="4646ff74-0457-4fca-a942-2f80c010d96a" providerId="ADAL" clId="{3CDFC2AF-4E5A-4501-90A1-AB08378DD000}" dt="2024-05-06T17:22:52.833" v="766" actId="164"/>
          <ac:spMkLst>
            <pc:docMk/>
            <pc:sldMk cId="829255310" sldId="273"/>
            <ac:spMk id="24" creationId="{44317A39-C5F7-40BF-9719-47FED3A0E133}"/>
          </ac:spMkLst>
        </pc:spChg>
        <pc:spChg chg="mod topLvl">
          <ac:chgData name="Xia, Qing" userId="4646ff74-0457-4fca-a942-2f80c010d96a" providerId="ADAL" clId="{3CDFC2AF-4E5A-4501-90A1-AB08378DD000}" dt="2024-05-06T17:22:52.833" v="766" actId="164"/>
          <ac:spMkLst>
            <pc:docMk/>
            <pc:sldMk cId="829255310" sldId="273"/>
            <ac:spMk id="25" creationId="{02993D41-4856-444C-BA44-4644B203D2B2}"/>
          </ac:spMkLst>
        </pc:spChg>
        <pc:spChg chg="del mod topLvl">
          <ac:chgData name="Xia, Qing" userId="4646ff74-0457-4fca-a942-2f80c010d96a" providerId="ADAL" clId="{3CDFC2AF-4E5A-4501-90A1-AB08378DD000}" dt="2024-05-06T17:18:21.819" v="678" actId="478"/>
          <ac:spMkLst>
            <pc:docMk/>
            <pc:sldMk cId="829255310" sldId="273"/>
            <ac:spMk id="26" creationId="{6EBB5F60-836C-4B94-8F36-6BCE2040BFDD}"/>
          </ac:spMkLst>
        </pc:spChg>
        <pc:spChg chg="mod topLvl">
          <ac:chgData name="Xia, Qing" userId="4646ff74-0457-4fca-a942-2f80c010d96a" providerId="ADAL" clId="{3CDFC2AF-4E5A-4501-90A1-AB08378DD000}" dt="2024-05-06T17:22:52.833" v="766" actId="164"/>
          <ac:spMkLst>
            <pc:docMk/>
            <pc:sldMk cId="829255310" sldId="273"/>
            <ac:spMk id="27" creationId="{A16B875C-BB87-40E1-8625-8464EC6D0306}"/>
          </ac:spMkLst>
        </pc:spChg>
        <pc:spChg chg="mod topLvl">
          <ac:chgData name="Xia, Qing" userId="4646ff74-0457-4fca-a942-2f80c010d96a" providerId="ADAL" clId="{3CDFC2AF-4E5A-4501-90A1-AB08378DD000}" dt="2024-05-06T17:22:52.833" v="766" actId="164"/>
          <ac:spMkLst>
            <pc:docMk/>
            <pc:sldMk cId="829255310" sldId="273"/>
            <ac:spMk id="28" creationId="{46D8C4C3-8373-4BB0-ADE9-7BEF28ED3C6D}"/>
          </ac:spMkLst>
        </pc:spChg>
        <pc:spChg chg="add mod">
          <ac:chgData name="Xia, Qing" userId="4646ff74-0457-4fca-a942-2f80c010d96a" providerId="ADAL" clId="{3CDFC2AF-4E5A-4501-90A1-AB08378DD000}" dt="2024-05-06T17:22:52.833" v="766" actId="164"/>
          <ac:spMkLst>
            <pc:docMk/>
            <pc:sldMk cId="829255310" sldId="273"/>
            <ac:spMk id="29" creationId="{E497261D-0253-4D49-88FE-F995F948F715}"/>
          </ac:spMkLst>
        </pc:spChg>
        <pc:spChg chg="add mod">
          <ac:chgData name="Xia, Qing" userId="4646ff74-0457-4fca-a942-2f80c010d96a" providerId="ADAL" clId="{3CDFC2AF-4E5A-4501-90A1-AB08378DD000}" dt="2024-05-06T17:30:21.998" v="1226" actId="1076"/>
          <ac:spMkLst>
            <pc:docMk/>
            <pc:sldMk cId="829255310" sldId="273"/>
            <ac:spMk id="30" creationId="{EBCD18C4-2DA8-45E0-BF8F-DB1E5E770548}"/>
          </ac:spMkLst>
        </pc:spChg>
        <pc:spChg chg="add mod">
          <ac:chgData name="Xia, Qing" userId="4646ff74-0457-4fca-a942-2f80c010d96a" providerId="ADAL" clId="{3CDFC2AF-4E5A-4501-90A1-AB08378DD000}" dt="2024-05-06T17:22:52.833" v="766" actId="164"/>
          <ac:spMkLst>
            <pc:docMk/>
            <pc:sldMk cId="829255310" sldId="273"/>
            <ac:spMk id="32" creationId="{AD39853A-16C9-4E68-9F4A-027E4B805B9E}"/>
          </ac:spMkLst>
        </pc:spChg>
        <pc:spChg chg="add mod">
          <ac:chgData name="Xia, Qing" userId="4646ff74-0457-4fca-a942-2f80c010d96a" providerId="ADAL" clId="{3CDFC2AF-4E5A-4501-90A1-AB08378DD000}" dt="2024-05-06T17:22:52.833" v="766" actId="164"/>
          <ac:spMkLst>
            <pc:docMk/>
            <pc:sldMk cId="829255310" sldId="273"/>
            <ac:spMk id="35" creationId="{784158CB-243C-428F-88F1-26A10252DCDE}"/>
          </ac:spMkLst>
        </pc:spChg>
        <pc:spChg chg="add mod">
          <ac:chgData name="Xia, Qing" userId="4646ff74-0457-4fca-a942-2f80c010d96a" providerId="ADAL" clId="{3CDFC2AF-4E5A-4501-90A1-AB08378DD000}" dt="2024-05-06T17:22:52.833" v="766" actId="164"/>
          <ac:spMkLst>
            <pc:docMk/>
            <pc:sldMk cId="829255310" sldId="273"/>
            <ac:spMk id="36" creationId="{C48F0A16-CF95-4324-8D95-CD863B56FB58}"/>
          </ac:spMkLst>
        </pc:spChg>
        <pc:spChg chg="add mod">
          <ac:chgData name="Xia, Qing" userId="4646ff74-0457-4fca-a942-2f80c010d96a" providerId="ADAL" clId="{3CDFC2AF-4E5A-4501-90A1-AB08378DD000}" dt="2024-05-06T17:30:13.425" v="1224" actId="164"/>
          <ac:spMkLst>
            <pc:docMk/>
            <pc:sldMk cId="829255310" sldId="273"/>
            <ac:spMk id="38" creationId="{4C6C42F0-3E9C-4781-9D99-4B0BA2C31005}"/>
          </ac:spMkLst>
        </pc:spChg>
        <pc:spChg chg="add mod">
          <ac:chgData name="Xia, Qing" userId="4646ff74-0457-4fca-a942-2f80c010d96a" providerId="ADAL" clId="{3CDFC2AF-4E5A-4501-90A1-AB08378DD000}" dt="2024-05-06T17:30:13.425" v="1224" actId="164"/>
          <ac:spMkLst>
            <pc:docMk/>
            <pc:sldMk cId="829255310" sldId="273"/>
            <ac:spMk id="40" creationId="{DB8DC121-7E5D-40CB-B825-111942A43BFA}"/>
          </ac:spMkLst>
        </pc:spChg>
        <pc:grpChg chg="add del mod">
          <ac:chgData name="Xia, Qing" userId="4646ff74-0457-4fca-a942-2f80c010d96a" providerId="ADAL" clId="{3CDFC2AF-4E5A-4501-90A1-AB08378DD000}" dt="2024-05-06T17:29:27.507" v="1217" actId="165"/>
          <ac:grpSpMkLst>
            <pc:docMk/>
            <pc:sldMk cId="829255310" sldId="273"/>
            <ac:grpSpMk id="7" creationId="{02607F38-C664-49CA-BAE1-29C8C4B98714}"/>
          </ac:grpSpMkLst>
        </pc:grpChg>
        <pc:grpChg chg="add del mod">
          <ac:chgData name="Xia, Qing" userId="4646ff74-0457-4fca-a942-2f80c010d96a" providerId="ADAL" clId="{3CDFC2AF-4E5A-4501-90A1-AB08378DD000}" dt="2024-05-06T17:17:10.437" v="652" actId="165"/>
          <ac:grpSpMkLst>
            <pc:docMk/>
            <pc:sldMk cId="829255310" sldId="273"/>
            <ac:grpSpMk id="22" creationId="{1B51D7A5-16C6-41FA-8D2D-7D501C0E031B}"/>
          </ac:grpSpMkLst>
        </pc:grpChg>
        <pc:grpChg chg="add mod">
          <ac:chgData name="Xia, Qing" userId="4646ff74-0457-4fca-a942-2f80c010d96a" providerId="ADAL" clId="{3CDFC2AF-4E5A-4501-90A1-AB08378DD000}" dt="2024-05-06T17:22:57.479" v="767" actId="1076"/>
          <ac:grpSpMkLst>
            <pc:docMk/>
            <pc:sldMk cId="829255310" sldId="273"/>
            <ac:grpSpMk id="37" creationId="{F25D86A5-AD06-4C64-A861-73178EBAA187}"/>
          </ac:grpSpMkLst>
        </pc:grpChg>
        <pc:grpChg chg="add mod">
          <ac:chgData name="Xia, Qing" userId="4646ff74-0457-4fca-a942-2f80c010d96a" providerId="ADAL" clId="{3CDFC2AF-4E5A-4501-90A1-AB08378DD000}" dt="2024-05-06T17:30:17.970" v="1225" actId="1076"/>
          <ac:grpSpMkLst>
            <pc:docMk/>
            <pc:sldMk cId="829255310" sldId="273"/>
            <ac:grpSpMk id="41" creationId="{AA57D7F0-2753-465F-ABD7-281085366E45}"/>
          </ac:grpSpMkLst>
        </pc:grpChg>
        <pc:picChg chg="mod topLvl">
          <ac:chgData name="Xia, Qing" userId="4646ff74-0457-4fca-a942-2f80c010d96a" providerId="ADAL" clId="{3CDFC2AF-4E5A-4501-90A1-AB08378DD000}" dt="2024-05-06T17:30:13.425" v="1224" actId="164"/>
          <ac:picMkLst>
            <pc:docMk/>
            <pc:sldMk cId="829255310" sldId="273"/>
            <ac:picMk id="12" creationId="{320847D2-8CC3-499E-A39B-68E62CAA9532}"/>
          </ac:picMkLst>
        </pc:picChg>
        <pc:picChg chg="mod topLvl">
          <ac:chgData name="Xia, Qing" userId="4646ff74-0457-4fca-a942-2f80c010d96a" providerId="ADAL" clId="{3CDFC2AF-4E5A-4501-90A1-AB08378DD000}" dt="2024-05-06T17:30:13.425" v="1224" actId="164"/>
          <ac:picMkLst>
            <pc:docMk/>
            <pc:sldMk cId="829255310" sldId="273"/>
            <ac:picMk id="13" creationId="{9ECEBEA0-C4F9-4B27-BBEC-8C0D324272AA}"/>
          </ac:picMkLst>
        </pc:picChg>
        <pc:picChg chg="mod topLvl">
          <ac:chgData name="Xia, Qing" userId="4646ff74-0457-4fca-a942-2f80c010d96a" providerId="ADAL" clId="{3CDFC2AF-4E5A-4501-90A1-AB08378DD000}" dt="2024-05-06T17:30:13.425" v="1224" actId="164"/>
          <ac:picMkLst>
            <pc:docMk/>
            <pc:sldMk cId="829255310" sldId="273"/>
            <ac:picMk id="14" creationId="{277DE724-234A-4E97-B423-9B70B1F6CF3B}"/>
          </ac:picMkLst>
        </pc:picChg>
        <pc:picChg chg="mod topLvl">
          <ac:chgData name="Xia, Qing" userId="4646ff74-0457-4fca-a942-2f80c010d96a" providerId="ADAL" clId="{3CDFC2AF-4E5A-4501-90A1-AB08378DD000}" dt="2024-05-06T17:30:13.425" v="1224" actId="164"/>
          <ac:picMkLst>
            <pc:docMk/>
            <pc:sldMk cId="829255310" sldId="273"/>
            <ac:picMk id="15" creationId="{9EFC909D-D139-4123-804B-D275892634EB}"/>
          </ac:picMkLst>
        </pc:picChg>
        <pc:picChg chg="add mod">
          <ac:chgData name="Xia, Qing" userId="4646ff74-0457-4fca-a942-2f80c010d96a" providerId="ADAL" clId="{3CDFC2AF-4E5A-4501-90A1-AB08378DD000}" dt="2024-05-06T17:30:13.425" v="1224" actId="164"/>
          <ac:picMkLst>
            <pc:docMk/>
            <pc:sldMk cId="829255310" sldId="273"/>
            <ac:picMk id="39" creationId="{D02EF36B-1623-4B43-A331-F3380817E97C}"/>
          </ac:picMkLst>
        </pc:picChg>
        <pc:cxnChg chg="mod topLvl">
          <ac:chgData name="Xia, Qing" userId="4646ff74-0457-4fca-a942-2f80c010d96a" providerId="ADAL" clId="{3CDFC2AF-4E5A-4501-90A1-AB08378DD000}" dt="2024-05-06T17:22:52.833" v="766" actId="164"/>
          <ac:cxnSpMkLst>
            <pc:docMk/>
            <pc:sldMk cId="829255310" sldId="273"/>
            <ac:cxnSpMk id="23" creationId="{47E1ABB2-6563-4718-84C6-7B4A5FA5AFD4}"/>
          </ac:cxnSpMkLst>
        </pc:cxnChg>
        <pc:cxnChg chg="add mod ord">
          <ac:chgData name="Xia, Qing" userId="4646ff74-0457-4fca-a942-2f80c010d96a" providerId="ADAL" clId="{3CDFC2AF-4E5A-4501-90A1-AB08378DD000}" dt="2024-05-06T17:22:52.833" v="766" actId="164"/>
          <ac:cxnSpMkLst>
            <pc:docMk/>
            <pc:sldMk cId="829255310" sldId="273"/>
            <ac:cxnSpMk id="34" creationId="{310450C2-D6E9-4635-928F-57119E8AAA89}"/>
          </ac:cxnSpMkLst>
        </pc:cxnChg>
      </pc:sldChg>
      <pc:sldChg chg="add del">
        <pc:chgData name="Xia, Qing" userId="4646ff74-0457-4fca-a942-2f80c010d96a" providerId="ADAL" clId="{3CDFC2AF-4E5A-4501-90A1-AB08378DD000}" dt="2024-05-06T19:52:57.984" v="3659"/>
        <pc:sldMkLst>
          <pc:docMk/>
          <pc:sldMk cId="1913627064" sldId="276"/>
        </pc:sldMkLst>
      </pc:sldChg>
      <pc:sldChg chg="modSp add del">
        <pc:chgData name="Xia, Qing" userId="4646ff74-0457-4fca-a942-2f80c010d96a" providerId="ADAL" clId="{3CDFC2AF-4E5A-4501-90A1-AB08378DD000}" dt="2024-05-06T19:58:01.896" v="3661" actId="20577"/>
        <pc:sldMkLst>
          <pc:docMk/>
          <pc:sldMk cId="2884677848" sldId="286"/>
        </pc:sldMkLst>
        <pc:spChg chg="mod">
          <ac:chgData name="Xia, Qing" userId="4646ff74-0457-4fca-a942-2f80c010d96a" providerId="ADAL" clId="{3CDFC2AF-4E5A-4501-90A1-AB08378DD000}" dt="2024-05-06T19:58:01.896" v="3661" actId="20577"/>
          <ac:spMkLst>
            <pc:docMk/>
            <pc:sldMk cId="2884677848" sldId="286"/>
            <ac:spMk id="3" creationId="{75348844-4E7E-F6AA-14BD-C63B6657DDBA}"/>
          </ac:spMkLst>
        </pc:spChg>
      </pc:sldChg>
      <pc:sldChg chg="modSp add">
        <pc:chgData name="Xia, Qing" userId="4646ff74-0457-4fca-a942-2f80c010d96a" providerId="ADAL" clId="{3CDFC2AF-4E5A-4501-90A1-AB08378DD000}" dt="2024-05-06T19:59:03.503" v="3688" actId="20577"/>
        <pc:sldMkLst>
          <pc:docMk/>
          <pc:sldMk cId="3953888452" sldId="287"/>
        </pc:sldMkLst>
        <pc:spChg chg="mod">
          <ac:chgData name="Xia, Qing" userId="4646ff74-0457-4fca-a942-2f80c010d96a" providerId="ADAL" clId="{3CDFC2AF-4E5A-4501-90A1-AB08378DD000}" dt="2024-05-06T19:58:14.031" v="3668" actId="20577"/>
          <ac:spMkLst>
            <pc:docMk/>
            <pc:sldMk cId="3953888452" sldId="287"/>
            <ac:spMk id="2" creationId="{62986327-DAD0-4EB1-B2FC-A0D95EBDD31C}"/>
          </ac:spMkLst>
        </pc:spChg>
        <pc:spChg chg="mod">
          <ac:chgData name="Xia, Qing" userId="4646ff74-0457-4fca-a942-2f80c010d96a" providerId="ADAL" clId="{3CDFC2AF-4E5A-4501-90A1-AB08378DD000}" dt="2024-05-06T19:59:03.503" v="3688" actId="20577"/>
          <ac:spMkLst>
            <pc:docMk/>
            <pc:sldMk cId="3953888452" sldId="287"/>
            <ac:spMk id="3" creationId="{A972F233-9DF3-4B79-A326-99B9B0BD011F}"/>
          </ac:spMkLst>
        </pc:spChg>
      </pc:sldChg>
      <pc:sldChg chg="modSp add ord">
        <pc:chgData name="Xia, Qing" userId="4646ff74-0457-4fca-a942-2f80c010d96a" providerId="ADAL" clId="{3CDFC2AF-4E5A-4501-90A1-AB08378DD000}" dt="2024-05-06T20:30:13.062" v="4599" actId="13926"/>
        <pc:sldMkLst>
          <pc:docMk/>
          <pc:sldMk cId="2425571810" sldId="288"/>
        </pc:sldMkLst>
        <pc:spChg chg="mod">
          <ac:chgData name="Xia, Qing" userId="4646ff74-0457-4fca-a942-2f80c010d96a" providerId="ADAL" clId="{3CDFC2AF-4E5A-4501-90A1-AB08378DD000}" dt="2024-05-06T20:19:35.532" v="4179" actId="20577"/>
          <ac:spMkLst>
            <pc:docMk/>
            <pc:sldMk cId="2425571810" sldId="288"/>
            <ac:spMk id="2" creationId="{F9ADA547-DF98-4204-8122-5095E73BE87E}"/>
          </ac:spMkLst>
        </pc:spChg>
        <pc:spChg chg="mod">
          <ac:chgData name="Xia, Qing" userId="4646ff74-0457-4fca-a942-2f80c010d96a" providerId="ADAL" clId="{3CDFC2AF-4E5A-4501-90A1-AB08378DD000}" dt="2024-05-06T20:30:13.062" v="4599" actId="13926"/>
          <ac:spMkLst>
            <pc:docMk/>
            <pc:sldMk cId="2425571810" sldId="288"/>
            <ac:spMk id="3" creationId="{2F6BFF60-AEF0-481C-9A40-E0038D98519F}"/>
          </ac:spMkLst>
        </pc:spChg>
      </pc:sldChg>
    </pc:docChg>
  </pc:docChgLst>
  <pc:docChgLst>
    <pc:chgData name="Xia, Qing" userId="4646ff74-0457-4fca-a942-2f80c010d96a" providerId="ADAL" clId="{083CDE7B-124B-419F-B758-8E492BD8BC8B}"/>
    <pc:docChg chg="undo custSel addSld delSld modSld modMainMaster">
      <pc:chgData name="Xia, Qing" userId="4646ff74-0457-4fca-a942-2f80c010d96a" providerId="ADAL" clId="{083CDE7B-124B-419F-B758-8E492BD8BC8B}" dt="2024-05-09T19:14:18.181" v="1160" actId="20577"/>
      <pc:docMkLst>
        <pc:docMk/>
      </pc:docMkLst>
      <pc:sldChg chg="modSp mod">
        <pc:chgData name="Xia, Qing" userId="4646ff74-0457-4fca-a942-2f80c010d96a" providerId="ADAL" clId="{083CDE7B-124B-419F-B758-8E492BD8BC8B}" dt="2024-05-09T19:14:18.181" v="1160" actId="20577"/>
        <pc:sldMkLst>
          <pc:docMk/>
          <pc:sldMk cId="0" sldId="256"/>
        </pc:sldMkLst>
        <pc:spChg chg="mod">
          <ac:chgData name="Xia, Qing" userId="4646ff74-0457-4fca-a942-2f80c010d96a" providerId="ADAL" clId="{083CDE7B-124B-419F-B758-8E492BD8BC8B}" dt="2024-05-09T19:14:18.181" v="116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Cm">
        <pc:chgData name="Xia, Qing" userId="4646ff74-0457-4fca-a942-2f80c010d96a" providerId="ADAL" clId="{083CDE7B-124B-419F-B758-8E492BD8BC8B}" dt="2024-05-09T19:11:52.852" v="1151"/>
        <pc:sldMkLst>
          <pc:docMk/>
          <pc:sldMk cId="829255310" sldId="27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Xia, Qing" userId="4646ff74-0457-4fca-a942-2f80c010d96a" providerId="ADAL" clId="{083CDE7B-124B-419F-B758-8E492BD8BC8B}" dt="2024-05-09T19:11:52.852" v="1151"/>
              <pc2:cmMkLst xmlns:pc2="http://schemas.microsoft.com/office/powerpoint/2019/9/main/command">
                <pc:docMk/>
                <pc:sldMk cId="829255310" sldId="273"/>
                <pc2:cmMk id="{2A246CE0-71DC-4985-B577-2CF90A71452F}"/>
              </pc2:cmMkLst>
            </pc226:cmChg>
          </p:ext>
        </pc:extLst>
      </pc:sldChg>
      <pc:sldChg chg="modSp mod delCm modCm">
        <pc:chgData name="Xia, Qing" userId="4646ff74-0457-4fca-a942-2f80c010d96a" providerId="ADAL" clId="{083CDE7B-124B-419F-B758-8E492BD8BC8B}" dt="2024-05-09T18:07:30.689" v="1150"/>
        <pc:sldMkLst>
          <pc:docMk/>
          <pc:sldMk cId="1913627064" sldId="276"/>
        </pc:sldMkLst>
        <pc:spChg chg="mod">
          <ac:chgData name="Xia, Qing" userId="4646ff74-0457-4fca-a942-2f80c010d96a" providerId="ADAL" clId="{083CDE7B-124B-419F-B758-8E492BD8BC8B}" dt="2024-05-09T18:06:55.986" v="1149" actId="20577"/>
          <ac:spMkLst>
            <pc:docMk/>
            <pc:sldMk cId="1913627064" sldId="276"/>
            <ac:spMk id="3" creationId="{3C593317-7949-4C45-95DA-FDABD80026E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Xia, Qing" userId="4646ff74-0457-4fca-a942-2f80c010d96a" providerId="ADAL" clId="{083CDE7B-124B-419F-B758-8E492BD8BC8B}" dt="2024-05-09T18:07:30.689" v="1150"/>
              <pc2:cmMkLst xmlns:pc2="http://schemas.microsoft.com/office/powerpoint/2019/9/main/command">
                <pc:docMk/>
                <pc:sldMk cId="1913627064" sldId="276"/>
                <pc2:cmMk id="{F8B49638-3209-460B-A61E-CF47697B76F6}"/>
              </pc2:cmMkLst>
            </pc226:cmChg>
          </p:ext>
        </pc:extLst>
      </pc:sldChg>
      <pc:sldChg chg="modSp del mod">
        <pc:chgData name="Xia, Qing" userId="4646ff74-0457-4fca-a942-2f80c010d96a" providerId="ADAL" clId="{083CDE7B-124B-419F-B758-8E492BD8BC8B}" dt="2024-05-09T07:07:32.431" v="929" actId="47"/>
        <pc:sldMkLst>
          <pc:docMk/>
          <pc:sldMk cId="2884677848" sldId="286"/>
        </pc:sldMkLst>
        <pc:spChg chg="mod">
          <ac:chgData name="Xia, Qing" userId="4646ff74-0457-4fca-a942-2f80c010d96a" providerId="ADAL" clId="{083CDE7B-124B-419F-B758-8E492BD8BC8B}" dt="2024-05-09T07:02:53.735" v="911" actId="20577"/>
          <ac:spMkLst>
            <pc:docMk/>
            <pc:sldMk cId="2884677848" sldId="286"/>
            <ac:spMk id="2" creationId="{29E8F965-4FF8-BF39-84DE-27F2AB799A32}"/>
          </ac:spMkLst>
        </pc:spChg>
      </pc:sldChg>
      <pc:sldChg chg="modSp del mod">
        <pc:chgData name="Xia, Qing" userId="4646ff74-0457-4fca-a942-2f80c010d96a" providerId="ADAL" clId="{083CDE7B-124B-419F-B758-8E492BD8BC8B}" dt="2024-05-09T07:24:31.010" v="1133" actId="47"/>
        <pc:sldMkLst>
          <pc:docMk/>
          <pc:sldMk cId="3953888452" sldId="287"/>
        </pc:sldMkLst>
        <pc:spChg chg="mod">
          <ac:chgData name="Xia, Qing" userId="4646ff74-0457-4fca-a942-2f80c010d96a" providerId="ADAL" clId="{083CDE7B-124B-419F-B758-8E492BD8BC8B}" dt="2024-05-09T07:23:37.178" v="1132" actId="20577"/>
          <ac:spMkLst>
            <pc:docMk/>
            <pc:sldMk cId="3953888452" sldId="287"/>
            <ac:spMk id="3" creationId="{A972F233-9DF3-4B79-A326-99B9B0BD011F}"/>
          </ac:spMkLst>
        </pc:spChg>
      </pc:sldChg>
      <pc:sldChg chg="modSp mod">
        <pc:chgData name="Xia, Qing" userId="4646ff74-0457-4fca-a942-2f80c010d96a" providerId="ADAL" clId="{083CDE7B-124B-419F-B758-8E492BD8BC8B}" dt="2024-05-09T15:54:11.126" v="1138" actId="20577"/>
        <pc:sldMkLst>
          <pc:docMk/>
          <pc:sldMk cId="2425571810" sldId="288"/>
        </pc:sldMkLst>
        <pc:spChg chg="mod">
          <ac:chgData name="Xia, Qing" userId="4646ff74-0457-4fca-a942-2f80c010d96a" providerId="ADAL" clId="{083CDE7B-124B-419F-B758-8E492BD8BC8B}" dt="2024-05-09T15:54:11.126" v="1138" actId="20577"/>
          <ac:spMkLst>
            <pc:docMk/>
            <pc:sldMk cId="2425571810" sldId="288"/>
            <ac:spMk id="3" creationId="{2F6BFF60-AEF0-481C-9A40-E0038D98519F}"/>
          </ac:spMkLst>
        </pc:spChg>
      </pc:sldChg>
      <pc:sldChg chg="modSp mod">
        <pc:chgData name="Xia, Qing" userId="4646ff74-0457-4fca-a942-2f80c010d96a" providerId="ADAL" clId="{083CDE7B-124B-419F-B758-8E492BD8BC8B}" dt="2024-05-09T07:16:01.338" v="1089" actId="20577"/>
        <pc:sldMkLst>
          <pc:docMk/>
          <pc:sldMk cId="2238351779" sldId="294"/>
        </pc:sldMkLst>
        <pc:spChg chg="mod">
          <ac:chgData name="Xia, Qing" userId="4646ff74-0457-4fca-a942-2f80c010d96a" providerId="ADAL" clId="{083CDE7B-124B-419F-B758-8E492BD8BC8B}" dt="2024-05-09T07:01:26.649" v="909" actId="20577"/>
          <ac:spMkLst>
            <pc:docMk/>
            <pc:sldMk cId="2238351779" sldId="294"/>
            <ac:spMk id="2" creationId="{EEDB9F48-BD75-4636-9016-DB54173BADCC}"/>
          </ac:spMkLst>
        </pc:spChg>
        <pc:spChg chg="mod">
          <ac:chgData name="Xia, Qing" userId="4646ff74-0457-4fca-a942-2f80c010d96a" providerId="ADAL" clId="{083CDE7B-124B-419F-B758-8E492BD8BC8B}" dt="2024-05-09T07:16:01.338" v="1089" actId="20577"/>
          <ac:spMkLst>
            <pc:docMk/>
            <pc:sldMk cId="2238351779" sldId="294"/>
            <ac:spMk id="3" creationId="{9337B2F4-26BF-48D7-9401-CC4B1D8FFCA2}"/>
          </ac:spMkLst>
        </pc:spChg>
      </pc:sldChg>
      <pc:sldChg chg="modSp new mod">
        <pc:chgData name="Xia, Qing" userId="4646ff74-0457-4fca-a942-2f80c010d96a" providerId="ADAL" clId="{083CDE7B-124B-419F-B758-8E492BD8BC8B}" dt="2024-05-09T19:12:00.706" v="1152" actId="13926"/>
        <pc:sldMkLst>
          <pc:docMk/>
          <pc:sldMk cId="2052529253" sldId="295"/>
        </pc:sldMkLst>
        <pc:spChg chg="mod">
          <ac:chgData name="Xia, Qing" userId="4646ff74-0457-4fca-a942-2f80c010d96a" providerId="ADAL" clId="{083CDE7B-124B-419F-B758-8E492BD8BC8B}" dt="2024-05-09T06:58:29.428" v="856" actId="20577"/>
          <ac:spMkLst>
            <pc:docMk/>
            <pc:sldMk cId="2052529253" sldId="295"/>
            <ac:spMk id="2" creationId="{2D6C7DA5-41A1-AC8B-9370-A33FD34BAB08}"/>
          </ac:spMkLst>
        </pc:spChg>
        <pc:spChg chg="mod">
          <ac:chgData name="Xia, Qing" userId="4646ff74-0457-4fca-a942-2f80c010d96a" providerId="ADAL" clId="{083CDE7B-124B-419F-B758-8E492BD8BC8B}" dt="2024-05-09T19:12:00.706" v="1152" actId="13926"/>
          <ac:spMkLst>
            <pc:docMk/>
            <pc:sldMk cId="2052529253" sldId="295"/>
            <ac:spMk id="3" creationId="{1F0E012A-8E9E-EE00-C9FF-CA9E81DAF7A7}"/>
          </ac:spMkLst>
        </pc:spChg>
      </pc:sldChg>
      <pc:sldMasterChg chg="modSp mod">
        <pc:chgData name="Xia, Qing" userId="4646ff74-0457-4fca-a942-2f80c010d96a" providerId="ADAL" clId="{083CDE7B-124B-419F-B758-8E492BD8BC8B}" dt="2024-05-09T19:13:58.043" v="1158" actId="20577"/>
        <pc:sldMasterMkLst>
          <pc:docMk/>
          <pc:sldMasterMk cId="0" sldId="2147483648"/>
        </pc:sldMasterMkLst>
        <pc:spChg chg="mod">
          <ac:chgData name="Xia, Qing" userId="4646ff74-0457-4fca-a942-2f80c010d96a" providerId="ADAL" clId="{083CDE7B-124B-419F-B758-8E492BD8BC8B}" dt="2024-05-09T19:13:58.043" v="1158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Xia, Qing" userId="S::qing.xia@sony.com::4646ff74-0457-4fca-a942-2f80c010d96a" providerId="AD" clId="Web-{1CC2B4EB-6704-3DB3-C2D9-1330A267A7A3}"/>
    <pc:docChg chg="modSld">
      <pc:chgData name="Xia, Qing" userId="S::qing.xia@sony.com::4646ff74-0457-4fca-a942-2f80c010d96a" providerId="AD" clId="Web-{1CC2B4EB-6704-3DB3-C2D9-1330A267A7A3}" dt="2024-02-21T19:11:22.267" v="116" actId="20577"/>
      <pc:docMkLst>
        <pc:docMk/>
      </pc:docMkLst>
      <pc:sldChg chg="modSp">
        <pc:chgData name="Xia, Qing" userId="S::qing.xia@sony.com::4646ff74-0457-4fca-a942-2f80c010d96a" providerId="AD" clId="Web-{1CC2B4EB-6704-3DB3-C2D9-1330A267A7A3}" dt="2024-02-21T17:50:05.245" v="1" actId="20577"/>
        <pc:sldMkLst>
          <pc:docMk/>
          <pc:sldMk cId="3980727868" sldId="267"/>
        </pc:sldMkLst>
        <pc:spChg chg="mod">
          <ac:chgData name="Xia, Qing" userId="S::qing.xia@sony.com::4646ff74-0457-4fca-a942-2f80c010d96a" providerId="AD" clId="Web-{1CC2B4EB-6704-3DB3-C2D9-1330A267A7A3}" dt="2024-02-21T17:50:05.245" v="1" actId="20577"/>
          <ac:spMkLst>
            <pc:docMk/>
            <pc:sldMk cId="3980727868" sldId="267"/>
            <ac:spMk id="3" creationId="{D7A13AD9-5984-EC5D-C0D8-ADCC11A23F8F}"/>
          </ac:spMkLst>
        </pc:spChg>
      </pc:sldChg>
      <pc:sldChg chg="modSp modNotes">
        <pc:chgData name="Xia, Qing" userId="S::qing.xia@sony.com::4646ff74-0457-4fca-a942-2f80c010d96a" providerId="AD" clId="Web-{1CC2B4EB-6704-3DB3-C2D9-1330A267A7A3}" dt="2024-02-21T19:05:51.265" v="41" actId="20577"/>
        <pc:sldMkLst>
          <pc:docMk/>
          <pc:sldMk cId="1913627064" sldId="276"/>
        </pc:sldMkLst>
        <pc:spChg chg="mod">
          <ac:chgData name="Xia, Qing" userId="S::qing.xia@sony.com::4646ff74-0457-4fca-a942-2f80c010d96a" providerId="AD" clId="Web-{1CC2B4EB-6704-3DB3-C2D9-1330A267A7A3}" dt="2024-02-21T19:05:51.265" v="41" actId="20577"/>
          <ac:spMkLst>
            <pc:docMk/>
            <pc:sldMk cId="1913627064" sldId="276"/>
            <ac:spMk id="3" creationId="{3C593317-7949-4C45-95DA-FDABD80026E0}"/>
          </ac:spMkLst>
        </pc:spChg>
      </pc:sldChg>
    </pc:docChg>
  </pc:docChgLst>
  <pc:docChgLst>
    <pc:chgData name="Xia, Qing" userId="4646ff74-0457-4fca-a942-2f80c010d96a" providerId="ADAL" clId="{EC3CB07E-2228-49CE-A1D8-DE002AAB1FBF}"/>
    <pc:docChg chg="modSld">
      <pc:chgData name="Xia, Qing" userId="4646ff74-0457-4fca-a942-2f80c010d96a" providerId="ADAL" clId="{EC3CB07E-2228-49CE-A1D8-DE002AAB1FBF}" dt="2024-05-09T21:00:53.402" v="143"/>
      <pc:docMkLst>
        <pc:docMk/>
      </pc:docMkLst>
      <pc:sldChg chg="modSp">
        <pc:chgData name="Xia, Qing" userId="4646ff74-0457-4fca-a942-2f80c010d96a" providerId="ADAL" clId="{EC3CB07E-2228-49CE-A1D8-DE002AAB1FBF}" dt="2024-05-09T20:50:00.237" v="71" actId="20577"/>
        <pc:sldMkLst>
          <pc:docMk/>
          <pc:sldMk cId="829255310" sldId="273"/>
        </pc:sldMkLst>
        <pc:spChg chg="mod">
          <ac:chgData name="Xia, Qing" userId="4646ff74-0457-4fca-a942-2f80c010d96a" providerId="ADAL" clId="{EC3CB07E-2228-49CE-A1D8-DE002AAB1FBF}" dt="2024-05-09T20:50:00.237" v="71" actId="20577"/>
          <ac:spMkLst>
            <pc:docMk/>
            <pc:sldMk cId="829255310" sldId="273"/>
            <ac:spMk id="3" creationId="{6F558A56-9B1B-38CF-92D6-48C6E8D66E2A}"/>
          </ac:spMkLst>
        </pc:spChg>
      </pc:sldChg>
      <pc:sldChg chg="modSp">
        <pc:chgData name="Xia, Qing" userId="4646ff74-0457-4fca-a942-2f80c010d96a" providerId="ADAL" clId="{EC3CB07E-2228-49CE-A1D8-DE002AAB1FBF}" dt="2024-05-09T20:56:15.636" v="111" actId="20577"/>
        <pc:sldMkLst>
          <pc:docMk/>
          <pc:sldMk cId="943183580" sldId="289"/>
        </pc:sldMkLst>
        <pc:spChg chg="mod">
          <ac:chgData name="Xia, Qing" userId="4646ff74-0457-4fca-a942-2f80c010d96a" providerId="ADAL" clId="{EC3CB07E-2228-49CE-A1D8-DE002AAB1FBF}" dt="2024-05-09T20:56:15.636" v="111" actId="20577"/>
          <ac:spMkLst>
            <pc:docMk/>
            <pc:sldMk cId="943183580" sldId="289"/>
            <ac:spMk id="3" creationId="{D7A13AD9-5984-EC5D-C0D8-ADCC11A23F8F}"/>
          </ac:spMkLst>
        </pc:spChg>
      </pc:sldChg>
      <pc:sldChg chg="modSp">
        <pc:chgData name="Xia, Qing" userId="4646ff74-0457-4fca-a942-2f80c010d96a" providerId="ADAL" clId="{EC3CB07E-2228-49CE-A1D8-DE002AAB1FBF}" dt="2024-05-09T20:47:25.957" v="62" actId="20577"/>
        <pc:sldMkLst>
          <pc:docMk/>
          <pc:sldMk cId="1604495909" sldId="291"/>
        </pc:sldMkLst>
        <pc:spChg chg="mod">
          <ac:chgData name="Xia, Qing" userId="4646ff74-0457-4fca-a942-2f80c010d96a" providerId="ADAL" clId="{EC3CB07E-2228-49CE-A1D8-DE002AAB1FBF}" dt="2024-05-09T20:47:25.957" v="62" actId="20577"/>
          <ac:spMkLst>
            <pc:docMk/>
            <pc:sldMk cId="1604495909" sldId="291"/>
            <ac:spMk id="3" creationId="{D7A13AD9-5984-EC5D-C0D8-ADCC11A23F8F}"/>
          </ac:spMkLst>
        </pc:spChg>
      </pc:sldChg>
      <pc:sldChg chg="modSp">
        <pc:chgData name="Xia, Qing" userId="4646ff74-0457-4fca-a942-2f80c010d96a" providerId="ADAL" clId="{EC3CB07E-2228-49CE-A1D8-DE002AAB1FBF}" dt="2024-05-09T21:00:53.402" v="143"/>
        <pc:sldMkLst>
          <pc:docMk/>
          <pc:sldMk cId="2052529253" sldId="295"/>
        </pc:sldMkLst>
        <pc:spChg chg="mod">
          <ac:chgData name="Xia, Qing" userId="4646ff74-0457-4fca-a942-2f80c010d96a" providerId="ADAL" clId="{EC3CB07E-2228-49CE-A1D8-DE002AAB1FBF}" dt="2024-05-09T21:00:53.402" v="143"/>
          <ac:spMkLst>
            <pc:docMk/>
            <pc:sldMk cId="2052529253" sldId="295"/>
            <ac:spMk id="3" creationId="{1F0E012A-8E9E-EE00-C9FF-CA9E81DAF7A7}"/>
          </ac:spMkLst>
        </pc:spChg>
      </pc:sldChg>
    </pc:docChg>
  </pc:docChgLst>
  <pc:docChgLst>
    <pc:chgData name="Xia, Qing" userId="4646ff74-0457-4fca-a942-2f80c010d96a" providerId="ADAL" clId="{92578A82-4106-4F60-ADE4-3C1112B5C4BD}"/>
    <pc:docChg chg="undo custSel modSld">
      <pc:chgData name="Xia, Qing" userId="4646ff74-0457-4fca-a942-2f80c010d96a" providerId="ADAL" clId="{92578A82-4106-4F60-ADE4-3C1112B5C4BD}" dt="2024-02-21T07:03:55.042" v="1276" actId="20577"/>
      <pc:docMkLst>
        <pc:docMk/>
      </pc:docMkLst>
      <pc:sldChg chg="addSp delSp modSp mod">
        <pc:chgData name="Xia, Qing" userId="4646ff74-0457-4fca-a942-2f80c010d96a" providerId="ADAL" clId="{92578A82-4106-4F60-ADE4-3C1112B5C4BD}" dt="2024-02-21T07:02:47.369" v="1251" actId="20577"/>
        <pc:sldMkLst>
          <pc:docMk/>
          <pc:sldMk cId="0" sldId="256"/>
        </pc:sldMkLst>
        <pc:spChg chg="mod">
          <ac:chgData name="Xia, Qing" userId="4646ff74-0457-4fca-a942-2f80c010d96a" providerId="ADAL" clId="{92578A82-4106-4F60-ADE4-3C1112B5C4BD}" dt="2024-02-21T07:02:47.369" v="1251" actId="20577"/>
          <ac:spMkLst>
            <pc:docMk/>
            <pc:sldMk cId="0" sldId="256"/>
            <ac:spMk id="3073" creationId="{00000000-0000-0000-0000-000000000000}"/>
          </ac:spMkLst>
        </pc:spChg>
        <pc:graphicFrameChg chg="add mod">
          <ac:chgData name="Xia, Qing" userId="4646ff74-0457-4fca-a942-2f80c010d96a" providerId="ADAL" clId="{92578A82-4106-4F60-ADE4-3C1112B5C4BD}" dt="2024-02-21T06:42:57.396" v="967"/>
          <ac:graphicFrameMkLst>
            <pc:docMk/>
            <pc:sldMk cId="0" sldId="256"/>
            <ac:graphicFrameMk id="2" creationId="{14535BE4-6C54-3240-6C7D-BB9B145A3652}"/>
          </ac:graphicFrameMkLst>
        </pc:graphicFrameChg>
        <pc:graphicFrameChg chg="del">
          <ac:chgData name="Xia, Qing" userId="4646ff74-0457-4fca-a942-2f80c010d96a" providerId="ADAL" clId="{92578A82-4106-4F60-ADE4-3C1112B5C4BD}" dt="2024-02-21T06:40:47.713" v="964" actId="47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Xia, Qing" userId="4646ff74-0457-4fca-a942-2f80c010d96a" providerId="ADAL" clId="{92578A82-4106-4F60-ADE4-3C1112B5C4BD}" dt="2024-02-21T05:41:37.664" v="204" actId="12"/>
        <pc:sldMkLst>
          <pc:docMk/>
          <pc:sldMk cId="0" sldId="264"/>
        </pc:sldMkLst>
        <pc:spChg chg="mod">
          <ac:chgData name="Xia, Qing" userId="4646ff74-0457-4fca-a942-2f80c010d96a" providerId="ADAL" clId="{92578A82-4106-4F60-ADE4-3C1112B5C4BD}" dt="2024-02-21T05:41:37.664" v="204" actId="12"/>
          <ac:spMkLst>
            <pc:docMk/>
            <pc:sldMk cId="0" sldId="264"/>
            <ac:spMk id="2" creationId="{00000000-0000-0000-0000-000000000000}"/>
          </ac:spMkLst>
        </pc:spChg>
      </pc:sldChg>
      <pc:sldChg chg="modSp mod">
        <pc:chgData name="Xia, Qing" userId="4646ff74-0457-4fca-a942-2f80c010d96a" providerId="ADAL" clId="{92578A82-4106-4F60-ADE4-3C1112B5C4BD}" dt="2024-02-21T06:35:10.941" v="944" actId="20577"/>
        <pc:sldMkLst>
          <pc:docMk/>
          <pc:sldMk cId="3746962498" sldId="266"/>
        </pc:sldMkLst>
        <pc:spChg chg="mod">
          <ac:chgData name="Xia, Qing" userId="4646ff74-0457-4fca-a942-2f80c010d96a" providerId="ADAL" clId="{92578A82-4106-4F60-ADE4-3C1112B5C4BD}" dt="2024-02-21T06:35:10.941" v="944" actId="20577"/>
          <ac:spMkLst>
            <pc:docMk/>
            <pc:sldMk cId="3746962498" sldId="266"/>
            <ac:spMk id="3" creationId="{83AACA48-514F-70EC-2F86-AAA20AECE3E3}"/>
          </ac:spMkLst>
        </pc:spChg>
      </pc:sldChg>
      <pc:sldChg chg="modSp mod">
        <pc:chgData name="Xia, Qing" userId="4646ff74-0457-4fca-a942-2f80c010d96a" providerId="ADAL" clId="{92578A82-4106-4F60-ADE4-3C1112B5C4BD}" dt="2024-02-21T07:03:55.042" v="1276" actId="20577"/>
        <pc:sldMkLst>
          <pc:docMk/>
          <pc:sldMk cId="3980727868" sldId="267"/>
        </pc:sldMkLst>
        <pc:spChg chg="mod">
          <ac:chgData name="Xia, Qing" userId="4646ff74-0457-4fca-a942-2f80c010d96a" providerId="ADAL" clId="{92578A82-4106-4F60-ADE4-3C1112B5C4BD}" dt="2024-02-21T07:03:55.042" v="1276" actId="20577"/>
          <ac:spMkLst>
            <pc:docMk/>
            <pc:sldMk cId="3980727868" sldId="267"/>
            <ac:spMk id="3" creationId="{D7A13AD9-5984-EC5D-C0D8-ADCC11A23F8F}"/>
          </ac:spMkLst>
        </pc:spChg>
      </pc:sldChg>
      <pc:sldChg chg="modSp mod">
        <pc:chgData name="Xia, Qing" userId="4646ff74-0457-4fca-a942-2f80c010d96a" providerId="ADAL" clId="{92578A82-4106-4F60-ADE4-3C1112B5C4BD}" dt="2024-02-21T05:54:24.605" v="347" actId="20577"/>
        <pc:sldMkLst>
          <pc:docMk/>
          <pc:sldMk cId="829255310" sldId="273"/>
        </pc:sldMkLst>
        <pc:spChg chg="mod">
          <ac:chgData name="Xia, Qing" userId="4646ff74-0457-4fca-a942-2f80c010d96a" providerId="ADAL" clId="{92578A82-4106-4F60-ADE4-3C1112B5C4BD}" dt="2024-02-21T05:54:24.605" v="347" actId="20577"/>
          <ac:spMkLst>
            <pc:docMk/>
            <pc:sldMk cId="829255310" sldId="273"/>
            <ac:spMk id="3" creationId="{6F558A56-9B1B-38CF-92D6-48C6E8D66E2A}"/>
          </ac:spMkLst>
        </pc:spChg>
      </pc:sldChg>
      <pc:sldChg chg="modSp mod">
        <pc:chgData name="Xia, Qing" userId="4646ff74-0457-4fca-a942-2f80c010d96a" providerId="ADAL" clId="{92578A82-4106-4F60-ADE4-3C1112B5C4BD}" dt="2024-02-21T06:21:56.005" v="601" actId="12"/>
        <pc:sldMkLst>
          <pc:docMk/>
          <pc:sldMk cId="1913627064" sldId="276"/>
        </pc:sldMkLst>
        <pc:spChg chg="mod">
          <ac:chgData name="Xia, Qing" userId="4646ff74-0457-4fca-a942-2f80c010d96a" providerId="ADAL" clId="{92578A82-4106-4F60-ADE4-3C1112B5C4BD}" dt="2024-02-21T06:21:56.005" v="601" actId="12"/>
          <ac:spMkLst>
            <pc:docMk/>
            <pc:sldMk cId="1913627064" sldId="276"/>
            <ac:spMk id="3" creationId="{3C593317-7949-4C45-95DA-FDABD80026E0}"/>
          </ac:spMkLst>
        </pc:spChg>
      </pc:sldChg>
    </pc:docChg>
  </pc:docChgLst>
  <pc:docChgLst>
    <pc:chgData name="Xia, Qing" userId="4646ff74-0457-4fca-a942-2f80c010d96a" providerId="ADAL" clId="{94A95053-FCB2-42EE-A273-B6EBC0F71949}"/>
    <pc:docChg chg="undo custSel addSld delSld modSld sldOrd">
      <pc:chgData name="Xia, Qing" userId="4646ff74-0457-4fca-a942-2f80c010d96a" providerId="ADAL" clId="{94A95053-FCB2-42EE-A273-B6EBC0F71949}" dt="2024-02-21T02:01:12.909" v="6005" actId="20577"/>
      <pc:docMkLst>
        <pc:docMk/>
      </pc:docMkLst>
      <pc:sldChg chg="modSp">
        <pc:chgData name="Xia, Qing" userId="4646ff74-0457-4fca-a942-2f80c010d96a" providerId="ADAL" clId="{94A95053-FCB2-42EE-A273-B6EBC0F71949}" dt="2024-02-20T18:20:31.514" v="1983" actId="20577"/>
        <pc:sldMkLst>
          <pc:docMk/>
          <pc:sldMk cId="3746962498" sldId="266"/>
        </pc:sldMkLst>
        <pc:spChg chg="mod">
          <ac:chgData name="Xia, Qing" userId="4646ff74-0457-4fca-a942-2f80c010d96a" providerId="ADAL" clId="{94A95053-FCB2-42EE-A273-B6EBC0F71949}" dt="2024-02-20T18:20:31.514" v="1983" actId="20577"/>
          <ac:spMkLst>
            <pc:docMk/>
            <pc:sldMk cId="3746962498" sldId="266"/>
            <ac:spMk id="3" creationId="{83AACA48-514F-70EC-2F86-AAA20AECE3E3}"/>
          </ac:spMkLst>
        </pc:spChg>
      </pc:sldChg>
      <pc:sldChg chg="addSp modSp">
        <pc:chgData name="Xia, Qing" userId="4646ff74-0457-4fca-a942-2f80c010d96a" providerId="ADAL" clId="{94A95053-FCB2-42EE-A273-B6EBC0F71949}" dt="2024-02-21T01:54:34.867" v="5812" actId="20577"/>
        <pc:sldMkLst>
          <pc:docMk/>
          <pc:sldMk cId="3980727868" sldId="267"/>
        </pc:sldMkLst>
        <pc:spChg chg="mod">
          <ac:chgData name="Xia, Qing" userId="4646ff74-0457-4fca-a942-2f80c010d96a" providerId="ADAL" clId="{94A95053-FCB2-42EE-A273-B6EBC0F71949}" dt="2024-02-20T23:35:24.857" v="2856" actId="1076"/>
          <ac:spMkLst>
            <pc:docMk/>
            <pc:sldMk cId="3980727868" sldId="267"/>
            <ac:spMk id="2" creationId="{603B9FCA-DDEF-FFF9-F3EC-A632F523EB00}"/>
          </ac:spMkLst>
        </pc:spChg>
        <pc:spChg chg="mod">
          <ac:chgData name="Xia, Qing" userId="4646ff74-0457-4fca-a942-2f80c010d96a" providerId="ADAL" clId="{94A95053-FCB2-42EE-A273-B6EBC0F71949}" dt="2024-02-21T01:54:34.867" v="5812" actId="20577"/>
          <ac:spMkLst>
            <pc:docMk/>
            <pc:sldMk cId="3980727868" sldId="267"/>
            <ac:spMk id="3" creationId="{D7A13AD9-5984-EC5D-C0D8-ADCC11A23F8F}"/>
          </ac:spMkLst>
        </pc:spChg>
        <pc:spChg chg="add mod">
          <ac:chgData name="Xia, Qing" userId="4646ff74-0457-4fca-a942-2f80c010d96a" providerId="ADAL" clId="{94A95053-FCB2-42EE-A273-B6EBC0F71949}" dt="2024-02-20T23:35:43.273" v="2909" actId="1038"/>
          <ac:spMkLst>
            <pc:docMk/>
            <pc:sldMk cId="3980727868" sldId="267"/>
            <ac:spMk id="44" creationId="{1680B25A-5BEE-4969-8095-FCAED7C14888}"/>
          </ac:spMkLst>
        </pc:spChg>
        <pc:spChg chg="add mod">
          <ac:chgData name="Xia, Qing" userId="4646ff74-0457-4fca-a942-2f80c010d96a" providerId="ADAL" clId="{94A95053-FCB2-42EE-A273-B6EBC0F71949}" dt="2024-02-20T23:41:37.066" v="3265" actId="1035"/>
          <ac:spMkLst>
            <pc:docMk/>
            <pc:sldMk cId="3980727868" sldId="267"/>
            <ac:spMk id="45" creationId="{9433A373-4CF2-4DC9-BAD5-DB48F93BD5F6}"/>
          </ac:spMkLst>
        </pc:spChg>
        <pc:spChg chg="add mod">
          <ac:chgData name="Xia, Qing" userId="4646ff74-0457-4fca-a942-2f80c010d96a" providerId="ADAL" clId="{94A95053-FCB2-42EE-A273-B6EBC0F71949}" dt="2024-02-20T23:41:37.066" v="3265" actId="1035"/>
          <ac:spMkLst>
            <pc:docMk/>
            <pc:sldMk cId="3980727868" sldId="267"/>
            <ac:spMk id="46" creationId="{BDE58122-FE7E-46CB-96DF-7C9F4454CE12}"/>
          </ac:spMkLst>
        </pc:spChg>
        <pc:grpChg chg="add mod">
          <ac:chgData name="Xia, Qing" userId="4646ff74-0457-4fca-a942-2f80c010d96a" providerId="ADAL" clId="{94A95053-FCB2-42EE-A273-B6EBC0F71949}" dt="2024-02-20T23:41:32.793" v="3263" actId="1035"/>
          <ac:grpSpMkLst>
            <pc:docMk/>
            <pc:sldMk cId="3980727868" sldId="267"/>
            <ac:grpSpMk id="7" creationId="{6941331A-EED1-4FF9-99DF-056A7D9068AA}"/>
          </ac:grpSpMkLst>
        </pc:grpChg>
        <pc:grpChg chg="add mod">
          <ac:chgData name="Xia, Qing" userId="4646ff74-0457-4fca-a942-2f80c010d96a" providerId="ADAL" clId="{94A95053-FCB2-42EE-A273-B6EBC0F71949}" dt="2024-02-20T23:41:32.793" v="3263" actId="1035"/>
          <ac:grpSpMkLst>
            <pc:docMk/>
            <pc:sldMk cId="3980727868" sldId="267"/>
            <ac:grpSpMk id="22" creationId="{709B5B25-1849-40D6-ADBD-EBB225349665}"/>
          </ac:grpSpMkLst>
        </pc:grpChg>
        <pc:grpChg chg="add mod">
          <ac:chgData name="Xia, Qing" userId="4646ff74-0457-4fca-a942-2f80c010d96a" providerId="ADAL" clId="{94A95053-FCB2-42EE-A273-B6EBC0F71949}" dt="2024-02-20T23:35:43.273" v="2909" actId="1038"/>
          <ac:grpSpMkLst>
            <pc:docMk/>
            <pc:sldMk cId="3980727868" sldId="267"/>
            <ac:grpSpMk id="37" creationId="{9A70C6CB-9AEF-4EC6-B282-A3570BA23567}"/>
          </ac:grpSpMkLst>
        </pc:grpChg>
      </pc:sldChg>
      <pc:sldChg chg="modSp add">
        <pc:chgData name="Xia, Qing" userId="4646ff74-0457-4fca-a942-2f80c010d96a" providerId="ADAL" clId="{94A95053-FCB2-42EE-A273-B6EBC0F71949}" dt="2024-02-21T02:00:35.206" v="5974" actId="20577"/>
        <pc:sldMkLst>
          <pc:docMk/>
          <pc:sldMk cId="1913627064" sldId="276"/>
        </pc:sldMkLst>
        <pc:spChg chg="mod">
          <ac:chgData name="Xia, Qing" userId="4646ff74-0457-4fca-a942-2f80c010d96a" providerId="ADAL" clId="{94A95053-FCB2-42EE-A273-B6EBC0F71949}" dt="2024-02-20T17:45:00.430" v="772" actId="20577"/>
          <ac:spMkLst>
            <pc:docMk/>
            <pc:sldMk cId="1913627064" sldId="276"/>
            <ac:spMk id="2" creationId="{4A8D93C6-4F18-4AED-B905-4C503795B49F}"/>
          </ac:spMkLst>
        </pc:spChg>
        <pc:spChg chg="mod">
          <ac:chgData name="Xia, Qing" userId="4646ff74-0457-4fca-a942-2f80c010d96a" providerId="ADAL" clId="{94A95053-FCB2-42EE-A273-B6EBC0F71949}" dt="2024-02-21T02:00:35.206" v="5974" actId="20577"/>
          <ac:spMkLst>
            <pc:docMk/>
            <pc:sldMk cId="1913627064" sldId="276"/>
            <ac:spMk id="3" creationId="{3C593317-7949-4C45-95DA-FDABD80026E0}"/>
          </ac:spMkLst>
        </pc:spChg>
      </pc:sldChg>
    </pc:docChg>
  </pc:docChgLst>
  <pc:docChgLst>
    <pc:chgData name="Xia, Qing" userId="S::qing.xia@sony.com::4646ff74-0457-4fca-a942-2f80c010d96a" providerId="AD" clId="Web-{963A56EA-0CF4-4398-90F9-69D6F5EC4E56}"/>
    <pc:docChg chg="mod delSld modSld">
      <pc:chgData name="Xia, Qing" userId="S::qing.xia@sony.com::4646ff74-0457-4fca-a942-2f80c010d96a" providerId="AD" clId="Web-{963A56EA-0CF4-4398-90F9-69D6F5EC4E56}" dt="2024-05-08T19:11:16.002" v="84" actId="1076"/>
      <pc:docMkLst>
        <pc:docMk/>
      </pc:docMkLst>
      <pc:sldChg chg="modSp modCm">
        <pc:chgData name="Xia, Qing" userId="S::qing.xia@sony.com::4646ff74-0457-4fca-a942-2f80c010d96a" providerId="AD" clId="Web-{963A56EA-0CF4-4398-90F9-69D6F5EC4E56}" dt="2024-05-08T19:11:16.002" v="84" actId="1076"/>
        <pc:sldMkLst>
          <pc:docMk/>
          <pc:sldMk cId="829255310" sldId="273"/>
        </pc:sldMkLst>
        <pc:spChg chg="mod">
          <ac:chgData name="Xia, Qing" userId="S::qing.xia@sony.com::4646ff74-0457-4fca-a942-2f80c010d96a" providerId="AD" clId="Web-{963A56EA-0CF4-4398-90F9-69D6F5EC4E56}" dt="2024-05-08T19:11:16.002" v="84" actId="1076"/>
          <ac:spMkLst>
            <pc:docMk/>
            <pc:sldMk cId="829255310" sldId="273"/>
            <ac:spMk id="2" creationId="{6DCD65FC-3EF4-973F-281A-23954822AA6C}"/>
          </ac:spMkLst>
        </pc:spChg>
        <pc:spChg chg="mod">
          <ac:chgData name="Xia, Qing" userId="S::qing.xia@sony.com::4646ff74-0457-4fca-a942-2f80c010d96a" providerId="AD" clId="Web-{963A56EA-0CF4-4398-90F9-69D6F5EC4E56}" dt="2024-05-08T19:11:07.814" v="83" actId="1076"/>
          <ac:spMkLst>
            <pc:docMk/>
            <pc:sldMk cId="829255310" sldId="273"/>
            <ac:spMk id="3" creationId="{6F558A56-9B1B-38CF-92D6-48C6E8D66E2A}"/>
          </ac:spMkLst>
        </pc:spChg>
        <pc:spChg chg="mod">
          <ac:chgData name="Xia, Qing" userId="S::qing.xia@sony.com::4646ff74-0457-4fca-a942-2f80c010d96a" providerId="AD" clId="Web-{963A56EA-0CF4-4398-90F9-69D6F5EC4E56}" dt="2024-05-08T19:10:31.063" v="77" actId="14100"/>
          <ac:spMkLst>
            <pc:docMk/>
            <pc:sldMk cId="829255310" sldId="273"/>
            <ac:spMk id="8" creationId="{710CF6C8-10D8-411A-89DA-88C0628434B5}"/>
          </ac:spMkLst>
        </pc:spChg>
        <pc:spChg chg="mod">
          <ac:chgData name="Xia, Qing" userId="S::qing.xia@sony.com::4646ff74-0457-4fca-a942-2f80c010d96a" providerId="AD" clId="Web-{963A56EA-0CF4-4398-90F9-69D6F5EC4E56}" dt="2024-05-08T19:10:16.610" v="75" actId="14100"/>
          <ac:spMkLst>
            <pc:docMk/>
            <pc:sldMk cId="829255310" sldId="273"/>
            <ac:spMk id="17" creationId="{DD93AD19-619F-48FB-AF30-CCFACB3D063B}"/>
          </ac:spMkLst>
        </pc:spChg>
        <pc:spChg chg="mod">
          <ac:chgData name="Xia, Qing" userId="S::qing.xia@sony.com::4646ff74-0457-4fca-a942-2f80c010d96a" providerId="AD" clId="Web-{963A56EA-0CF4-4398-90F9-69D6F5EC4E56}" dt="2024-05-08T19:10:50.407" v="81" actId="14100"/>
          <ac:spMkLst>
            <pc:docMk/>
            <pc:sldMk cId="829255310" sldId="273"/>
            <ac:spMk id="18" creationId="{CB0B205D-6476-4FB4-B86D-F75C1890BF2B}"/>
          </ac:spMkLst>
        </pc:spChg>
        <pc:spChg chg="mod">
          <ac:chgData name="Xia, Qing" userId="S::qing.xia@sony.com::4646ff74-0457-4fca-a942-2f80c010d96a" providerId="AD" clId="Web-{963A56EA-0CF4-4398-90F9-69D6F5EC4E56}" dt="2024-05-08T19:09:47.390" v="68" actId="1076"/>
          <ac:spMkLst>
            <pc:docMk/>
            <pc:sldMk cId="829255310" sldId="273"/>
            <ac:spMk id="19" creationId="{F97BEDB2-94B9-4669-BACF-7E18D0F610D1}"/>
          </ac:spMkLst>
        </pc:spChg>
        <pc:spChg chg="mod">
          <ac:chgData name="Xia, Qing" userId="S::qing.xia@sony.com::4646ff74-0457-4fca-a942-2f80c010d96a" providerId="AD" clId="Web-{963A56EA-0CF4-4398-90F9-69D6F5EC4E56}" dt="2024-05-08T19:09:41.828" v="66" actId="14100"/>
          <ac:spMkLst>
            <pc:docMk/>
            <pc:sldMk cId="829255310" sldId="273"/>
            <ac:spMk id="20" creationId="{D3D0C211-5FE2-4B32-B3CE-46FBAB2327B1}"/>
          </ac:spMkLst>
        </pc:spChg>
        <pc:spChg chg="mod">
          <ac:chgData name="Xia, Qing" userId="S::qing.xia@sony.com::4646ff74-0457-4fca-a942-2f80c010d96a" providerId="AD" clId="Web-{963A56EA-0CF4-4398-90F9-69D6F5EC4E56}" dt="2024-05-08T19:10:47.313" v="80" actId="14100"/>
          <ac:spMkLst>
            <pc:docMk/>
            <pc:sldMk cId="829255310" sldId="273"/>
            <ac:spMk id="21" creationId="{A3645F21-52DA-4D5D-8070-299C41E35AF4}"/>
          </ac:spMkLst>
        </pc:spChg>
        <pc:spChg chg="mod">
          <ac:chgData name="Xia, Qing" userId="S::qing.xia@sony.com::4646ff74-0457-4fca-a942-2f80c010d96a" providerId="AD" clId="Web-{963A56EA-0CF4-4398-90F9-69D6F5EC4E56}" dt="2024-05-08T19:08:22.779" v="48" actId="1076"/>
          <ac:spMkLst>
            <pc:docMk/>
            <pc:sldMk cId="829255310" sldId="273"/>
            <ac:spMk id="30" creationId="{EBCD18C4-2DA8-45E0-BF8F-DB1E5E770548}"/>
          </ac:spMkLst>
        </pc:spChg>
        <pc:spChg chg="mod">
          <ac:chgData name="Xia, Qing" userId="S::qing.xia@sony.com::4646ff74-0457-4fca-a942-2f80c010d96a" providerId="AD" clId="Web-{963A56EA-0CF4-4398-90F9-69D6F5EC4E56}" dt="2024-05-08T19:10:03.250" v="71" actId="14100"/>
          <ac:spMkLst>
            <pc:docMk/>
            <pc:sldMk cId="829255310" sldId="273"/>
            <ac:spMk id="46" creationId="{14D919AB-5F7A-12BD-2DFF-1E0BDA8EBDA5}"/>
          </ac:spMkLst>
        </pc:spChg>
        <pc:spChg chg="mod">
          <ac:chgData name="Xia, Qing" userId="S::qing.xia@sony.com::4646ff74-0457-4fca-a942-2f80c010d96a" providerId="AD" clId="Web-{963A56EA-0CF4-4398-90F9-69D6F5EC4E56}" dt="2024-05-08T19:10:05.719" v="72" actId="14100"/>
          <ac:spMkLst>
            <pc:docMk/>
            <pc:sldMk cId="829255310" sldId="273"/>
            <ac:spMk id="49" creationId="{78CA6402-F9B4-BE8A-5B5C-B1F6FC57F781}"/>
          </ac:spMkLst>
        </pc:spChg>
        <pc:spChg chg="mod">
          <ac:chgData name="Xia, Qing" userId="S::qing.xia@sony.com::4646ff74-0457-4fca-a942-2f80c010d96a" providerId="AD" clId="Web-{963A56EA-0CF4-4398-90F9-69D6F5EC4E56}" dt="2024-05-08T19:08:43.795" v="57" actId="1076"/>
          <ac:spMkLst>
            <pc:docMk/>
            <pc:sldMk cId="829255310" sldId="273"/>
            <ac:spMk id="52" creationId="{80A2F96A-F397-05B4-F91E-F1769210D533}"/>
          </ac:spMkLst>
        </pc:spChg>
        <pc:grpChg chg="mod">
          <ac:chgData name="Xia, Qing" userId="S::qing.xia@sony.com::4646ff74-0457-4fca-a942-2f80c010d96a" providerId="AD" clId="Web-{963A56EA-0CF4-4398-90F9-69D6F5EC4E56}" dt="2024-05-08T19:10:09.953" v="73" actId="1076"/>
          <ac:grpSpMkLst>
            <pc:docMk/>
            <pc:sldMk cId="829255310" sldId="273"/>
            <ac:grpSpMk id="7" creationId="{FA1F484E-D29A-41B6-228E-8C6C180F6542}"/>
          </ac:grpSpMkLst>
        </pc:grpChg>
        <pc:grpChg chg="mod">
          <ac:chgData name="Xia, Qing" userId="S::qing.xia@sony.com::4646ff74-0457-4fca-a942-2f80c010d96a" providerId="AD" clId="Web-{963A56EA-0CF4-4398-90F9-69D6F5EC4E56}" dt="2024-05-08T19:08:49.920" v="58" actId="1076"/>
          <ac:grpSpMkLst>
            <pc:docMk/>
            <pc:sldMk cId="829255310" sldId="273"/>
            <ac:grpSpMk id="37" creationId="{F25D86A5-AD06-4C64-A861-73178EBAA187}"/>
          </ac:grpSpMkLst>
        </pc:grpChg>
        <pc:grpChg chg="mod">
          <ac:chgData name="Xia, Qing" userId="S::qing.xia@sony.com::4646ff74-0457-4fca-a942-2f80c010d96a" providerId="AD" clId="Web-{963A56EA-0CF4-4398-90F9-69D6F5EC4E56}" dt="2024-05-08T19:10:43.907" v="79" actId="14100"/>
          <ac:grpSpMkLst>
            <pc:docMk/>
            <pc:sldMk cId="829255310" sldId="273"/>
            <ac:grpSpMk id="41" creationId="{AA57D7F0-2753-465F-ABD7-281085366E45}"/>
          </ac:grpSpMkLst>
        </pc:grpChg>
      </pc:sldChg>
      <pc:sldChg chg="modSp modCm">
        <pc:chgData name="Xia, Qing" userId="S::qing.xia@sony.com::4646ff74-0457-4fca-a942-2f80c010d96a" providerId="AD" clId="Web-{963A56EA-0CF4-4398-90F9-69D6F5EC4E56}" dt="2024-05-08T19:00:24.628" v="35" actId="20577"/>
        <pc:sldMkLst>
          <pc:docMk/>
          <pc:sldMk cId="3002611499" sldId="281"/>
        </pc:sldMkLst>
        <pc:spChg chg="mod">
          <ac:chgData name="Xia, Qing" userId="S::qing.xia@sony.com::4646ff74-0457-4fca-a942-2f80c010d96a" providerId="AD" clId="Web-{963A56EA-0CF4-4398-90F9-69D6F5EC4E56}" dt="2024-05-08T19:00:24.628" v="35" actId="20577"/>
          <ac:spMkLst>
            <pc:docMk/>
            <pc:sldMk cId="3002611499" sldId="281"/>
            <ac:spMk id="3" creationId="{54ED20C6-1A8E-4627-BA46-F2789D2957A9}"/>
          </ac:spMkLst>
        </pc:spChg>
      </pc:sldChg>
      <pc:sldChg chg="modSp modCm">
        <pc:chgData name="Xia, Qing" userId="S::qing.xia@sony.com::4646ff74-0457-4fca-a942-2f80c010d96a" providerId="AD" clId="Web-{963A56EA-0CF4-4398-90F9-69D6F5EC4E56}" dt="2024-05-08T18:59:56.128" v="28" actId="20577"/>
        <pc:sldMkLst>
          <pc:docMk/>
          <pc:sldMk cId="322506707" sldId="285"/>
        </pc:sldMkLst>
        <pc:spChg chg="mod">
          <ac:chgData name="Xia, Qing" userId="S::qing.xia@sony.com::4646ff74-0457-4fca-a942-2f80c010d96a" providerId="AD" clId="Web-{963A56EA-0CF4-4398-90F9-69D6F5EC4E56}" dt="2024-05-08T18:59:56.128" v="28" actId="20577"/>
          <ac:spMkLst>
            <pc:docMk/>
            <pc:sldMk cId="322506707" sldId="285"/>
            <ac:spMk id="3" creationId="{04BD9640-7833-4E07-A791-436A452B5245}"/>
          </ac:spMkLst>
        </pc:spChg>
      </pc:sldChg>
      <pc:sldChg chg="modSp del modCm">
        <pc:chgData name="Xia, Qing" userId="S::qing.xia@sony.com::4646ff74-0457-4fca-a942-2f80c010d96a" providerId="AD" clId="Web-{963A56EA-0CF4-4398-90F9-69D6F5EC4E56}" dt="2024-05-08T19:09:10.952" v="62"/>
        <pc:sldMkLst>
          <pc:docMk/>
          <pc:sldMk cId="4012809816" sldId="292"/>
        </pc:sldMkLst>
        <pc:spChg chg="mod">
          <ac:chgData name="Xia, Qing" userId="S::qing.xia@sony.com::4646ff74-0457-4fca-a942-2f80c010d96a" providerId="AD" clId="Web-{963A56EA-0CF4-4398-90F9-69D6F5EC4E56}" dt="2024-05-08T19:07:40.419" v="37" actId="20577"/>
          <ac:spMkLst>
            <pc:docMk/>
            <pc:sldMk cId="4012809816" sldId="292"/>
            <ac:spMk id="3" creationId="{0FC19F7D-BB54-6005-6220-40E9BA581203}"/>
          </ac:spMkLst>
        </pc:spChg>
      </pc:sldChg>
    </pc:docChg>
  </pc:docChgLst>
  <pc:docChgLst>
    <pc:chgData name="Qing Xia" userId="4646ff74-0457-4fca-a942-2f80c010d96a" providerId="ADAL" clId="{CE467F2F-BE43-45F9-B56C-B130B302AC3D}"/>
    <pc:docChg chg="modSld modMainMaster">
      <pc:chgData name="Qing Xia" userId="4646ff74-0457-4fca-a942-2f80c010d96a" providerId="ADAL" clId="{CE467F2F-BE43-45F9-B56C-B130B302AC3D}" dt="2024-02-29T19:24:19.138" v="35" actId="20577"/>
      <pc:docMkLst>
        <pc:docMk/>
      </pc:docMkLst>
      <pc:sldChg chg="modSp">
        <pc:chgData name="Qing Xia" userId="4646ff74-0457-4fca-a942-2f80c010d96a" providerId="ADAL" clId="{CE467F2F-BE43-45F9-B56C-B130B302AC3D}" dt="2024-02-29T19:24:19.138" v="35" actId="20577"/>
        <pc:sldMkLst>
          <pc:docMk/>
          <pc:sldMk cId="0" sldId="256"/>
        </pc:sldMkLst>
        <pc:spChg chg="mod">
          <ac:chgData name="Qing Xia" userId="4646ff74-0457-4fca-a942-2f80c010d96a" providerId="ADAL" clId="{CE467F2F-BE43-45F9-B56C-B130B302AC3D}" dt="2024-02-29T19:24:19.138" v="35" actId="20577"/>
          <ac:spMkLst>
            <pc:docMk/>
            <pc:sldMk cId="0" sldId="256"/>
            <ac:spMk id="3074" creationId="{00000000-0000-0000-0000-000000000000}"/>
          </ac:spMkLst>
        </pc:spChg>
      </pc:sldChg>
      <pc:sldMasterChg chg="modSp">
        <pc:chgData name="Qing Xia" userId="4646ff74-0457-4fca-a942-2f80c010d96a" providerId="ADAL" clId="{CE467F2F-BE43-45F9-B56C-B130B302AC3D}" dt="2024-02-29T19:23:49.960" v="29" actId="20577"/>
        <pc:sldMasterMkLst>
          <pc:docMk/>
          <pc:sldMasterMk cId="0" sldId="2147483648"/>
        </pc:sldMasterMkLst>
        <pc:spChg chg="mod">
          <ac:chgData name="Qing Xia" userId="4646ff74-0457-4fca-a942-2f80c010d96a" providerId="ADAL" clId="{CE467F2F-BE43-45F9-B56C-B130B302AC3D}" dt="2024-02-29T19:23:49.960" v="2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Qing Xia" userId="4646ff74-0457-4fca-a942-2f80c010d96a" providerId="ADAL" clId="{EC3CB07E-2228-49CE-A1D8-DE002AAB1FBF}"/>
    <pc:docChg chg="undo custSel delSld modSld sldOrd">
      <pc:chgData name="Qing Xia" userId="4646ff74-0457-4fca-a942-2f80c010d96a" providerId="ADAL" clId="{EC3CB07E-2228-49CE-A1D8-DE002AAB1FBF}" dt="2024-05-08T21:24:12.735" v="329" actId="20577"/>
      <pc:docMkLst>
        <pc:docMk/>
      </pc:docMkLst>
      <pc:sldChg chg="modSp">
        <pc:chgData name="Qing Xia" userId="4646ff74-0457-4fca-a942-2f80c010d96a" providerId="ADAL" clId="{EC3CB07E-2228-49CE-A1D8-DE002AAB1FBF}" dt="2024-05-08T21:24:12.735" v="329" actId="20577"/>
        <pc:sldMkLst>
          <pc:docMk/>
          <pc:sldMk cId="0" sldId="256"/>
        </pc:sldMkLst>
        <pc:spChg chg="mod">
          <ac:chgData name="Qing Xia" userId="4646ff74-0457-4fca-a942-2f80c010d96a" providerId="ADAL" clId="{EC3CB07E-2228-49CE-A1D8-DE002AAB1FBF}" dt="2024-05-08T21:24:12.735" v="32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Qing Xia" userId="4646ff74-0457-4fca-a942-2f80c010d96a" providerId="ADAL" clId="{EC3CB07E-2228-49CE-A1D8-DE002AAB1FBF}" dt="2024-05-08T19:32:17.904" v="254"/>
        <pc:sldMkLst>
          <pc:docMk/>
          <pc:sldMk cId="3746962498" sldId="266"/>
        </pc:sldMkLst>
        <pc:spChg chg="mod">
          <ac:chgData name="Qing Xia" userId="4646ff74-0457-4fca-a942-2f80c010d96a" providerId="ADAL" clId="{EC3CB07E-2228-49CE-A1D8-DE002AAB1FBF}" dt="2024-05-08T19:32:17.904" v="254"/>
          <ac:spMkLst>
            <pc:docMk/>
            <pc:sldMk cId="3746962498" sldId="266"/>
            <ac:spMk id="3" creationId="{83AACA48-514F-70EC-2F86-AAA20AECE3E3}"/>
          </ac:spMkLst>
        </pc:spChg>
      </pc:sldChg>
      <pc:sldChg chg="modSp">
        <pc:chgData name="Qing Xia" userId="4646ff74-0457-4fca-a942-2f80c010d96a" providerId="ADAL" clId="{EC3CB07E-2228-49CE-A1D8-DE002AAB1FBF}" dt="2024-05-07T18:39:21.351" v="112" actId="14100"/>
        <pc:sldMkLst>
          <pc:docMk/>
          <pc:sldMk cId="3980727868" sldId="267"/>
        </pc:sldMkLst>
        <pc:spChg chg="mod">
          <ac:chgData name="Qing Xia" userId="4646ff74-0457-4fca-a942-2f80c010d96a" providerId="ADAL" clId="{EC3CB07E-2228-49CE-A1D8-DE002AAB1FBF}" dt="2024-05-07T18:39:21.351" v="112" actId="14100"/>
          <ac:spMkLst>
            <pc:docMk/>
            <pc:sldMk cId="3980727868" sldId="267"/>
            <ac:spMk id="2" creationId="{603B9FCA-DDEF-FFF9-F3EC-A632F523EB00}"/>
          </ac:spMkLst>
        </pc:spChg>
        <pc:grpChg chg="mod">
          <ac:chgData name="Qing Xia" userId="4646ff74-0457-4fca-a942-2f80c010d96a" providerId="ADAL" clId="{EC3CB07E-2228-49CE-A1D8-DE002AAB1FBF}" dt="2024-05-07T18:39:16.214" v="111" actId="1076"/>
          <ac:grpSpMkLst>
            <pc:docMk/>
            <pc:sldMk cId="3980727868" sldId="267"/>
            <ac:grpSpMk id="22" creationId="{709B5B25-1849-40D6-ADBD-EBB225349665}"/>
          </ac:grpSpMkLst>
        </pc:grpChg>
      </pc:sldChg>
      <pc:sldChg chg="modSp">
        <pc:chgData name="Qing Xia" userId="4646ff74-0457-4fca-a942-2f80c010d96a" providerId="ADAL" clId="{EC3CB07E-2228-49CE-A1D8-DE002AAB1FBF}" dt="2024-05-08T21:21:38.256" v="324" actId="14100"/>
        <pc:sldMkLst>
          <pc:docMk/>
          <pc:sldMk cId="829255310" sldId="273"/>
        </pc:sldMkLst>
        <pc:spChg chg="mod">
          <ac:chgData name="Qing Xia" userId="4646ff74-0457-4fca-a942-2f80c010d96a" providerId="ADAL" clId="{EC3CB07E-2228-49CE-A1D8-DE002AAB1FBF}" dt="2024-05-08T21:21:38.256" v="324" actId="14100"/>
          <ac:spMkLst>
            <pc:docMk/>
            <pc:sldMk cId="829255310" sldId="273"/>
            <ac:spMk id="40" creationId="{DB8DC121-7E5D-40CB-B825-111942A43BFA}"/>
          </ac:spMkLst>
        </pc:spChg>
      </pc:sldChg>
      <pc:sldChg chg="modSp del modTransition">
        <pc:chgData name="Qing Xia" userId="4646ff74-0457-4fca-a942-2f80c010d96a" providerId="ADAL" clId="{EC3CB07E-2228-49CE-A1D8-DE002AAB1FBF}" dt="2024-05-08T21:06:51.435" v="322" actId="2696"/>
        <pc:sldMkLst>
          <pc:docMk/>
          <pc:sldMk cId="3002611499" sldId="281"/>
        </pc:sldMkLst>
        <pc:spChg chg="mod">
          <ac:chgData name="Qing Xia" userId="4646ff74-0457-4fca-a942-2f80c010d96a" providerId="ADAL" clId="{EC3CB07E-2228-49CE-A1D8-DE002AAB1FBF}" dt="2024-05-07T18:45:16.783" v="155" actId="20577"/>
          <ac:spMkLst>
            <pc:docMk/>
            <pc:sldMk cId="3002611499" sldId="281"/>
            <ac:spMk id="3" creationId="{54ED20C6-1A8E-4627-BA46-F2789D2957A9}"/>
          </ac:spMkLst>
        </pc:spChg>
      </pc:sldChg>
      <pc:sldChg chg="modSp del ord modTransition">
        <pc:chgData name="Qing Xia" userId="4646ff74-0457-4fca-a942-2f80c010d96a" providerId="ADAL" clId="{EC3CB07E-2228-49CE-A1D8-DE002AAB1FBF}" dt="2024-05-08T21:06:49.708" v="321" actId="2696"/>
        <pc:sldMkLst>
          <pc:docMk/>
          <pc:sldMk cId="322506707" sldId="285"/>
        </pc:sldMkLst>
        <pc:spChg chg="mod">
          <ac:chgData name="Qing Xia" userId="4646ff74-0457-4fca-a942-2f80c010d96a" providerId="ADAL" clId="{EC3CB07E-2228-49CE-A1D8-DE002AAB1FBF}" dt="2024-05-07T18:50:34.702" v="246" actId="5793"/>
          <ac:spMkLst>
            <pc:docMk/>
            <pc:sldMk cId="322506707" sldId="285"/>
            <ac:spMk id="3" creationId="{04BD9640-7833-4E07-A791-436A452B5245}"/>
          </ac:spMkLst>
        </pc:spChg>
      </pc:sldChg>
      <pc:sldChg chg="modSp">
        <pc:chgData name="Qing Xia" userId="4646ff74-0457-4fca-a942-2f80c010d96a" providerId="ADAL" clId="{EC3CB07E-2228-49CE-A1D8-DE002AAB1FBF}" dt="2024-05-08T21:23:52.922" v="325" actId="13926"/>
        <pc:sldMkLst>
          <pc:docMk/>
          <pc:sldMk cId="2425571810" sldId="288"/>
        </pc:sldMkLst>
        <pc:spChg chg="mod">
          <ac:chgData name="Qing Xia" userId="4646ff74-0457-4fca-a942-2f80c010d96a" providerId="ADAL" clId="{EC3CB07E-2228-49CE-A1D8-DE002AAB1FBF}" dt="2024-05-08T19:32:50.903" v="266" actId="14100"/>
          <ac:spMkLst>
            <pc:docMk/>
            <pc:sldMk cId="2425571810" sldId="288"/>
            <ac:spMk id="2" creationId="{F9ADA547-DF98-4204-8122-5095E73BE87E}"/>
          </ac:spMkLst>
        </pc:spChg>
        <pc:spChg chg="mod">
          <ac:chgData name="Qing Xia" userId="4646ff74-0457-4fca-a942-2f80c010d96a" providerId="ADAL" clId="{EC3CB07E-2228-49CE-A1D8-DE002AAB1FBF}" dt="2024-05-08T21:23:52.922" v="325" actId="13926"/>
          <ac:spMkLst>
            <pc:docMk/>
            <pc:sldMk cId="2425571810" sldId="288"/>
            <ac:spMk id="3" creationId="{2F6BFF60-AEF0-481C-9A40-E0038D98519F}"/>
          </ac:spMkLst>
        </pc:spChg>
      </pc:sldChg>
      <pc:sldChg chg="modSp">
        <pc:chgData name="Qing Xia" userId="4646ff74-0457-4fca-a942-2f80c010d96a" providerId="ADAL" clId="{EC3CB07E-2228-49CE-A1D8-DE002AAB1FBF}" dt="2024-05-07T18:14:29.986" v="13" actId="20577"/>
        <pc:sldMkLst>
          <pc:docMk/>
          <pc:sldMk cId="943183580" sldId="289"/>
        </pc:sldMkLst>
        <pc:spChg chg="mod">
          <ac:chgData name="Qing Xia" userId="4646ff74-0457-4fca-a942-2f80c010d96a" providerId="ADAL" clId="{EC3CB07E-2228-49CE-A1D8-DE002AAB1FBF}" dt="2024-05-07T18:14:29.986" v="13" actId="20577"/>
          <ac:spMkLst>
            <pc:docMk/>
            <pc:sldMk cId="943183580" sldId="289"/>
            <ac:spMk id="3" creationId="{D7A13AD9-5984-EC5D-C0D8-ADCC11A23F8F}"/>
          </ac:spMkLst>
        </pc:spChg>
      </pc:sldChg>
      <pc:sldChg chg="modSp">
        <pc:chgData name="Qing Xia" userId="4646ff74-0457-4fca-a942-2f80c010d96a" providerId="ADAL" clId="{EC3CB07E-2228-49CE-A1D8-DE002AAB1FBF}" dt="2024-05-07T18:14:52.333" v="17" actId="11"/>
        <pc:sldMkLst>
          <pc:docMk/>
          <pc:sldMk cId="1604495909" sldId="291"/>
        </pc:sldMkLst>
        <pc:spChg chg="mod">
          <ac:chgData name="Qing Xia" userId="4646ff74-0457-4fca-a942-2f80c010d96a" providerId="ADAL" clId="{EC3CB07E-2228-49CE-A1D8-DE002AAB1FBF}" dt="2024-05-07T18:14:52.333" v="17" actId="11"/>
          <ac:spMkLst>
            <pc:docMk/>
            <pc:sldMk cId="1604495909" sldId="291"/>
            <ac:spMk id="3" creationId="{D7A13AD9-5984-EC5D-C0D8-ADCC11A23F8F}"/>
          </ac:spMkLst>
        </pc:spChg>
      </pc:sldChg>
      <pc:sldChg chg="modSp">
        <pc:chgData name="Qing Xia" userId="4646ff74-0457-4fca-a942-2f80c010d96a" providerId="ADAL" clId="{EC3CB07E-2228-49CE-A1D8-DE002AAB1FBF}" dt="2024-05-08T21:06:58.758" v="323" actId="20577"/>
        <pc:sldMkLst>
          <pc:docMk/>
          <pc:sldMk cId="1147668923" sldId="293"/>
        </pc:sldMkLst>
        <pc:spChg chg="mod">
          <ac:chgData name="Qing Xia" userId="4646ff74-0457-4fca-a942-2f80c010d96a" providerId="ADAL" clId="{EC3CB07E-2228-49CE-A1D8-DE002AAB1FBF}" dt="2024-05-08T21:06:58.758" v="323" actId="20577"/>
          <ac:spMkLst>
            <pc:docMk/>
            <pc:sldMk cId="1147668923" sldId="293"/>
            <ac:spMk id="3" creationId="{2EC8B5AA-93CC-9679-C9DD-E860713333E4}"/>
          </ac:spMkLst>
        </pc:spChg>
      </pc:sldChg>
    </pc:docChg>
  </pc:docChgLst>
  <pc:docChgLst>
    <pc:chgData name="Talarico, Salvatore" userId="5d77538d-074a-40aa-89bc-3bddcdff28e1" providerId="ADAL" clId="{8DC840EA-97B1-4B95-819D-FD96947BCF7F}"/>
    <pc:docChg chg="undo redo custSel modSld">
      <pc:chgData name="Talarico, Salvatore" userId="5d77538d-074a-40aa-89bc-3bddcdff28e1" providerId="ADAL" clId="{8DC840EA-97B1-4B95-819D-FD96947BCF7F}" dt="2024-02-22T23:17:56.144" v="1295" actId="207"/>
      <pc:docMkLst>
        <pc:docMk/>
      </pc:docMkLst>
      <pc:sldChg chg="modSp mod addCm delCm">
        <pc:chgData name="Talarico, Salvatore" userId="5d77538d-074a-40aa-89bc-3bddcdff28e1" providerId="ADAL" clId="{8DC840EA-97B1-4B95-819D-FD96947BCF7F}" dt="2024-02-22T22:16:58.416" v="19"/>
        <pc:sldMkLst>
          <pc:docMk/>
          <pc:sldMk cId="0" sldId="256"/>
        </pc:sldMkLst>
        <pc:spChg chg="mod">
          <ac:chgData name="Talarico, Salvatore" userId="5d77538d-074a-40aa-89bc-3bddcdff28e1" providerId="ADAL" clId="{8DC840EA-97B1-4B95-819D-FD96947BCF7F}" dt="2024-02-22T22:13:31.638" v="4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Talarico, Salvatore" userId="5d77538d-074a-40aa-89bc-3bddcdff28e1" providerId="ADAL" clId="{8DC840EA-97B1-4B95-819D-FD96947BCF7F}" dt="2024-02-22T22:32:22.243" v="389" actId="20577"/>
        <pc:sldMkLst>
          <pc:docMk/>
          <pc:sldMk cId="3746962498" sldId="266"/>
        </pc:sldMkLst>
        <pc:spChg chg="mod">
          <ac:chgData name="Talarico, Salvatore" userId="5d77538d-074a-40aa-89bc-3bddcdff28e1" providerId="ADAL" clId="{8DC840EA-97B1-4B95-819D-FD96947BCF7F}" dt="2024-02-22T22:32:22.243" v="389" actId="20577"/>
          <ac:spMkLst>
            <pc:docMk/>
            <pc:sldMk cId="3746962498" sldId="266"/>
            <ac:spMk id="3" creationId="{83AACA48-514F-70EC-2F86-AAA20AECE3E3}"/>
          </ac:spMkLst>
        </pc:spChg>
      </pc:sldChg>
      <pc:sldChg chg="modSp mod">
        <pc:chgData name="Talarico, Salvatore" userId="5d77538d-074a-40aa-89bc-3bddcdff28e1" providerId="ADAL" clId="{8DC840EA-97B1-4B95-819D-FD96947BCF7F}" dt="2024-02-22T22:41:04.747" v="549" actId="207"/>
        <pc:sldMkLst>
          <pc:docMk/>
          <pc:sldMk cId="3980727868" sldId="267"/>
        </pc:sldMkLst>
        <pc:spChg chg="mod">
          <ac:chgData name="Talarico, Salvatore" userId="5d77538d-074a-40aa-89bc-3bddcdff28e1" providerId="ADAL" clId="{8DC840EA-97B1-4B95-819D-FD96947BCF7F}" dt="2024-02-22T22:41:04.747" v="549" actId="207"/>
          <ac:spMkLst>
            <pc:docMk/>
            <pc:sldMk cId="3980727868" sldId="267"/>
            <ac:spMk id="3" creationId="{D7A13AD9-5984-EC5D-C0D8-ADCC11A23F8F}"/>
          </ac:spMkLst>
        </pc:spChg>
      </pc:sldChg>
      <pc:sldChg chg="modSp mod">
        <pc:chgData name="Talarico, Salvatore" userId="5d77538d-074a-40aa-89bc-3bddcdff28e1" providerId="ADAL" clId="{8DC840EA-97B1-4B95-819D-FD96947BCF7F}" dt="2024-02-22T22:58:34.215" v="853" actId="400"/>
        <pc:sldMkLst>
          <pc:docMk/>
          <pc:sldMk cId="829255310" sldId="273"/>
        </pc:sldMkLst>
        <pc:spChg chg="mod">
          <ac:chgData name="Talarico, Salvatore" userId="5d77538d-074a-40aa-89bc-3bddcdff28e1" providerId="ADAL" clId="{8DC840EA-97B1-4B95-819D-FD96947BCF7F}" dt="2024-02-22T22:49:03.191" v="665" actId="207"/>
          <ac:spMkLst>
            <pc:docMk/>
            <pc:sldMk cId="829255310" sldId="273"/>
            <ac:spMk id="2" creationId="{6DCD65FC-3EF4-973F-281A-23954822AA6C}"/>
          </ac:spMkLst>
        </pc:spChg>
        <pc:spChg chg="mod">
          <ac:chgData name="Talarico, Salvatore" userId="5d77538d-074a-40aa-89bc-3bddcdff28e1" providerId="ADAL" clId="{8DC840EA-97B1-4B95-819D-FD96947BCF7F}" dt="2024-02-22T22:58:34.215" v="853" actId="400"/>
          <ac:spMkLst>
            <pc:docMk/>
            <pc:sldMk cId="829255310" sldId="273"/>
            <ac:spMk id="3" creationId="{6F558A56-9B1B-38CF-92D6-48C6E8D66E2A}"/>
          </ac:spMkLst>
        </pc:spChg>
      </pc:sldChg>
      <pc:sldChg chg="modSp mod">
        <pc:chgData name="Talarico, Salvatore" userId="5d77538d-074a-40aa-89bc-3bddcdff28e1" providerId="ADAL" clId="{8DC840EA-97B1-4B95-819D-FD96947BCF7F}" dt="2024-02-22T23:17:56.144" v="1295" actId="207"/>
        <pc:sldMkLst>
          <pc:docMk/>
          <pc:sldMk cId="1913627064" sldId="276"/>
        </pc:sldMkLst>
        <pc:spChg chg="mod">
          <ac:chgData name="Talarico, Salvatore" userId="5d77538d-074a-40aa-89bc-3bddcdff28e1" providerId="ADAL" clId="{8DC840EA-97B1-4B95-819D-FD96947BCF7F}" dt="2024-02-22T23:17:56.144" v="1295" actId="207"/>
          <ac:spMkLst>
            <pc:docMk/>
            <pc:sldMk cId="1913627064" sldId="276"/>
            <ac:spMk id="3" creationId="{3C593317-7949-4C45-95DA-FDABD80026E0}"/>
          </ac:spMkLst>
        </pc:spChg>
      </pc:sldChg>
    </pc:docChg>
  </pc:docChgLst>
  <pc:docChgLst>
    <pc:chgData name="Qing" userId="4646ff74-0457-4fca-a942-2f80c010d96a" providerId="ADAL" clId="{083CDE7B-124B-419F-B758-8E492BD8BC8B}"/>
    <pc:docChg chg="modSld">
      <pc:chgData name="Qing" userId="4646ff74-0457-4fca-a942-2f80c010d96a" providerId="ADAL" clId="{083CDE7B-124B-419F-B758-8E492BD8BC8B}" dt="2024-05-10T18:09:45.801" v="9" actId="20577"/>
      <pc:docMkLst>
        <pc:docMk/>
      </pc:docMkLst>
      <pc:sldChg chg="modSp mod">
        <pc:chgData name="Qing" userId="4646ff74-0457-4fca-a942-2f80c010d96a" providerId="ADAL" clId="{083CDE7B-124B-419F-B758-8E492BD8BC8B}" dt="2024-05-10T18:09:45.801" v="9" actId="20577"/>
        <pc:sldMkLst>
          <pc:docMk/>
          <pc:sldMk cId="3746962498" sldId="266"/>
        </pc:sldMkLst>
        <pc:spChg chg="mod">
          <ac:chgData name="Qing" userId="4646ff74-0457-4fca-a942-2f80c010d96a" providerId="ADAL" clId="{083CDE7B-124B-419F-B758-8E492BD8BC8B}" dt="2024-05-10T18:09:45.801" v="9" actId="20577"/>
          <ac:spMkLst>
            <pc:docMk/>
            <pc:sldMk cId="3746962498" sldId="266"/>
            <ac:spMk id="3" creationId="{83AACA48-514F-70EC-2F86-AAA20AECE3E3}"/>
          </ac:spMkLst>
        </pc:spChg>
      </pc:sldChg>
      <pc:sldChg chg="modSp mod">
        <pc:chgData name="Qing" userId="4646ff74-0457-4fca-a942-2f80c010d96a" providerId="ADAL" clId="{083CDE7B-124B-419F-B758-8E492BD8BC8B}" dt="2024-05-10T16:32:56.594" v="0" actId="14100"/>
        <pc:sldMkLst>
          <pc:docMk/>
          <pc:sldMk cId="829255310" sldId="273"/>
        </pc:sldMkLst>
        <pc:spChg chg="mod">
          <ac:chgData name="Qing" userId="4646ff74-0457-4fca-a942-2f80c010d96a" providerId="ADAL" clId="{083CDE7B-124B-419F-B758-8E492BD8BC8B}" dt="2024-05-10T16:32:56.594" v="0" actId="14100"/>
          <ac:spMkLst>
            <pc:docMk/>
            <pc:sldMk cId="829255310" sldId="273"/>
            <ac:spMk id="50" creationId="{703C32A6-24BE-0D36-3AE6-3BF5947E7A4F}"/>
          </ac:spMkLst>
        </pc:spChg>
      </pc:sldChg>
    </pc:docChg>
  </pc:docChgLst>
  <pc:docChgLst>
    <pc:chgData name="Xia, Qing" userId="S::qing.xia@sony.com::4646ff74-0457-4fca-a942-2f80c010d96a" providerId="AD" clId="Web-{B4137C34-5E88-2525-A689-5D25CA84D9A2}"/>
    <pc:docChg chg="modSld">
      <pc:chgData name="Xia, Qing" userId="S::qing.xia@sony.com::4646ff74-0457-4fca-a942-2f80c010d96a" providerId="AD" clId="Web-{B4137C34-5E88-2525-A689-5D25CA84D9A2}" dt="2024-05-08T19:30:03.882" v="3" actId="20577"/>
      <pc:docMkLst>
        <pc:docMk/>
      </pc:docMkLst>
      <pc:sldChg chg="modSp">
        <pc:chgData name="Xia, Qing" userId="S::qing.xia@sony.com::4646ff74-0457-4fca-a942-2f80c010d96a" providerId="AD" clId="Web-{B4137C34-5E88-2525-A689-5D25CA84D9A2}" dt="2024-05-08T19:30:03.882" v="3" actId="20577"/>
        <pc:sldMkLst>
          <pc:docMk/>
          <pc:sldMk cId="3746962498" sldId="266"/>
        </pc:sldMkLst>
        <pc:spChg chg="mod">
          <ac:chgData name="Xia, Qing" userId="S::qing.xia@sony.com::4646ff74-0457-4fca-a942-2f80c010d96a" providerId="AD" clId="Web-{B4137C34-5E88-2525-A689-5D25CA84D9A2}" dt="2024-05-08T19:30:03.882" v="3" actId="20577"/>
          <ac:spMkLst>
            <pc:docMk/>
            <pc:sldMk cId="3746962498" sldId="266"/>
            <ac:spMk id="3" creationId="{83AACA48-514F-70EC-2F86-AAA20AECE3E3}"/>
          </ac:spMkLst>
        </pc:spChg>
      </pc:sldChg>
    </pc:docChg>
  </pc:docChgLst>
  <pc:docChgLst>
    <pc:chgData name="Xia, Qing" userId="4646ff74-0457-4fca-a942-2f80c010d96a" providerId="ADAL" clId="{6AB3A291-CC04-4F1B-B91D-2ED7971B2141}"/>
    <pc:docChg chg="undo custSel addSld delSld modSld sldOrd">
      <pc:chgData name="Xia, Qing" userId="4646ff74-0457-4fca-a942-2f80c010d96a" providerId="ADAL" clId="{6AB3A291-CC04-4F1B-B91D-2ED7971B2141}" dt="2024-05-07T00:05:03.622" v="4889" actId="13926"/>
      <pc:docMkLst>
        <pc:docMk/>
      </pc:docMkLst>
      <pc:sldChg chg="modSp mod">
        <pc:chgData name="Xia, Qing" userId="4646ff74-0457-4fca-a942-2f80c010d96a" providerId="ADAL" clId="{6AB3A291-CC04-4F1B-B91D-2ED7971B2141}" dt="2024-05-07T00:04:17.353" v="4888" actId="20577"/>
        <pc:sldMkLst>
          <pc:docMk/>
          <pc:sldMk cId="0" sldId="256"/>
        </pc:sldMkLst>
        <pc:spChg chg="mod">
          <ac:chgData name="Xia, Qing" userId="4646ff74-0457-4fca-a942-2f80c010d96a" providerId="ADAL" clId="{6AB3A291-CC04-4F1B-B91D-2ED7971B2141}" dt="2024-05-07T00:04:17.353" v="488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Xia, Qing" userId="4646ff74-0457-4fca-a942-2f80c010d96a" providerId="ADAL" clId="{6AB3A291-CC04-4F1B-B91D-2ED7971B2141}" dt="2024-05-07T00:04:05.823" v="4887" actId="1076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Xia, Qing" userId="4646ff74-0457-4fca-a942-2f80c010d96a" providerId="ADAL" clId="{6AB3A291-CC04-4F1B-B91D-2ED7971B2141}" dt="2024-05-07T00:01:58.366" v="4803" actId="13926"/>
        <pc:sldMkLst>
          <pc:docMk/>
          <pc:sldMk cId="0" sldId="264"/>
        </pc:sldMkLst>
        <pc:spChg chg="mod">
          <ac:chgData name="Xia, Qing" userId="4646ff74-0457-4fca-a942-2f80c010d96a" providerId="ADAL" clId="{6AB3A291-CC04-4F1B-B91D-2ED7971B2141}" dt="2024-05-07T00:01:58.366" v="4803" actId="13926"/>
          <ac:spMkLst>
            <pc:docMk/>
            <pc:sldMk cId="0" sldId="264"/>
            <ac:spMk id="2" creationId="{00000000-0000-0000-0000-000000000000}"/>
          </ac:spMkLst>
        </pc:spChg>
      </pc:sldChg>
      <pc:sldChg chg="modSp mod ord">
        <pc:chgData name="Xia, Qing" userId="4646ff74-0457-4fca-a942-2f80c010d96a" providerId="ADAL" clId="{6AB3A291-CC04-4F1B-B91D-2ED7971B2141}" dt="2024-05-06T23:54:16.543" v="4601" actId="20577"/>
        <pc:sldMkLst>
          <pc:docMk/>
          <pc:sldMk cId="3980727868" sldId="267"/>
        </pc:sldMkLst>
        <pc:spChg chg="mod">
          <ac:chgData name="Xia, Qing" userId="4646ff74-0457-4fca-a942-2f80c010d96a" providerId="ADAL" clId="{6AB3A291-CC04-4F1B-B91D-2ED7971B2141}" dt="2024-05-06T23:54:16.543" v="4601" actId="20577"/>
          <ac:spMkLst>
            <pc:docMk/>
            <pc:sldMk cId="3980727868" sldId="267"/>
            <ac:spMk id="2" creationId="{603B9FCA-DDEF-FFF9-F3EC-A632F523EB00}"/>
          </ac:spMkLst>
        </pc:spChg>
        <pc:spChg chg="mod">
          <ac:chgData name="Xia, Qing" userId="4646ff74-0457-4fca-a942-2f80c010d96a" providerId="ADAL" clId="{6AB3A291-CC04-4F1B-B91D-2ED7971B2141}" dt="2024-05-06T21:33:02.835" v="1040" actId="20577"/>
          <ac:spMkLst>
            <pc:docMk/>
            <pc:sldMk cId="3980727868" sldId="267"/>
            <ac:spMk id="3" creationId="{D7A13AD9-5984-EC5D-C0D8-ADCC11A23F8F}"/>
          </ac:spMkLst>
        </pc:spChg>
      </pc:sldChg>
      <pc:sldChg chg="modSp del mod ord">
        <pc:chgData name="Xia, Qing" userId="4646ff74-0457-4fca-a942-2f80c010d96a" providerId="ADAL" clId="{6AB3A291-CC04-4F1B-B91D-2ED7971B2141}" dt="2024-05-07T00:01:50.426" v="4802" actId="47"/>
        <pc:sldMkLst>
          <pc:docMk/>
          <pc:sldMk cId="1064136447" sldId="269"/>
        </pc:sldMkLst>
        <pc:spChg chg="mod">
          <ac:chgData name="Xia, Qing" userId="4646ff74-0457-4fca-a942-2f80c010d96a" providerId="ADAL" clId="{6AB3A291-CC04-4F1B-B91D-2ED7971B2141}" dt="2024-05-06T21:09:35.096" v="619" actId="20577"/>
          <ac:spMkLst>
            <pc:docMk/>
            <pc:sldMk cId="1064136447" sldId="269"/>
            <ac:spMk id="2" creationId="{603B9FCA-DDEF-FFF9-F3EC-A632F523EB00}"/>
          </ac:spMkLst>
        </pc:spChg>
      </pc:sldChg>
      <pc:sldChg chg="addSp modSp mod ord">
        <pc:chgData name="Xia, Qing" userId="4646ff74-0457-4fca-a942-2f80c010d96a" providerId="ADAL" clId="{6AB3A291-CC04-4F1B-B91D-2ED7971B2141}" dt="2024-05-07T00:00:18.447" v="4751" actId="20577"/>
        <pc:sldMkLst>
          <pc:docMk/>
          <pc:sldMk cId="829255310" sldId="273"/>
        </pc:sldMkLst>
        <pc:spChg chg="mod">
          <ac:chgData name="Xia, Qing" userId="4646ff74-0457-4fca-a942-2f80c010d96a" providerId="ADAL" clId="{6AB3A291-CC04-4F1B-B91D-2ED7971B2141}" dt="2024-05-06T23:14:08.589" v="3282" actId="1035"/>
          <ac:spMkLst>
            <pc:docMk/>
            <pc:sldMk cId="829255310" sldId="273"/>
            <ac:spMk id="2" creationId="{6DCD65FC-3EF4-973F-281A-23954822AA6C}"/>
          </ac:spMkLst>
        </pc:spChg>
        <pc:spChg chg="mod">
          <ac:chgData name="Xia, Qing" userId="4646ff74-0457-4fca-a942-2f80c010d96a" providerId="ADAL" clId="{6AB3A291-CC04-4F1B-B91D-2ED7971B2141}" dt="2024-05-07T00:00:18.447" v="4751" actId="20577"/>
          <ac:spMkLst>
            <pc:docMk/>
            <pc:sldMk cId="829255310" sldId="273"/>
            <ac:spMk id="3" creationId="{6F558A56-9B1B-38CF-92D6-48C6E8D66E2A}"/>
          </ac:spMkLst>
        </pc:spChg>
        <pc:spChg chg="mod">
          <ac:chgData name="Xia, Qing" userId="4646ff74-0457-4fca-a942-2f80c010d96a" providerId="ADAL" clId="{6AB3A291-CC04-4F1B-B91D-2ED7971B2141}" dt="2024-05-06T23:27:04.253" v="3768" actId="1038"/>
          <ac:spMkLst>
            <pc:docMk/>
            <pc:sldMk cId="829255310" sldId="273"/>
            <ac:spMk id="8" creationId="{710CF6C8-10D8-411A-89DA-88C0628434B5}"/>
          </ac:spMkLst>
        </pc:spChg>
        <pc:spChg chg="mod">
          <ac:chgData name="Xia, Qing" userId="4646ff74-0457-4fca-a942-2f80c010d96a" providerId="ADAL" clId="{6AB3A291-CC04-4F1B-B91D-2ED7971B2141}" dt="2024-05-06T23:27:04.253" v="3768" actId="1038"/>
          <ac:spMkLst>
            <pc:docMk/>
            <pc:sldMk cId="829255310" sldId="273"/>
            <ac:spMk id="9" creationId="{6154A02F-4A39-4609-AB29-63A166CBB55A}"/>
          </ac:spMkLst>
        </pc:spChg>
        <pc:spChg chg="mod">
          <ac:chgData name="Xia, Qing" userId="4646ff74-0457-4fca-a942-2f80c010d96a" providerId="ADAL" clId="{6AB3A291-CC04-4F1B-B91D-2ED7971B2141}" dt="2024-05-06T23:27:04.253" v="3768" actId="1038"/>
          <ac:spMkLst>
            <pc:docMk/>
            <pc:sldMk cId="829255310" sldId="273"/>
            <ac:spMk id="10" creationId="{9D647222-EDA2-4458-A3B1-7C09AB86D5EF}"/>
          </ac:spMkLst>
        </pc:spChg>
        <pc:spChg chg="mod">
          <ac:chgData name="Xia, Qing" userId="4646ff74-0457-4fca-a942-2f80c010d96a" providerId="ADAL" clId="{6AB3A291-CC04-4F1B-B91D-2ED7971B2141}" dt="2024-05-06T23:27:04.253" v="3768" actId="1038"/>
          <ac:spMkLst>
            <pc:docMk/>
            <pc:sldMk cId="829255310" sldId="273"/>
            <ac:spMk id="11" creationId="{B7437C0A-9D79-4CD2-9D1F-A8BA41CC1AF3}"/>
          </ac:spMkLst>
        </pc:spChg>
        <pc:spChg chg="mod">
          <ac:chgData name="Xia, Qing" userId="4646ff74-0457-4fca-a942-2f80c010d96a" providerId="ADAL" clId="{6AB3A291-CC04-4F1B-B91D-2ED7971B2141}" dt="2024-05-06T23:27:04.253" v="3768" actId="1038"/>
          <ac:spMkLst>
            <pc:docMk/>
            <pc:sldMk cId="829255310" sldId="273"/>
            <ac:spMk id="16" creationId="{EFBF3762-D461-48A2-8BE1-DBAB5039EC8B}"/>
          </ac:spMkLst>
        </pc:spChg>
        <pc:spChg chg="mod">
          <ac:chgData name="Xia, Qing" userId="4646ff74-0457-4fca-a942-2f80c010d96a" providerId="ADAL" clId="{6AB3A291-CC04-4F1B-B91D-2ED7971B2141}" dt="2024-05-06T23:27:04.253" v="3768" actId="1038"/>
          <ac:spMkLst>
            <pc:docMk/>
            <pc:sldMk cId="829255310" sldId="273"/>
            <ac:spMk id="17" creationId="{DD93AD19-619F-48FB-AF30-CCFACB3D063B}"/>
          </ac:spMkLst>
        </pc:spChg>
        <pc:spChg chg="mod">
          <ac:chgData name="Xia, Qing" userId="4646ff74-0457-4fca-a942-2f80c010d96a" providerId="ADAL" clId="{6AB3A291-CC04-4F1B-B91D-2ED7971B2141}" dt="2024-05-06T23:27:04.253" v="3768" actId="1038"/>
          <ac:spMkLst>
            <pc:docMk/>
            <pc:sldMk cId="829255310" sldId="273"/>
            <ac:spMk id="18" creationId="{CB0B205D-6476-4FB4-B86D-F75C1890BF2B}"/>
          </ac:spMkLst>
        </pc:spChg>
        <pc:spChg chg="mod">
          <ac:chgData name="Xia, Qing" userId="4646ff74-0457-4fca-a942-2f80c010d96a" providerId="ADAL" clId="{6AB3A291-CC04-4F1B-B91D-2ED7971B2141}" dt="2024-05-06T23:27:04.253" v="3768" actId="1038"/>
          <ac:spMkLst>
            <pc:docMk/>
            <pc:sldMk cId="829255310" sldId="273"/>
            <ac:spMk id="19" creationId="{F97BEDB2-94B9-4669-BACF-7E18D0F610D1}"/>
          </ac:spMkLst>
        </pc:spChg>
        <pc:spChg chg="mod">
          <ac:chgData name="Xia, Qing" userId="4646ff74-0457-4fca-a942-2f80c010d96a" providerId="ADAL" clId="{6AB3A291-CC04-4F1B-B91D-2ED7971B2141}" dt="2024-05-06T23:27:04.253" v="3768" actId="1038"/>
          <ac:spMkLst>
            <pc:docMk/>
            <pc:sldMk cId="829255310" sldId="273"/>
            <ac:spMk id="20" creationId="{D3D0C211-5FE2-4B32-B3CE-46FBAB2327B1}"/>
          </ac:spMkLst>
        </pc:spChg>
        <pc:spChg chg="mod">
          <ac:chgData name="Xia, Qing" userId="4646ff74-0457-4fca-a942-2f80c010d96a" providerId="ADAL" clId="{6AB3A291-CC04-4F1B-B91D-2ED7971B2141}" dt="2024-05-06T23:27:04.253" v="3768" actId="1038"/>
          <ac:spMkLst>
            <pc:docMk/>
            <pc:sldMk cId="829255310" sldId="273"/>
            <ac:spMk id="21" creationId="{A3645F21-52DA-4D5D-8070-299C41E35AF4}"/>
          </ac:spMkLst>
        </pc:spChg>
        <pc:spChg chg="mod">
          <ac:chgData name="Xia, Qing" userId="4646ff74-0457-4fca-a942-2f80c010d96a" providerId="ADAL" clId="{6AB3A291-CC04-4F1B-B91D-2ED7971B2141}" dt="2024-05-06T23:27:04.253" v="3768" actId="1038"/>
          <ac:spMkLst>
            <pc:docMk/>
            <pc:sldMk cId="829255310" sldId="273"/>
            <ac:spMk id="22" creationId="{F05EB317-80D6-8BAD-8AC2-5687F65D91F1}"/>
          </ac:spMkLst>
        </pc:spChg>
        <pc:spChg chg="mod">
          <ac:chgData name="Xia, Qing" userId="4646ff74-0457-4fca-a942-2f80c010d96a" providerId="ADAL" clId="{6AB3A291-CC04-4F1B-B91D-2ED7971B2141}" dt="2024-05-06T23:27:04.253" v="3768" actId="1038"/>
          <ac:spMkLst>
            <pc:docMk/>
            <pc:sldMk cId="829255310" sldId="273"/>
            <ac:spMk id="24" creationId="{44317A39-C5F7-40BF-9719-47FED3A0E133}"/>
          </ac:spMkLst>
        </pc:spChg>
        <pc:spChg chg="mod">
          <ac:chgData name="Xia, Qing" userId="4646ff74-0457-4fca-a942-2f80c010d96a" providerId="ADAL" clId="{6AB3A291-CC04-4F1B-B91D-2ED7971B2141}" dt="2024-05-06T23:27:04.253" v="3768" actId="1038"/>
          <ac:spMkLst>
            <pc:docMk/>
            <pc:sldMk cId="829255310" sldId="273"/>
            <ac:spMk id="25" creationId="{02993D41-4856-444C-BA44-4644B203D2B2}"/>
          </ac:spMkLst>
        </pc:spChg>
        <pc:spChg chg="mod">
          <ac:chgData name="Xia, Qing" userId="4646ff74-0457-4fca-a942-2f80c010d96a" providerId="ADAL" clId="{6AB3A291-CC04-4F1B-B91D-2ED7971B2141}" dt="2024-05-06T23:27:04.253" v="3768" actId="1038"/>
          <ac:spMkLst>
            <pc:docMk/>
            <pc:sldMk cId="829255310" sldId="273"/>
            <ac:spMk id="26" creationId="{F9321D96-8392-D8A3-0CFC-6BCC89DAC469}"/>
          </ac:spMkLst>
        </pc:spChg>
        <pc:spChg chg="mod">
          <ac:chgData name="Xia, Qing" userId="4646ff74-0457-4fca-a942-2f80c010d96a" providerId="ADAL" clId="{6AB3A291-CC04-4F1B-B91D-2ED7971B2141}" dt="2024-05-06T23:27:04.253" v="3768" actId="1038"/>
          <ac:spMkLst>
            <pc:docMk/>
            <pc:sldMk cId="829255310" sldId="273"/>
            <ac:spMk id="27" creationId="{A16B875C-BB87-40E1-8625-8464EC6D0306}"/>
          </ac:spMkLst>
        </pc:spChg>
        <pc:spChg chg="mod">
          <ac:chgData name="Xia, Qing" userId="4646ff74-0457-4fca-a942-2f80c010d96a" providerId="ADAL" clId="{6AB3A291-CC04-4F1B-B91D-2ED7971B2141}" dt="2024-05-06T23:27:04.253" v="3768" actId="1038"/>
          <ac:spMkLst>
            <pc:docMk/>
            <pc:sldMk cId="829255310" sldId="273"/>
            <ac:spMk id="28" creationId="{46D8C4C3-8373-4BB0-ADE9-7BEF28ED3C6D}"/>
          </ac:spMkLst>
        </pc:spChg>
        <pc:spChg chg="mod">
          <ac:chgData name="Xia, Qing" userId="4646ff74-0457-4fca-a942-2f80c010d96a" providerId="ADAL" clId="{6AB3A291-CC04-4F1B-B91D-2ED7971B2141}" dt="2024-05-06T23:27:04.253" v="3768" actId="1038"/>
          <ac:spMkLst>
            <pc:docMk/>
            <pc:sldMk cId="829255310" sldId="273"/>
            <ac:spMk id="29" creationId="{E497261D-0253-4D49-88FE-F995F948F715}"/>
          </ac:spMkLst>
        </pc:spChg>
        <pc:spChg chg="mod">
          <ac:chgData name="Xia, Qing" userId="4646ff74-0457-4fca-a942-2f80c010d96a" providerId="ADAL" clId="{6AB3A291-CC04-4F1B-B91D-2ED7971B2141}" dt="2024-05-06T23:27:04.253" v="3768" actId="1038"/>
          <ac:spMkLst>
            <pc:docMk/>
            <pc:sldMk cId="829255310" sldId="273"/>
            <ac:spMk id="30" creationId="{EBCD18C4-2DA8-45E0-BF8F-DB1E5E770548}"/>
          </ac:spMkLst>
        </pc:spChg>
        <pc:spChg chg="mod">
          <ac:chgData name="Xia, Qing" userId="4646ff74-0457-4fca-a942-2f80c010d96a" providerId="ADAL" clId="{6AB3A291-CC04-4F1B-B91D-2ED7971B2141}" dt="2024-05-06T23:27:04.253" v="3768" actId="1038"/>
          <ac:spMkLst>
            <pc:docMk/>
            <pc:sldMk cId="829255310" sldId="273"/>
            <ac:spMk id="31" creationId="{C6AD4B38-8D78-88EB-C2EB-06DA7AFD64B8}"/>
          </ac:spMkLst>
        </pc:spChg>
        <pc:spChg chg="mod">
          <ac:chgData name="Xia, Qing" userId="4646ff74-0457-4fca-a942-2f80c010d96a" providerId="ADAL" clId="{6AB3A291-CC04-4F1B-B91D-2ED7971B2141}" dt="2024-05-06T23:27:04.253" v="3768" actId="1038"/>
          <ac:spMkLst>
            <pc:docMk/>
            <pc:sldMk cId="829255310" sldId="273"/>
            <ac:spMk id="32" creationId="{AD39853A-16C9-4E68-9F4A-027E4B805B9E}"/>
          </ac:spMkLst>
        </pc:spChg>
        <pc:spChg chg="mod">
          <ac:chgData name="Xia, Qing" userId="4646ff74-0457-4fca-a942-2f80c010d96a" providerId="ADAL" clId="{6AB3A291-CC04-4F1B-B91D-2ED7971B2141}" dt="2024-05-06T23:27:04.253" v="3768" actId="1038"/>
          <ac:spMkLst>
            <pc:docMk/>
            <pc:sldMk cId="829255310" sldId="273"/>
            <ac:spMk id="33" creationId="{F813B838-3A50-60C1-7988-004578A3F46D}"/>
          </ac:spMkLst>
        </pc:spChg>
        <pc:spChg chg="mod">
          <ac:chgData name="Xia, Qing" userId="4646ff74-0457-4fca-a942-2f80c010d96a" providerId="ADAL" clId="{6AB3A291-CC04-4F1B-B91D-2ED7971B2141}" dt="2024-05-06T23:27:04.253" v="3768" actId="1038"/>
          <ac:spMkLst>
            <pc:docMk/>
            <pc:sldMk cId="829255310" sldId="273"/>
            <ac:spMk id="35" creationId="{784158CB-243C-428F-88F1-26A10252DCDE}"/>
          </ac:spMkLst>
        </pc:spChg>
        <pc:spChg chg="mod">
          <ac:chgData name="Xia, Qing" userId="4646ff74-0457-4fca-a942-2f80c010d96a" providerId="ADAL" clId="{6AB3A291-CC04-4F1B-B91D-2ED7971B2141}" dt="2024-05-06T23:27:04.253" v="3768" actId="1038"/>
          <ac:spMkLst>
            <pc:docMk/>
            <pc:sldMk cId="829255310" sldId="273"/>
            <ac:spMk id="36" creationId="{C48F0A16-CF95-4324-8D95-CD863B56FB58}"/>
          </ac:spMkLst>
        </pc:spChg>
        <pc:spChg chg="mod">
          <ac:chgData name="Xia, Qing" userId="4646ff74-0457-4fca-a942-2f80c010d96a" providerId="ADAL" clId="{6AB3A291-CC04-4F1B-B91D-2ED7971B2141}" dt="2024-05-06T23:27:04.253" v="3768" actId="1038"/>
          <ac:spMkLst>
            <pc:docMk/>
            <pc:sldMk cId="829255310" sldId="273"/>
            <ac:spMk id="38" creationId="{4C6C42F0-3E9C-4781-9D99-4B0BA2C31005}"/>
          </ac:spMkLst>
        </pc:spChg>
        <pc:spChg chg="mod">
          <ac:chgData name="Xia, Qing" userId="4646ff74-0457-4fca-a942-2f80c010d96a" providerId="ADAL" clId="{6AB3A291-CC04-4F1B-B91D-2ED7971B2141}" dt="2024-05-06T23:27:04.253" v="3768" actId="1038"/>
          <ac:spMkLst>
            <pc:docMk/>
            <pc:sldMk cId="829255310" sldId="273"/>
            <ac:spMk id="40" creationId="{DB8DC121-7E5D-40CB-B825-111942A43BFA}"/>
          </ac:spMkLst>
        </pc:spChg>
        <pc:spChg chg="mod">
          <ac:chgData name="Xia, Qing" userId="4646ff74-0457-4fca-a942-2f80c010d96a" providerId="ADAL" clId="{6AB3A291-CC04-4F1B-B91D-2ED7971B2141}" dt="2024-05-06T23:27:04.253" v="3768" actId="1038"/>
          <ac:spMkLst>
            <pc:docMk/>
            <pc:sldMk cId="829255310" sldId="273"/>
            <ac:spMk id="46" creationId="{14D919AB-5F7A-12BD-2DFF-1E0BDA8EBDA5}"/>
          </ac:spMkLst>
        </pc:spChg>
        <pc:spChg chg="mod">
          <ac:chgData name="Xia, Qing" userId="4646ff74-0457-4fca-a942-2f80c010d96a" providerId="ADAL" clId="{6AB3A291-CC04-4F1B-B91D-2ED7971B2141}" dt="2024-05-06T23:27:04.253" v="3768" actId="1038"/>
          <ac:spMkLst>
            <pc:docMk/>
            <pc:sldMk cId="829255310" sldId="273"/>
            <ac:spMk id="47" creationId="{01446ED0-1D04-ABBB-00C6-E453F64A3CE7}"/>
          </ac:spMkLst>
        </pc:spChg>
        <pc:spChg chg="mod">
          <ac:chgData name="Xia, Qing" userId="4646ff74-0457-4fca-a942-2f80c010d96a" providerId="ADAL" clId="{6AB3A291-CC04-4F1B-B91D-2ED7971B2141}" dt="2024-05-06T23:27:04.253" v="3768" actId="1038"/>
          <ac:spMkLst>
            <pc:docMk/>
            <pc:sldMk cId="829255310" sldId="273"/>
            <ac:spMk id="48" creationId="{63107AC5-613A-03A1-6FFB-F0C907DD4BB1}"/>
          </ac:spMkLst>
        </pc:spChg>
        <pc:spChg chg="mod">
          <ac:chgData name="Xia, Qing" userId="4646ff74-0457-4fca-a942-2f80c010d96a" providerId="ADAL" clId="{6AB3A291-CC04-4F1B-B91D-2ED7971B2141}" dt="2024-05-06T23:27:04.253" v="3768" actId="1038"/>
          <ac:spMkLst>
            <pc:docMk/>
            <pc:sldMk cId="829255310" sldId="273"/>
            <ac:spMk id="49" creationId="{78CA6402-F9B4-BE8A-5B5C-B1F6FC57F781}"/>
          </ac:spMkLst>
        </pc:spChg>
        <pc:spChg chg="mod">
          <ac:chgData name="Xia, Qing" userId="4646ff74-0457-4fca-a942-2f80c010d96a" providerId="ADAL" clId="{6AB3A291-CC04-4F1B-B91D-2ED7971B2141}" dt="2024-05-06T23:27:04.253" v="3768" actId="1038"/>
          <ac:spMkLst>
            <pc:docMk/>
            <pc:sldMk cId="829255310" sldId="273"/>
            <ac:spMk id="50" creationId="{703C32A6-24BE-0D36-3AE6-3BF5947E7A4F}"/>
          </ac:spMkLst>
        </pc:spChg>
        <pc:spChg chg="mod">
          <ac:chgData name="Xia, Qing" userId="4646ff74-0457-4fca-a942-2f80c010d96a" providerId="ADAL" clId="{6AB3A291-CC04-4F1B-B91D-2ED7971B2141}" dt="2024-05-06T23:27:04.253" v="3768" actId="1038"/>
          <ac:spMkLst>
            <pc:docMk/>
            <pc:sldMk cId="829255310" sldId="273"/>
            <ac:spMk id="51" creationId="{B83B19CB-0CEA-EE93-7108-4BBF8F8C96DD}"/>
          </ac:spMkLst>
        </pc:spChg>
        <pc:spChg chg="add mod">
          <ac:chgData name="Xia, Qing" userId="4646ff74-0457-4fca-a942-2f80c010d96a" providerId="ADAL" clId="{6AB3A291-CC04-4F1B-B91D-2ED7971B2141}" dt="2024-05-06T23:27:04.253" v="3768" actId="1038"/>
          <ac:spMkLst>
            <pc:docMk/>
            <pc:sldMk cId="829255310" sldId="273"/>
            <ac:spMk id="52" creationId="{80A2F96A-F397-05B4-F91E-F1769210D533}"/>
          </ac:spMkLst>
        </pc:spChg>
        <pc:grpChg chg="add mod">
          <ac:chgData name="Xia, Qing" userId="4646ff74-0457-4fca-a942-2f80c010d96a" providerId="ADAL" clId="{6AB3A291-CC04-4F1B-B91D-2ED7971B2141}" dt="2024-05-06T23:27:04.253" v="3768" actId="1038"/>
          <ac:grpSpMkLst>
            <pc:docMk/>
            <pc:sldMk cId="829255310" sldId="273"/>
            <ac:grpSpMk id="7" creationId="{FA1F484E-D29A-41B6-228E-8C6C180F6542}"/>
          </ac:grpSpMkLst>
        </pc:grpChg>
        <pc:grpChg chg="mod">
          <ac:chgData name="Xia, Qing" userId="4646ff74-0457-4fca-a942-2f80c010d96a" providerId="ADAL" clId="{6AB3A291-CC04-4F1B-B91D-2ED7971B2141}" dt="2024-05-06T23:27:04.253" v="3768" actId="1038"/>
          <ac:grpSpMkLst>
            <pc:docMk/>
            <pc:sldMk cId="829255310" sldId="273"/>
            <ac:grpSpMk id="37" creationId="{F25D86A5-AD06-4C64-A861-73178EBAA187}"/>
          </ac:grpSpMkLst>
        </pc:grpChg>
        <pc:grpChg chg="mod">
          <ac:chgData name="Xia, Qing" userId="4646ff74-0457-4fca-a942-2f80c010d96a" providerId="ADAL" clId="{6AB3A291-CC04-4F1B-B91D-2ED7971B2141}" dt="2024-05-06T23:27:04.253" v="3768" actId="1038"/>
          <ac:grpSpMkLst>
            <pc:docMk/>
            <pc:sldMk cId="829255310" sldId="273"/>
            <ac:grpSpMk id="41" creationId="{AA57D7F0-2753-465F-ABD7-281085366E45}"/>
          </ac:grpSpMkLst>
        </pc:grpChg>
        <pc:picChg chg="mod">
          <ac:chgData name="Xia, Qing" userId="4646ff74-0457-4fca-a942-2f80c010d96a" providerId="ADAL" clId="{6AB3A291-CC04-4F1B-B91D-2ED7971B2141}" dt="2024-05-06T23:27:04.253" v="3768" actId="1038"/>
          <ac:picMkLst>
            <pc:docMk/>
            <pc:sldMk cId="829255310" sldId="273"/>
            <ac:picMk id="12" creationId="{320847D2-8CC3-499E-A39B-68E62CAA9532}"/>
          </ac:picMkLst>
        </pc:picChg>
        <pc:picChg chg="mod">
          <ac:chgData name="Xia, Qing" userId="4646ff74-0457-4fca-a942-2f80c010d96a" providerId="ADAL" clId="{6AB3A291-CC04-4F1B-B91D-2ED7971B2141}" dt="2024-05-06T23:27:04.253" v="3768" actId="1038"/>
          <ac:picMkLst>
            <pc:docMk/>
            <pc:sldMk cId="829255310" sldId="273"/>
            <ac:picMk id="13" creationId="{9ECEBEA0-C4F9-4B27-BBEC-8C0D324272AA}"/>
          </ac:picMkLst>
        </pc:picChg>
        <pc:picChg chg="mod">
          <ac:chgData name="Xia, Qing" userId="4646ff74-0457-4fca-a942-2f80c010d96a" providerId="ADAL" clId="{6AB3A291-CC04-4F1B-B91D-2ED7971B2141}" dt="2024-05-06T23:27:04.253" v="3768" actId="1038"/>
          <ac:picMkLst>
            <pc:docMk/>
            <pc:sldMk cId="829255310" sldId="273"/>
            <ac:picMk id="14" creationId="{277DE724-234A-4E97-B423-9B70B1F6CF3B}"/>
          </ac:picMkLst>
        </pc:picChg>
        <pc:picChg chg="mod">
          <ac:chgData name="Xia, Qing" userId="4646ff74-0457-4fca-a942-2f80c010d96a" providerId="ADAL" clId="{6AB3A291-CC04-4F1B-B91D-2ED7971B2141}" dt="2024-05-06T23:27:04.253" v="3768" actId="1038"/>
          <ac:picMkLst>
            <pc:docMk/>
            <pc:sldMk cId="829255310" sldId="273"/>
            <ac:picMk id="15" creationId="{9EFC909D-D139-4123-804B-D275892634EB}"/>
          </ac:picMkLst>
        </pc:picChg>
        <pc:picChg chg="mod">
          <ac:chgData name="Xia, Qing" userId="4646ff74-0457-4fca-a942-2f80c010d96a" providerId="ADAL" clId="{6AB3A291-CC04-4F1B-B91D-2ED7971B2141}" dt="2024-05-06T23:27:04.253" v="3768" actId="1038"/>
          <ac:picMkLst>
            <pc:docMk/>
            <pc:sldMk cId="829255310" sldId="273"/>
            <ac:picMk id="39" creationId="{D02EF36B-1623-4B43-A331-F3380817E97C}"/>
          </ac:picMkLst>
        </pc:picChg>
        <pc:picChg chg="mod">
          <ac:chgData name="Xia, Qing" userId="4646ff74-0457-4fca-a942-2f80c010d96a" providerId="ADAL" clId="{6AB3A291-CC04-4F1B-B91D-2ED7971B2141}" dt="2024-05-06T23:27:04.253" v="3768" actId="1038"/>
          <ac:picMkLst>
            <pc:docMk/>
            <pc:sldMk cId="829255310" sldId="273"/>
            <ac:picMk id="42" creationId="{9747563B-1341-A3F9-B466-B2BEA481DCC5}"/>
          </ac:picMkLst>
        </pc:picChg>
        <pc:picChg chg="mod">
          <ac:chgData name="Xia, Qing" userId="4646ff74-0457-4fca-a942-2f80c010d96a" providerId="ADAL" clId="{6AB3A291-CC04-4F1B-B91D-2ED7971B2141}" dt="2024-05-06T23:27:04.253" v="3768" actId="1038"/>
          <ac:picMkLst>
            <pc:docMk/>
            <pc:sldMk cId="829255310" sldId="273"/>
            <ac:picMk id="43" creationId="{44E6E391-519B-84FB-09DC-A68F006F8DB3}"/>
          </ac:picMkLst>
        </pc:picChg>
        <pc:picChg chg="mod">
          <ac:chgData name="Xia, Qing" userId="4646ff74-0457-4fca-a942-2f80c010d96a" providerId="ADAL" clId="{6AB3A291-CC04-4F1B-B91D-2ED7971B2141}" dt="2024-05-06T23:27:04.253" v="3768" actId="1038"/>
          <ac:picMkLst>
            <pc:docMk/>
            <pc:sldMk cId="829255310" sldId="273"/>
            <ac:picMk id="44" creationId="{DA94A0AF-1D45-A8AB-4438-173FC00AAC7E}"/>
          </ac:picMkLst>
        </pc:picChg>
        <pc:picChg chg="mod">
          <ac:chgData name="Xia, Qing" userId="4646ff74-0457-4fca-a942-2f80c010d96a" providerId="ADAL" clId="{6AB3A291-CC04-4F1B-B91D-2ED7971B2141}" dt="2024-05-06T23:27:04.253" v="3768" actId="1038"/>
          <ac:picMkLst>
            <pc:docMk/>
            <pc:sldMk cId="829255310" sldId="273"/>
            <ac:picMk id="45" creationId="{6FDF3931-8F1D-96A0-F942-5E9833C71467}"/>
          </ac:picMkLst>
        </pc:picChg>
        <pc:cxnChg chg="mod">
          <ac:chgData name="Xia, Qing" userId="4646ff74-0457-4fca-a942-2f80c010d96a" providerId="ADAL" clId="{6AB3A291-CC04-4F1B-B91D-2ED7971B2141}" dt="2024-05-06T23:27:04.253" v="3768" actId="1038"/>
          <ac:cxnSpMkLst>
            <pc:docMk/>
            <pc:sldMk cId="829255310" sldId="273"/>
            <ac:cxnSpMk id="23" creationId="{47E1ABB2-6563-4718-84C6-7B4A5FA5AFD4}"/>
          </ac:cxnSpMkLst>
        </pc:cxnChg>
        <pc:cxnChg chg="mod">
          <ac:chgData name="Xia, Qing" userId="4646ff74-0457-4fca-a942-2f80c010d96a" providerId="ADAL" clId="{6AB3A291-CC04-4F1B-B91D-2ED7971B2141}" dt="2024-05-06T23:27:04.253" v="3768" actId="1038"/>
          <ac:cxnSpMkLst>
            <pc:docMk/>
            <pc:sldMk cId="829255310" sldId="273"/>
            <ac:cxnSpMk id="34" creationId="{310450C2-D6E9-4635-928F-57119E8AAA89}"/>
          </ac:cxnSpMkLst>
        </pc:cxnChg>
      </pc:sldChg>
      <pc:sldChg chg="modSp mod">
        <pc:chgData name="Xia, Qing" userId="4646ff74-0457-4fca-a942-2f80c010d96a" providerId="ADAL" clId="{6AB3A291-CC04-4F1B-B91D-2ED7971B2141}" dt="2024-05-06T23:46:57.839" v="4493" actId="20577"/>
        <pc:sldMkLst>
          <pc:docMk/>
          <pc:sldMk cId="1913627064" sldId="276"/>
        </pc:sldMkLst>
        <pc:spChg chg="mod">
          <ac:chgData name="Xia, Qing" userId="4646ff74-0457-4fca-a942-2f80c010d96a" providerId="ADAL" clId="{6AB3A291-CC04-4F1B-B91D-2ED7971B2141}" dt="2024-05-06T23:46:57.839" v="4493" actId="20577"/>
          <ac:spMkLst>
            <pc:docMk/>
            <pc:sldMk cId="1913627064" sldId="276"/>
            <ac:spMk id="3" creationId="{3C593317-7949-4C45-95DA-FDABD80026E0}"/>
          </ac:spMkLst>
        </pc:spChg>
      </pc:sldChg>
      <pc:sldChg chg="del ord">
        <pc:chgData name="Xia, Qing" userId="4646ff74-0457-4fca-a942-2f80c010d96a" providerId="ADAL" clId="{6AB3A291-CC04-4F1B-B91D-2ED7971B2141}" dt="2024-05-07T00:01:50.426" v="4802" actId="47"/>
        <pc:sldMkLst>
          <pc:docMk/>
          <pc:sldMk cId="2642657188" sldId="284"/>
        </pc:sldMkLst>
      </pc:sldChg>
      <pc:sldChg chg="modSp mod ord">
        <pc:chgData name="Xia, Qing" userId="4646ff74-0457-4fca-a942-2f80c010d96a" providerId="ADAL" clId="{6AB3A291-CC04-4F1B-B91D-2ED7971B2141}" dt="2024-05-06T23:53:19.005" v="4550" actId="20577"/>
        <pc:sldMkLst>
          <pc:docMk/>
          <pc:sldMk cId="2425571810" sldId="288"/>
        </pc:sldMkLst>
        <pc:spChg chg="mod">
          <ac:chgData name="Xia, Qing" userId="4646ff74-0457-4fca-a942-2f80c010d96a" providerId="ADAL" clId="{6AB3A291-CC04-4F1B-B91D-2ED7971B2141}" dt="2024-05-06T21:09:42.154" v="626" actId="20577"/>
          <ac:spMkLst>
            <pc:docMk/>
            <pc:sldMk cId="2425571810" sldId="288"/>
            <ac:spMk id="2" creationId="{F9ADA547-DF98-4204-8122-5095E73BE87E}"/>
          </ac:spMkLst>
        </pc:spChg>
        <pc:spChg chg="mod">
          <ac:chgData name="Xia, Qing" userId="4646ff74-0457-4fca-a942-2f80c010d96a" providerId="ADAL" clId="{6AB3A291-CC04-4F1B-B91D-2ED7971B2141}" dt="2024-05-06T23:53:19.005" v="4550" actId="20577"/>
          <ac:spMkLst>
            <pc:docMk/>
            <pc:sldMk cId="2425571810" sldId="288"/>
            <ac:spMk id="3" creationId="{2F6BFF60-AEF0-481C-9A40-E0038D98519F}"/>
          </ac:spMkLst>
        </pc:spChg>
      </pc:sldChg>
      <pc:sldChg chg="addSp delSp modSp add mod">
        <pc:chgData name="Xia, Qing" userId="4646ff74-0457-4fca-a942-2f80c010d96a" providerId="ADAL" clId="{6AB3A291-CC04-4F1B-B91D-2ED7971B2141}" dt="2024-05-06T23:56:24.426" v="4710" actId="20577"/>
        <pc:sldMkLst>
          <pc:docMk/>
          <pc:sldMk cId="943183580" sldId="289"/>
        </pc:sldMkLst>
        <pc:spChg chg="mod">
          <ac:chgData name="Xia, Qing" userId="4646ff74-0457-4fca-a942-2f80c010d96a" providerId="ADAL" clId="{6AB3A291-CC04-4F1B-B91D-2ED7971B2141}" dt="2024-05-06T23:56:24.426" v="4710" actId="20577"/>
          <ac:spMkLst>
            <pc:docMk/>
            <pc:sldMk cId="943183580" sldId="289"/>
            <ac:spMk id="2" creationId="{603B9FCA-DDEF-FFF9-F3EC-A632F523EB00}"/>
          </ac:spMkLst>
        </pc:spChg>
        <pc:spChg chg="mod">
          <ac:chgData name="Xia, Qing" userId="4646ff74-0457-4fca-a942-2f80c010d96a" providerId="ADAL" clId="{6AB3A291-CC04-4F1B-B91D-2ED7971B2141}" dt="2024-05-06T22:29:17.508" v="2461" actId="1076"/>
          <ac:spMkLst>
            <pc:docMk/>
            <pc:sldMk cId="943183580" sldId="289"/>
            <ac:spMk id="3" creationId="{D7A13AD9-5984-EC5D-C0D8-ADCC11A23F8F}"/>
          </ac:spMkLst>
        </pc:spChg>
        <pc:spChg chg="mod">
          <ac:chgData name="Xia, Qing" userId="4646ff74-0457-4fca-a942-2f80c010d96a" providerId="ADAL" clId="{6AB3A291-CC04-4F1B-B91D-2ED7971B2141}" dt="2024-05-06T22:29:23.811" v="2479" actId="1036"/>
          <ac:spMkLst>
            <pc:docMk/>
            <pc:sldMk cId="943183580" sldId="289"/>
            <ac:spMk id="8" creationId="{3F405F89-6C3F-4042-9655-BEE29D7DF51A}"/>
          </ac:spMkLst>
        </pc:spChg>
        <pc:spChg chg="mod">
          <ac:chgData name="Xia, Qing" userId="4646ff74-0457-4fca-a942-2f80c010d96a" providerId="ADAL" clId="{6AB3A291-CC04-4F1B-B91D-2ED7971B2141}" dt="2024-05-06T22:29:23.811" v="2479" actId="1036"/>
          <ac:spMkLst>
            <pc:docMk/>
            <pc:sldMk cId="943183580" sldId="289"/>
            <ac:spMk id="9" creationId="{3FBAE185-959B-4038-B609-B35CC72DEF9D}"/>
          </ac:spMkLst>
        </pc:spChg>
        <pc:spChg chg="mod">
          <ac:chgData name="Xia, Qing" userId="4646ff74-0457-4fca-a942-2f80c010d96a" providerId="ADAL" clId="{6AB3A291-CC04-4F1B-B91D-2ED7971B2141}" dt="2024-05-06T22:29:23.811" v="2479" actId="1036"/>
          <ac:spMkLst>
            <pc:docMk/>
            <pc:sldMk cId="943183580" sldId="289"/>
            <ac:spMk id="10" creationId="{D78A7103-7DA3-404A-8C26-806CCA610F98}"/>
          </ac:spMkLst>
        </pc:spChg>
        <pc:spChg chg="mod">
          <ac:chgData name="Xia, Qing" userId="4646ff74-0457-4fca-a942-2f80c010d96a" providerId="ADAL" clId="{6AB3A291-CC04-4F1B-B91D-2ED7971B2141}" dt="2024-05-06T22:29:23.811" v="2479" actId="1036"/>
          <ac:spMkLst>
            <pc:docMk/>
            <pc:sldMk cId="943183580" sldId="289"/>
            <ac:spMk id="11" creationId="{7F67DEE3-035D-4002-9AA7-DA32897FB454}"/>
          </ac:spMkLst>
        </pc:spChg>
        <pc:spChg chg="mod">
          <ac:chgData name="Xia, Qing" userId="4646ff74-0457-4fca-a942-2f80c010d96a" providerId="ADAL" clId="{6AB3A291-CC04-4F1B-B91D-2ED7971B2141}" dt="2024-05-06T22:29:23.811" v="2479" actId="1036"/>
          <ac:spMkLst>
            <pc:docMk/>
            <pc:sldMk cId="943183580" sldId="289"/>
            <ac:spMk id="16" creationId="{6D598FFE-FCEA-4A9A-8F0B-940FC22DA6FF}"/>
          </ac:spMkLst>
        </pc:spChg>
        <pc:spChg chg="mod">
          <ac:chgData name="Xia, Qing" userId="4646ff74-0457-4fca-a942-2f80c010d96a" providerId="ADAL" clId="{6AB3A291-CC04-4F1B-B91D-2ED7971B2141}" dt="2024-05-06T22:29:23.811" v="2479" actId="1036"/>
          <ac:spMkLst>
            <pc:docMk/>
            <pc:sldMk cId="943183580" sldId="289"/>
            <ac:spMk id="17" creationId="{47BE2B96-8274-405D-9627-18CD26FBFC7C}"/>
          </ac:spMkLst>
        </pc:spChg>
        <pc:spChg chg="mod">
          <ac:chgData name="Xia, Qing" userId="4646ff74-0457-4fca-a942-2f80c010d96a" providerId="ADAL" clId="{6AB3A291-CC04-4F1B-B91D-2ED7971B2141}" dt="2024-05-06T22:29:23.811" v="2479" actId="1036"/>
          <ac:spMkLst>
            <pc:docMk/>
            <pc:sldMk cId="943183580" sldId="289"/>
            <ac:spMk id="18" creationId="{A6D563CF-0B4D-42C4-924A-00575EE02F73}"/>
          </ac:spMkLst>
        </pc:spChg>
        <pc:spChg chg="mod">
          <ac:chgData name="Xia, Qing" userId="4646ff74-0457-4fca-a942-2f80c010d96a" providerId="ADAL" clId="{6AB3A291-CC04-4F1B-B91D-2ED7971B2141}" dt="2024-05-06T22:29:23.811" v="2479" actId="1036"/>
          <ac:spMkLst>
            <pc:docMk/>
            <pc:sldMk cId="943183580" sldId="289"/>
            <ac:spMk id="19" creationId="{FCC9F7AF-A01C-4BD6-868E-ED19E8FB0BBE}"/>
          </ac:spMkLst>
        </pc:spChg>
        <pc:spChg chg="mod">
          <ac:chgData name="Xia, Qing" userId="4646ff74-0457-4fca-a942-2f80c010d96a" providerId="ADAL" clId="{6AB3A291-CC04-4F1B-B91D-2ED7971B2141}" dt="2024-05-06T22:29:23.811" v="2479" actId="1036"/>
          <ac:spMkLst>
            <pc:docMk/>
            <pc:sldMk cId="943183580" sldId="289"/>
            <ac:spMk id="20" creationId="{D6B86907-067E-4450-AEC8-411122746B96}"/>
          </ac:spMkLst>
        </pc:spChg>
        <pc:spChg chg="mod">
          <ac:chgData name="Xia, Qing" userId="4646ff74-0457-4fca-a942-2f80c010d96a" providerId="ADAL" clId="{6AB3A291-CC04-4F1B-B91D-2ED7971B2141}" dt="2024-05-06T22:29:23.811" v="2479" actId="1036"/>
          <ac:spMkLst>
            <pc:docMk/>
            <pc:sldMk cId="943183580" sldId="289"/>
            <ac:spMk id="21" creationId="{756F5DAB-F9ED-47C0-8A04-0C019B300CE9}"/>
          </ac:spMkLst>
        </pc:spChg>
        <pc:spChg chg="mod">
          <ac:chgData name="Xia, Qing" userId="4646ff74-0457-4fca-a942-2f80c010d96a" providerId="ADAL" clId="{6AB3A291-CC04-4F1B-B91D-2ED7971B2141}" dt="2024-05-06T21:16:05.630" v="885" actId="1076"/>
          <ac:spMkLst>
            <pc:docMk/>
            <pc:sldMk cId="943183580" sldId="289"/>
            <ac:spMk id="23" creationId="{9C8AD982-DF8A-46FF-9DEC-629E4ECFD7AD}"/>
          </ac:spMkLst>
        </pc:spChg>
        <pc:spChg chg="mod">
          <ac:chgData name="Xia, Qing" userId="4646ff74-0457-4fca-a942-2f80c010d96a" providerId="ADAL" clId="{6AB3A291-CC04-4F1B-B91D-2ED7971B2141}" dt="2024-05-06T21:16:05.630" v="885" actId="1076"/>
          <ac:spMkLst>
            <pc:docMk/>
            <pc:sldMk cId="943183580" sldId="289"/>
            <ac:spMk id="24" creationId="{308E8AD8-E06C-41D2-B14A-4030C724A15A}"/>
          </ac:spMkLst>
        </pc:spChg>
        <pc:spChg chg="mod">
          <ac:chgData name="Xia, Qing" userId="4646ff74-0457-4fca-a942-2f80c010d96a" providerId="ADAL" clId="{6AB3A291-CC04-4F1B-B91D-2ED7971B2141}" dt="2024-05-06T21:16:05.630" v="885" actId="1076"/>
          <ac:spMkLst>
            <pc:docMk/>
            <pc:sldMk cId="943183580" sldId="289"/>
            <ac:spMk id="25" creationId="{4981943D-CEA2-4FFA-A9AD-CFC958DE25E6}"/>
          </ac:spMkLst>
        </pc:spChg>
        <pc:spChg chg="mod">
          <ac:chgData name="Xia, Qing" userId="4646ff74-0457-4fca-a942-2f80c010d96a" providerId="ADAL" clId="{6AB3A291-CC04-4F1B-B91D-2ED7971B2141}" dt="2024-05-06T21:16:05.630" v="885" actId="1076"/>
          <ac:spMkLst>
            <pc:docMk/>
            <pc:sldMk cId="943183580" sldId="289"/>
            <ac:spMk id="26" creationId="{04CFB9B0-BD00-42B6-AA9B-50E4E6447F9D}"/>
          </ac:spMkLst>
        </pc:spChg>
        <pc:spChg chg="mod">
          <ac:chgData name="Xia, Qing" userId="4646ff74-0457-4fca-a942-2f80c010d96a" providerId="ADAL" clId="{6AB3A291-CC04-4F1B-B91D-2ED7971B2141}" dt="2024-05-06T21:16:05.630" v="885" actId="1076"/>
          <ac:spMkLst>
            <pc:docMk/>
            <pc:sldMk cId="943183580" sldId="289"/>
            <ac:spMk id="31" creationId="{4DA1668A-CC4E-4B17-BDE4-52580846BA77}"/>
          </ac:spMkLst>
        </pc:spChg>
        <pc:spChg chg="mod">
          <ac:chgData name="Xia, Qing" userId="4646ff74-0457-4fca-a942-2f80c010d96a" providerId="ADAL" clId="{6AB3A291-CC04-4F1B-B91D-2ED7971B2141}" dt="2024-05-06T21:16:05.630" v="885" actId="1076"/>
          <ac:spMkLst>
            <pc:docMk/>
            <pc:sldMk cId="943183580" sldId="289"/>
            <ac:spMk id="32" creationId="{12A2E2EE-9E30-41B7-8D37-165EC43C33F0}"/>
          </ac:spMkLst>
        </pc:spChg>
        <pc:spChg chg="mod">
          <ac:chgData name="Xia, Qing" userId="4646ff74-0457-4fca-a942-2f80c010d96a" providerId="ADAL" clId="{6AB3A291-CC04-4F1B-B91D-2ED7971B2141}" dt="2024-05-06T21:16:05.630" v="885" actId="1076"/>
          <ac:spMkLst>
            <pc:docMk/>
            <pc:sldMk cId="943183580" sldId="289"/>
            <ac:spMk id="33" creationId="{0D2A05DE-79DE-4F56-BF10-61678426AF11}"/>
          </ac:spMkLst>
        </pc:spChg>
        <pc:spChg chg="mod">
          <ac:chgData name="Xia, Qing" userId="4646ff74-0457-4fca-a942-2f80c010d96a" providerId="ADAL" clId="{6AB3A291-CC04-4F1B-B91D-2ED7971B2141}" dt="2024-05-06T21:16:05.630" v="885" actId="1076"/>
          <ac:spMkLst>
            <pc:docMk/>
            <pc:sldMk cId="943183580" sldId="289"/>
            <ac:spMk id="34" creationId="{8AB7B5C7-143A-4315-B67B-F1D35425F2B4}"/>
          </ac:spMkLst>
        </pc:spChg>
        <pc:spChg chg="mod">
          <ac:chgData name="Xia, Qing" userId="4646ff74-0457-4fca-a942-2f80c010d96a" providerId="ADAL" clId="{6AB3A291-CC04-4F1B-B91D-2ED7971B2141}" dt="2024-05-06T21:16:05.630" v="885" actId="1076"/>
          <ac:spMkLst>
            <pc:docMk/>
            <pc:sldMk cId="943183580" sldId="289"/>
            <ac:spMk id="35" creationId="{B24EAF60-5665-4BF6-B560-6470A4799056}"/>
          </ac:spMkLst>
        </pc:spChg>
        <pc:spChg chg="mod">
          <ac:chgData name="Xia, Qing" userId="4646ff74-0457-4fca-a942-2f80c010d96a" providerId="ADAL" clId="{6AB3A291-CC04-4F1B-B91D-2ED7971B2141}" dt="2024-05-06T21:16:05.630" v="885" actId="1076"/>
          <ac:spMkLst>
            <pc:docMk/>
            <pc:sldMk cId="943183580" sldId="289"/>
            <ac:spMk id="36" creationId="{DCB70B33-0FB0-464B-BC47-90C86A425A01}"/>
          </ac:spMkLst>
        </pc:spChg>
        <pc:spChg chg="del">
          <ac:chgData name="Xia, Qing" userId="4646ff74-0457-4fca-a942-2f80c010d96a" providerId="ADAL" clId="{6AB3A291-CC04-4F1B-B91D-2ED7971B2141}" dt="2024-05-06T21:15:50.409" v="881" actId="478"/>
          <ac:spMkLst>
            <pc:docMk/>
            <pc:sldMk cId="943183580" sldId="289"/>
            <ac:spMk id="44" creationId="{1680B25A-5BEE-4969-8095-FCAED7C14888}"/>
          </ac:spMkLst>
        </pc:spChg>
        <pc:spChg chg="mod">
          <ac:chgData name="Xia, Qing" userId="4646ff74-0457-4fca-a942-2f80c010d96a" providerId="ADAL" clId="{6AB3A291-CC04-4F1B-B91D-2ED7971B2141}" dt="2024-05-06T22:29:23.811" v="2479" actId="1036"/>
          <ac:spMkLst>
            <pc:docMk/>
            <pc:sldMk cId="943183580" sldId="289"/>
            <ac:spMk id="45" creationId="{9433A373-4CF2-4DC9-BAD5-DB48F93BD5F6}"/>
          </ac:spMkLst>
        </pc:spChg>
        <pc:spChg chg="del">
          <ac:chgData name="Xia, Qing" userId="4646ff74-0457-4fca-a942-2f80c010d96a" providerId="ADAL" clId="{6AB3A291-CC04-4F1B-B91D-2ED7971B2141}" dt="2024-05-06T21:16:08.438" v="887" actId="478"/>
          <ac:spMkLst>
            <pc:docMk/>
            <pc:sldMk cId="943183580" sldId="289"/>
            <ac:spMk id="46" creationId="{BDE58122-FE7E-46CB-96DF-7C9F4454CE12}"/>
          </ac:spMkLst>
        </pc:spChg>
        <pc:spChg chg="mod">
          <ac:chgData name="Xia, Qing" userId="4646ff74-0457-4fca-a942-2f80c010d96a" providerId="ADAL" clId="{6AB3A291-CC04-4F1B-B91D-2ED7971B2141}" dt="2024-05-06T22:29:23.811" v="2479" actId="1036"/>
          <ac:spMkLst>
            <pc:docMk/>
            <pc:sldMk cId="943183580" sldId="289"/>
            <ac:spMk id="48" creationId="{AE4E2FB2-9123-C573-A24C-3E19FFD21E96}"/>
          </ac:spMkLst>
        </pc:spChg>
        <pc:spChg chg="mod">
          <ac:chgData name="Xia, Qing" userId="4646ff74-0457-4fca-a942-2f80c010d96a" providerId="ADAL" clId="{6AB3A291-CC04-4F1B-B91D-2ED7971B2141}" dt="2024-05-06T22:29:23.811" v="2479" actId="1036"/>
          <ac:spMkLst>
            <pc:docMk/>
            <pc:sldMk cId="943183580" sldId="289"/>
            <ac:spMk id="49" creationId="{6B067E1A-9EC2-DE43-82C7-6913CFF71B7B}"/>
          </ac:spMkLst>
        </pc:spChg>
        <pc:spChg chg="mod">
          <ac:chgData name="Xia, Qing" userId="4646ff74-0457-4fca-a942-2f80c010d96a" providerId="ADAL" clId="{6AB3A291-CC04-4F1B-B91D-2ED7971B2141}" dt="2024-05-06T22:29:23.811" v="2479" actId="1036"/>
          <ac:spMkLst>
            <pc:docMk/>
            <pc:sldMk cId="943183580" sldId="289"/>
            <ac:spMk id="50" creationId="{A8E6A319-0FE1-14F0-020B-8F7C93756078}"/>
          </ac:spMkLst>
        </pc:spChg>
        <pc:spChg chg="mod">
          <ac:chgData name="Xia, Qing" userId="4646ff74-0457-4fca-a942-2f80c010d96a" providerId="ADAL" clId="{6AB3A291-CC04-4F1B-B91D-2ED7971B2141}" dt="2024-05-06T22:29:23.811" v="2479" actId="1036"/>
          <ac:spMkLst>
            <pc:docMk/>
            <pc:sldMk cId="943183580" sldId="289"/>
            <ac:spMk id="51" creationId="{6FEF97F7-2914-5D81-976B-41E839BF78D8}"/>
          </ac:spMkLst>
        </pc:spChg>
        <pc:spChg chg="mod">
          <ac:chgData name="Xia, Qing" userId="4646ff74-0457-4fca-a942-2f80c010d96a" providerId="ADAL" clId="{6AB3A291-CC04-4F1B-B91D-2ED7971B2141}" dt="2024-05-06T22:29:23.811" v="2479" actId="1036"/>
          <ac:spMkLst>
            <pc:docMk/>
            <pc:sldMk cId="943183580" sldId="289"/>
            <ac:spMk id="56" creationId="{8D36B908-FC8A-83C4-1F9E-BAC1CCD3F741}"/>
          </ac:spMkLst>
        </pc:spChg>
        <pc:spChg chg="mod">
          <ac:chgData name="Xia, Qing" userId="4646ff74-0457-4fca-a942-2f80c010d96a" providerId="ADAL" clId="{6AB3A291-CC04-4F1B-B91D-2ED7971B2141}" dt="2024-05-06T22:29:23.811" v="2479" actId="1036"/>
          <ac:spMkLst>
            <pc:docMk/>
            <pc:sldMk cId="943183580" sldId="289"/>
            <ac:spMk id="57" creationId="{BD067B50-85AE-9229-E381-9B518D8F76B8}"/>
          </ac:spMkLst>
        </pc:spChg>
        <pc:spChg chg="mod">
          <ac:chgData name="Xia, Qing" userId="4646ff74-0457-4fca-a942-2f80c010d96a" providerId="ADAL" clId="{6AB3A291-CC04-4F1B-B91D-2ED7971B2141}" dt="2024-05-06T22:29:23.811" v="2479" actId="1036"/>
          <ac:spMkLst>
            <pc:docMk/>
            <pc:sldMk cId="943183580" sldId="289"/>
            <ac:spMk id="58" creationId="{0A08C59C-B7B7-3ADA-2374-BB845C89D93D}"/>
          </ac:spMkLst>
        </pc:spChg>
        <pc:spChg chg="mod">
          <ac:chgData name="Xia, Qing" userId="4646ff74-0457-4fca-a942-2f80c010d96a" providerId="ADAL" clId="{6AB3A291-CC04-4F1B-B91D-2ED7971B2141}" dt="2024-05-06T22:29:23.811" v="2479" actId="1036"/>
          <ac:spMkLst>
            <pc:docMk/>
            <pc:sldMk cId="943183580" sldId="289"/>
            <ac:spMk id="59" creationId="{F37FDDF4-423E-DEBB-8988-2465861748A6}"/>
          </ac:spMkLst>
        </pc:spChg>
        <pc:spChg chg="mod">
          <ac:chgData name="Xia, Qing" userId="4646ff74-0457-4fca-a942-2f80c010d96a" providerId="ADAL" clId="{6AB3A291-CC04-4F1B-B91D-2ED7971B2141}" dt="2024-05-06T22:29:23.811" v="2479" actId="1036"/>
          <ac:spMkLst>
            <pc:docMk/>
            <pc:sldMk cId="943183580" sldId="289"/>
            <ac:spMk id="60" creationId="{28B46A2F-D1B7-19D2-45AA-81D48922E285}"/>
          </ac:spMkLst>
        </pc:spChg>
        <pc:spChg chg="mod">
          <ac:chgData name="Xia, Qing" userId="4646ff74-0457-4fca-a942-2f80c010d96a" providerId="ADAL" clId="{6AB3A291-CC04-4F1B-B91D-2ED7971B2141}" dt="2024-05-06T22:29:23.811" v="2479" actId="1036"/>
          <ac:spMkLst>
            <pc:docMk/>
            <pc:sldMk cId="943183580" sldId="289"/>
            <ac:spMk id="61" creationId="{FE4014C2-0578-378A-0F98-2799A4AEC5F1}"/>
          </ac:spMkLst>
        </pc:spChg>
        <pc:spChg chg="mod">
          <ac:chgData name="Xia, Qing" userId="4646ff74-0457-4fca-a942-2f80c010d96a" providerId="ADAL" clId="{6AB3A291-CC04-4F1B-B91D-2ED7971B2141}" dt="2024-05-06T22:29:23.811" v="2479" actId="1036"/>
          <ac:spMkLst>
            <pc:docMk/>
            <pc:sldMk cId="943183580" sldId="289"/>
            <ac:spMk id="64" creationId="{21C3E295-172C-0ED8-3AB1-B24937497706}"/>
          </ac:spMkLst>
        </pc:spChg>
        <pc:spChg chg="mod">
          <ac:chgData name="Xia, Qing" userId="4646ff74-0457-4fca-a942-2f80c010d96a" providerId="ADAL" clId="{6AB3A291-CC04-4F1B-B91D-2ED7971B2141}" dt="2024-05-06T22:29:23.811" v="2479" actId="1036"/>
          <ac:spMkLst>
            <pc:docMk/>
            <pc:sldMk cId="943183580" sldId="289"/>
            <ac:spMk id="65" creationId="{321ED27A-7B3A-2D11-1346-1CB8EE2CD471}"/>
          </ac:spMkLst>
        </pc:spChg>
        <pc:spChg chg="mod">
          <ac:chgData name="Xia, Qing" userId="4646ff74-0457-4fca-a942-2f80c010d96a" providerId="ADAL" clId="{6AB3A291-CC04-4F1B-B91D-2ED7971B2141}" dt="2024-05-06T22:29:23.811" v="2479" actId="1036"/>
          <ac:spMkLst>
            <pc:docMk/>
            <pc:sldMk cId="943183580" sldId="289"/>
            <ac:spMk id="66" creationId="{17556E8E-5349-C264-664D-CF944F03B8F8}"/>
          </ac:spMkLst>
        </pc:spChg>
        <pc:spChg chg="mod">
          <ac:chgData name="Xia, Qing" userId="4646ff74-0457-4fca-a942-2f80c010d96a" providerId="ADAL" clId="{6AB3A291-CC04-4F1B-B91D-2ED7971B2141}" dt="2024-05-06T22:29:23.811" v="2479" actId="1036"/>
          <ac:spMkLst>
            <pc:docMk/>
            <pc:sldMk cId="943183580" sldId="289"/>
            <ac:spMk id="67" creationId="{814AA257-410D-2945-7961-5E457639879E}"/>
          </ac:spMkLst>
        </pc:spChg>
        <pc:spChg chg="mod">
          <ac:chgData name="Xia, Qing" userId="4646ff74-0457-4fca-a942-2f80c010d96a" providerId="ADAL" clId="{6AB3A291-CC04-4F1B-B91D-2ED7971B2141}" dt="2024-05-06T22:29:23.811" v="2479" actId="1036"/>
          <ac:spMkLst>
            <pc:docMk/>
            <pc:sldMk cId="943183580" sldId="289"/>
            <ac:spMk id="68" creationId="{13EB0FB0-815B-161D-ECA2-D7F8CC81F08A}"/>
          </ac:spMkLst>
        </pc:spChg>
        <pc:spChg chg="mod">
          <ac:chgData name="Xia, Qing" userId="4646ff74-0457-4fca-a942-2f80c010d96a" providerId="ADAL" clId="{6AB3A291-CC04-4F1B-B91D-2ED7971B2141}" dt="2024-05-06T22:29:23.811" v="2479" actId="1036"/>
          <ac:spMkLst>
            <pc:docMk/>
            <pc:sldMk cId="943183580" sldId="289"/>
            <ac:spMk id="69" creationId="{04418559-122E-1E2B-32A5-7AB005F7CE3E}"/>
          </ac:spMkLst>
        </pc:spChg>
        <pc:spChg chg="mod">
          <ac:chgData name="Xia, Qing" userId="4646ff74-0457-4fca-a942-2f80c010d96a" providerId="ADAL" clId="{6AB3A291-CC04-4F1B-B91D-2ED7971B2141}" dt="2024-05-06T22:29:23.811" v="2479" actId="1036"/>
          <ac:spMkLst>
            <pc:docMk/>
            <pc:sldMk cId="943183580" sldId="289"/>
            <ac:spMk id="70" creationId="{6E8B422F-389D-50F8-ACD3-6DEE5C94BE42}"/>
          </ac:spMkLst>
        </pc:spChg>
        <pc:spChg chg="mod">
          <ac:chgData name="Xia, Qing" userId="4646ff74-0457-4fca-a942-2f80c010d96a" providerId="ADAL" clId="{6AB3A291-CC04-4F1B-B91D-2ED7971B2141}" dt="2024-05-06T22:29:23.811" v="2479" actId="1036"/>
          <ac:spMkLst>
            <pc:docMk/>
            <pc:sldMk cId="943183580" sldId="289"/>
            <ac:spMk id="71" creationId="{4D7722F6-D25B-4611-C529-EB4EFE540F04}"/>
          </ac:spMkLst>
        </pc:spChg>
        <pc:spChg chg="mod">
          <ac:chgData name="Xia, Qing" userId="4646ff74-0457-4fca-a942-2f80c010d96a" providerId="ADAL" clId="{6AB3A291-CC04-4F1B-B91D-2ED7971B2141}" dt="2024-05-06T22:29:23.811" v="2479" actId="1036"/>
          <ac:spMkLst>
            <pc:docMk/>
            <pc:sldMk cId="943183580" sldId="289"/>
            <ac:spMk id="73" creationId="{D93B4048-8BC1-3E17-F06C-6E07873BE3E6}"/>
          </ac:spMkLst>
        </pc:spChg>
        <pc:grpChg chg="mod">
          <ac:chgData name="Xia, Qing" userId="4646ff74-0457-4fca-a942-2f80c010d96a" providerId="ADAL" clId="{6AB3A291-CC04-4F1B-B91D-2ED7971B2141}" dt="2024-05-06T22:29:23.811" v="2479" actId="1036"/>
          <ac:grpSpMkLst>
            <pc:docMk/>
            <pc:sldMk cId="943183580" sldId="289"/>
            <ac:grpSpMk id="7" creationId="{6941331A-EED1-4FF9-99DF-056A7D9068AA}"/>
          </ac:grpSpMkLst>
        </pc:grpChg>
        <pc:grpChg chg="del mod">
          <ac:chgData name="Xia, Qing" userId="4646ff74-0457-4fca-a942-2f80c010d96a" providerId="ADAL" clId="{6AB3A291-CC04-4F1B-B91D-2ED7971B2141}" dt="2024-05-06T21:16:06.497" v="886" actId="478"/>
          <ac:grpSpMkLst>
            <pc:docMk/>
            <pc:sldMk cId="943183580" sldId="289"/>
            <ac:grpSpMk id="22" creationId="{709B5B25-1849-40D6-ADBD-EBB225349665}"/>
          </ac:grpSpMkLst>
        </pc:grpChg>
        <pc:grpChg chg="del">
          <ac:chgData name="Xia, Qing" userId="4646ff74-0457-4fca-a942-2f80c010d96a" providerId="ADAL" clId="{6AB3A291-CC04-4F1B-B91D-2ED7971B2141}" dt="2024-05-06T21:15:48.332" v="880" actId="478"/>
          <ac:grpSpMkLst>
            <pc:docMk/>
            <pc:sldMk cId="943183580" sldId="289"/>
            <ac:grpSpMk id="37" creationId="{9A70C6CB-9AEF-4EC6-B282-A3570BA23567}"/>
          </ac:grpSpMkLst>
        </pc:grpChg>
        <pc:grpChg chg="add mod">
          <ac:chgData name="Xia, Qing" userId="4646ff74-0457-4fca-a942-2f80c010d96a" providerId="ADAL" clId="{6AB3A291-CC04-4F1B-B91D-2ED7971B2141}" dt="2024-05-06T22:29:23.811" v="2479" actId="1036"/>
          <ac:grpSpMkLst>
            <pc:docMk/>
            <pc:sldMk cId="943183580" sldId="289"/>
            <ac:grpSpMk id="47" creationId="{7B2E4E35-9D40-7585-4582-4906F3A116A1}"/>
          </ac:grpSpMkLst>
        </pc:grpChg>
        <pc:grpChg chg="mod">
          <ac:chgData name="Xia, Qing" userId="4646ff74-0457-4fca-a942-2f80c010d96a" providerId="ADAL" clId="{6AB3A291-CC04-4F1B-B91D-2ED7971B2141}" dt="2024-05-06T22:29:23.811" v="2479" actId="1036"/>
          <ac:grpSpMkLst>
            <pc:docMk/>
            <pc:sldMk cId="943183580" sldId="289"/>
            <ac:grpSpMk id="63" creationId="{74B73738-9CE2-07EA-21B7-766400ABA71F}"/>
          </ac:grpSpMkLst>
        </pc:grpChg>
        <pc:picChg chg="mod">
          <ac:chgData name="Xia, Qing" userId="4646ff74-0457-4fca-a942-2f80c010d96a" providerId="ADAL" clId="{6AB3A291-CC04-4F1B-B91D-2ED7971B2141}" dt="2024-05-06T22:29:23.811" v="2479" actId="1036"/>
          <ac:picMkLst>
            <pc:docMk/>
            <pc:sldMk cId="943183580" sldId="289"/>
            <ac:picMk id="12" creationId="{4D02CEA7-B639-4DE8-AB7B-B493BD5A3CB4}"/>
          </ac:picMkLst>
        </pc:picChg>
        <pc:picChg chg="mod">
          <ac:chgData name="Xia, Qing" userId="4646ff74-0457-4fca-a942-2f80c010d96a" providerId="ADAL" clId="{6AB3A291-CC04-4F1B-B91D-2ED7971B2141}" dt="2024-05-06T22:29:23.811" v="2479" actId="1036"/>
          <ac:picMkLst>
            <pc:docMk/>
            <pc:sldMk cId="943183580" sldId="289"/>
            <ac:picMk id="13" creationId="{F61F1357-76A7-4C5F-9700-A50A7D7C874A}"/>
          </ac:picMkLst>
        </pc:picChg>
        <pc:picChg chg="mod">
          <ac:chgData name="Xia, Qing" userId="4646ff74-0457-4fca-a942-2f80c010d96a" providerId="ADAL" clId="{6AB3A291-CC04-4F1B-B91D-2ED7971B2141}" dt="2024-05-06T22:29:23.811" v="2479" actId="1036"/>
          <ac:picMkLst>
            <pc:docMk/>
            <pc:sldMk cId="943183580" sldId="289"/>
            <ac:picMk id="14" creationId="{3A790966-5E60-46D1-8677-76EC9EC0554C}"/>
          </ac:picMkLst>
        </pc:picChg>
        <pc:picChg chg="mod">
          <ac:chgData name="Xia, Qing" userId="4646ff74-0457-4fca-a942-2f80c010d96a" providerId="ADAL" clId="{6AB3A291-CC04-4F1B-B91D-2ED7971B2141}" dt="2024-05-06T22:29:23.811" v="2479" actId="1036"/>
          <ac:picMkLst>
            <pc:docMk/>
            <pc:sldMk cId="943183580" sldId="289"/>
            <ac:picMk id="15" creationId="{CCABC10B-46D7-47EA-AA18-118A9D577049}"/>
          </ac:picMkLst>
        </pc:picChg>
        <pc:picChg chg="mod">
          <ac:chgData name="Xia, Qing" userId="4646ff74-0457-4fca-a942-2f80c010d96a" providerId="ADAL" clId="{6AB3A291-CC04-4F1B-B91D-2ED7971B2141}" dt="2024-05-06T21:16:05.630" v="885" actId="1076"/>
          <ac:picMkLst>
            <pc:docMk/>
            <pc:sldMk cId="943183580" sldId="289"/>
            <ac:picMk id="27" creationId="{C6895F0E-4CEB-424E-AB02-FCB62F33BAA4}"/>
          </ac:picMkLst>
        </pc:picChg>
        <pc:picChg chg="mod">
          <ac:chgData name="Xia, Qing" userId="4646ff74-0457-4fca-a942-2f80c010d96a" providerId="ADAL" clId="{6AB3A291-CC04-4F1B-B91D-2ED7971B2141}" dt="2024-05-06T21:16:05.630" v="885" actId="1076"/>
          <ac:picMkLst>
            <pc:docMk/>
            <pc:sldMk cId="943183580" sldId="289"/>
            <ac:picMk id="28" creationId="{ACA58685-AC79-49CF-907D-5F6E2C55BAF0}"/>
          </ac:picMkLst>
        </pc:picChg>
        <pc:picChg chg="mod">
          <ac:chgData name="Xia, Qing" userId="4646ff74-0457-4fca-a942-2f80c010d96a" providerId="ADAL" clId="{6AB3A291-CC04-4F1B-B91D-2ED7971B2141}" dt="2024-05-06T21:16:05.630" v="885" actId="1076"/>
          <ac:picMkLst>
            <pc:docMk/>
            <pc:sldMk cId="943183580" sldId="289"/>
            <ac:picMk id="29" creationId="{EBDFD89E-59BA-4C7A-9FDC-EB3D2C399180}"/>
          </ac:picMkLst>
        </pc:picChg>
        <pc:picChg chg="mod">
          <ac:chgData name="Xia, Qing" userId="4646ff74-0457-4fca-a942-2f80c010d96a" providerId="ADAL" clId="{6AB3A291-CC04-4F1B-B91D-2ED7971B2141}" dt="2024-05-06T21:16:05.630" v="885" actId="1076"/>
          <ac:picMkLst>
            <pc:docMk/>
            <pc:sldMk cId="943183580" sldId="289"/>
            <ac:picMk id="30" creationId="{33683915-313D-443D-8D78-CB944CB312F8}"/>
          </ac:picMkLst>
        </pc:picChg>
        <pc:picChg chg="mod">
          <ac:chgData name="Xia, Qing" userId="4646ff74-0457-4fca-a942-2f80c010d96a" providerId="ADAL" clId="{6AB3A291-CC04-4F1B-B91D-2ED7971B2141}" dt="2024-05-06T22:29:23.811" v="2479" actId="1036"/>
          <ac:picMkLst>
            <pc:docMk/>
            <pc:sldMk cId="943183580" sldId="289"/>
            <ac:picMk id="52" creationId="{BE691524-4CEC-CA81-10E3-A5B7C9B75701}"/>
          </ac:picMkLst>
        </pc:picChg>
        <pc:picChg chg="mod">
          <ac:chgData name="Xia, Qing" userId="4646ff74-0457-4fca-a942-2f80c010d96a" providerId="ADAL" clId="{6AB3A291-CC04-4F1B-B91D-2ED7971B2141}" dt="2024-05-06T22:29:23.811" v="2479" actId="1036"/>
          <ac:picMkLst>
            <pc:docMk/>
            <pc:sldMk cId="943183580" sldId="289"/>
            <ac:picMk id="53" creationId="{F3BBEB3D-E52D-D6B2-CF82-0FC3CC2D102F}"/>
          </ac:picMkLst>
        </pc:picChg>
        <pc:picChg chg="mod">
          <ac:chgData name="Xia, Qing" userId="4646ff74-0457-4fca-a942-2f80c010d96a" providerId="ADAL" clId="{6AB3A291-CC04-4F1B-B91D-2ED7971B2141}" dt="2024-05-06T22:29:23.811" v="2479" actId="1036"/>
          <ac:picMkLst>
            <pc:docMk/>
            <pc:sldMk cId="943183580" sldId="289"/>
            <ac:picMk id="54" creationId="{9E313E3E-53BC-E42F-F9B8-461B5DA3CB4A}"/>
          </ac:picMkLst>
        </pc:picChg>
        <pc:picChg chg="mod">
          <ac:chgData name="Xia, Qing" userId="4646ff74-0457-4fca-a942-2f80c010d96a" providerId="ADAL" clId="{6AB3A291-CC04-4F1B-B91D-2ED7971B2141}" dt="2024-05-06T22:29:23.811" v="2479" actId="1036"/>
          <ac:picMkLst>
            <pc:docMk/>
            <pc:sldMk cId="943183580" sldId="289"/>
            <ac:picMk id="55" creationId="{EE0D2387-9AA7-9F27-DBD1-64F964FCDD76}"/>
          </ac:picMkLst>
        </pc:picChg>
        <pc:cxnChg chg="mod">
          <ac:chgData name="Xia, Qing" userId="4646ff74-0457-4fca-a942-2f80c010d96a" providerId="ADAL" clId="{6AB3A291-CC04-4F1B-B91D-2ED7971B2141}" dt="2024-05-06T22:29:23.811" v="2479" actId="1036"/>
          <ac:cxnSpMkLst>
            <pc:docMk/>
            <pc:sldMk cId="943183580" sldId="289"/>
            <ac:cxnSpMk id="62" creationId="{6B5EDFF6-9524-DD8D-DC96-3261BB9F9F78}"/>
          </ac:cxnSpMkLst>
        </pc:cxnChg>
        <pc:cxnChg chg="mod">
          <ac:chgData name="Xia, Qing" userId="4646ff74-0457-4fca-a942-2f80c010d96a" providerId="ADAL" clId="{6AB3A291-CC04-4F1B-B91D-2ED7971B2141}" dt="2024-05-06T22:29:23.811" v="2479" actId="1036"/>
          <ac:cxnSpMkLst>
            <pc:docMk/>
            <pc:sldMk cId="943183580" sldId="289"/>
            <ac:cxnSpMk id="72" creationId="{174A46FA-8F2A-9528-2494-4DE8CE67E652}"/>
          </ac:cxnSpMkLst>
        </pc:cxnChg>
      </pc:sldChg>
      <pc:sldChg chg="modSp add mod">
        <pc:chgData name="Xia, Qing" userId="4646ff74-0457-4fca-a942-2f80c010d96a" providerId="ADAL" clId="{6AB3A291-CC04-4F1B-B91D-2ED7971B2141}" dt="2024-05-06T22:28:16.340" v="2459" actId="20577"/>
        <pc:sldMkLst>
          <pc:docMk/>
          <pc:sldMk cId="1604495909" sldId="291"/>
        </pc:sldMkLst>
        <pc:spChg chg="mod">
          <ac:chgData name="Xia, Qing" userId="4646ff74-0457-4fca-a942-2f80c010d96a" providerId="ADAL" clId="{6AB3A291-CC04-4F1B-B91D-2ED7971B2141}" dt="2024-05-06T21:52:15.098" v="1898" actId="20577"/>
          <ac:spMkLst>
            <pc:docMk/>
            <pc:sldMk cId="1604495909" sldId="291"/>
            <ac:spMk id="2" creationId="{603B9FCA-DDEF-FFF9-F3EC-A632F523EB00}"/>
          </ac:spMkLst>
        </pc:spChg>
        <pc:spChg chg="mod">
          <ac:chgData name="Xia, Qing" userId="4646ff74-0457-4fca-a942-2f80c010d96a" providerId="ADAL" clId="{6AB3A291-CC04-4F1B-B91D-2ED7971B2141}" dt="2024-05-06T22:28:16.340" v="2459" actId="20577"/>
          <ac:spMkLst>
            <pc:docMk/>
            <pc:sldMk cId="1604495909" sldId="291"/>
            <ac:spMk id="3" creationId="{D7A13AD9-5984-EC5D-C0D8-ADCC11A23F8F}"/>
          </ac:spMkLst>
        </pc:spChg>
      </pc:sldChg>
      <pc:sldChg chg="addSp delSp modSp new mod">
        <pc:chgData name="Xia, Qing" userId="4646ff74-0457-4fca-a942-2f80c010d96a" providerId="ADAL" clId="{6AB3A291-CC04-4F1B-B91D-2ED7971B2141}" dt="2024-05-07T00:02:06.323" v="4804" actId="1076"/>
        <pc:sldMkLst>
          <pc:docMk/>
          <pc:sldMk cId="4012809816" sldId="292"/>
        </pc:sldMkLst>
        <pc:spChg chg="mod">
          <ac:chgData name="Xia, Qing" userId="4646ff74-0457-4fca-a942-2f80c010d96a" providerId="ADAL" clId="{6AB3A291-CC04-4F1B-B91D-2ED7971B2141}" dt="2024-05-06T23:19:28.538" v="3501" actId="20577"/>
          <ac:spMkLst>
            <pc:docMk/>
            <pc:sldMk cId="4012809816" sldId="292"/>
            <ac:spMk id="2" creationId="{7278AA78-7978-FBFC-2550-6F660E6F3AB0}"/>
          </ac:spMkLst>
        </pc:spChg>
        <pc:spChg chg="mod">
          <ac:chgData name="Xia, Qing" userId="4646ff74-0457-4fca-a942-2f80c010d96a" providerId="ADAL" clId="{6AB3A291-CC04-4F1B-B91D-2ED7971B2141}" dt="2024-05-07T00:02:06.323" v="4804" actId="1076"/>
          <ac:spMkLst>
            <pc:docMk/>
            <pc:sldMk cId="4012809816" sldId="292"/>
            <ac:spMk id="3" creationId="{0FC19F7D-BB54-6005-6220-40E9BA581203}"/>
          </ac:spMkLst>
        </pc:spChg>
        <pc:spChg chg="mod">
          <ac:chgData name="Xia, Qing" userId="4646ff74-0457-4fca-a942-2f80c010d96a" providerId="ADAL" clId="{6AB3A291-CC04-4F1B-B91D-2ED7971B2141}" dt="2024-05-06T23:19:46.811" v="3504"/>
          <ac:spMkLst>
            <pc:docMk/>
            <pc:sldMk cId="4012809816" sldId="292"/>
            <ac:spMk id="9" creationId="{CFC909C4-F4C5-B519-40D2-07EA96FD73F6}"/>
          </ac:spMkLst>
        </pc:spChg>
        <pc:spChg chg="mod">
          <ac:chgData name="Xia, Qing" userId="4646ff74-0457-4fca-a942-2f80c010d96a" providerId="ADAL" clId="{6AB3A291-CC04-4F1B-B91D-2ED7971B2141}" dt="2024-05-06T23:19:46.811" v="3504"/>
          <ac:spMkLst>
            <pc:docMk/>
            <pc:sldMk cId="4012809816" sldId="292"/>
            <ac:spMk id="10" creationId="{022B40B3-2AC6-70A3-ACB7-E9EA4403B8A2}"/>
          </ac:spMkLst>
        </pc:spChg>
        <pc:spChg chg="mod">
          <ac:chgData name="Xia, Qing" userId="4646ff74-0457-4fca-a942-2f80c010d96a" providerId="ADAL" clId="{6AB3A291-CC04-4F1B-B91D-2ED7971B2141}" dt="2024-05-06T23:19:46.811" v="3504"/>
          <ac:spMkLst>
            <pc:docMk/>
            <pc:sldMk cId="4012809816" sldId="292"/>
            <ac:spMk id="11" creationId="{06CB120B-3D12-7A81-6AAE-D70A19732703}"/>
          </ac:spMkLst>
        </pc:spChg>
        <pc:spChg chg="mod">
          <ac:chgData name="Xia, Qing" userId="4646ff74-0457-4fca-a942-2f80c010d96a" providerId="ADAL" clId="{6AB3A291-CC04-4F1B-B91D-2ED7971B2141}" dt="2024-05-06T23:19:46.811" v="3504"/>
          <ac:spMkLst>
            <pc:docMk/>
            <pc:sldMk cId="4012809816" sldId="292"/>
            <ac:spMk id="12" creationId="{DC995404-EE22-9C09-9598-0A9D0D7B277F}"/>
          </ac:spMkLst>
        </pc:spChg>
        <pc:spChg chg="mod">
          <ac:chgData name="Xia, Qing" userId="4646ff74-0457-4fca-a942-2f80c010d96a" providerId="ADAL" clId="{6AB3A291-CC04-4F1B-B91D-2ED7971B2141}" dt="2024-05-06T23:19:46.811" v="3504"/>
          <ac:spMkLst>
            <pc:docMk/>
            <pc:sldMk cId="4012809816" sldId="292"/>
            <ac:spMk id="13" creationId="{EF080122-6D8B-544D-DFAD-9F4AF67A0F57}"/>
          </ac:spMkLst>
        </pc:spChg>
        <pc:spChg chg="mod">
          <ac:chgData name="Xia, Qing" userId="4646ff74-0457-4fca-a942-2f80c010d96a" providerId="ADAL" clId="{6AB3A291-CC04-4F1B-B91D-2ED7971B2141}" dt="2024-05-06T23:19:46.811" v="3504"/>
          <ac:spMkLst>
            <pc:docMk/>
            <pc:sldMk cId="4012809816" sldId="292"/>
            <ac:spMk id="14" creationId="{928F8C25-8912-8687-A514-0712237ECBCE}"/>
          </ac:spMkLst>
        </pc:spChg>
        <pc:spChg chg="mod">
          <ac:chgData name="Xia, Qing" userId="4646ff74-0457-4fca-a942-2f80c010d96a" providerId="ADAL" clId="{6AB3A291-CC04-4F1B-B91D-2ED7971B2141}" dt="2024-05-06T23:19:46.811" v="3504"/>
          <ac:spMkLst>
            <pc:docMk/>
            <pc:sldMk cId="4012809816" sldId="292"/>
            <ac:spMk id="15" creationId="{81A982DB-01B0-E91F-F114-01E3F9460CD8}"/>
          </ac:spMkLst>
        </pc:spChg>
        <pc:spChg chg="mod">
          <ac:chgData name="Xia, Qing" userId="4646ff74-0457-4fca-a942-2f80c010d96a" providerId="ADAL" clId="{6AB3A291-CC04-4F1B-B91D-2ED7971B2141}" dt="2024-05-06T23:19:46.811" v="3504"/>
          <ac:spMkLst>
            <pc:docMk/>
            <pc:sldMk cId="4012809816" sldId="292"/>
            <ac:spMk id="17" creationId="{A9B75B73-4353-0B19-F704-4117C63D3906}"/>
          </ac:spMkLst>
        </pc:spChg>
        <pc:spChg chg="mod">
          <ac:chgData name="Xia, Qing" userId="4646ff74-0457-4fca-a942-2f80c010d96a" providerId="ADAL" clId="{6AB3A291-CC04-4F1B-B91D-2ED7971B2141}" dt="2024-05-06T23:20:01.493" v="3506" actId="1076"/>
          <ac:spMkLst>
            <pc:docMk/>
            <pc:sldMk cId="4012809816" sldId="292"/>
            <ac:spMk id="19" creationId="{19755639-7453-DEC5-C717-4190D679D706}"/>
          </ac:spMkLst>
        </pc:spChg>
        <pc:spChg chg="mod">
          <ac:chgData name="Xia, Qing" userId="4646ff74-0457-4fca-a942-2f80c010d96a" providerId="ADAL" clId="{6AB3A291-CC04-4F1B-B91D-2ED7971B2141}" dt="2024-05-06T23:20:01.493" v="3506" actId="1076"/>
          <ac:spMkLst>
            <pc:docMk/>
            <pc:sldMk cId="4012809816" sldId="292"/>
            <ac:spMk id="20" creationId="{791F2AF0-FDBD-20CC-B882-D58E78DEFD50}"/>
          </ac:spMkLst>
        </pc:spChg>
        <pc:spChg chg="mod">
          <ac:chgData name="Xia, Qing" userId="4646ff74-0457-4fca-a942-2f80c010d96a" providerId="ADAL" clId="{6AB3A291-CC04-4F1B-B91D-2ED7971B2141}" dt="2024-05-06T23:20:01.493" v="3506" actId="1076"/>
          <ac:spMkLst>
            <pc:docMk/>
            <pc:sldMk cId="4012809816" sldId="292"/>
            <ac:spMk id="21" creationId="{1BC5AD54-E744-522A-B00B-101B14E1347A}"/>
          </ac:spMkLst>
        </pc:spChg>
        <pc:spChg chg="mod">
          <ac:chgData name="Xia, Qing" userId="4646ff74-0457-4fca-a942-2f80c010d96a" providerId="ADAL" clId="{6AB3A291-CC04-4F1B-B91D-2ED7971B2141}" dt="2024-05-06T23:20:01.493" v="3506" actId="1076"/>
          <ac:spMkLst>
            <pc:docMk/>
            <pc:sldMk cId="4012809816" sldId="292"/>
            <ac:spMk id="22" creationId="{C5477907-8F6F-3C20-7A00-69F397D8EBB2}"/>
          </ac:spMkLst>
        </pc:spChg>
        <pc:spChg chg="mod">
          <ac:chgData name="Xia, Qing" userId="4646ff74-0457-4fca-a942-2f80c010d96a" providerId="ADAL" clId="{6AB3A291-CC04-4F1B-B91D-2ED7971B2141}" dt="2024-05-06T23:20:01.493" v="3506" actId="1076"/>
          <ac:spMkLst>
            <pc:docMk/>
            <pc:sldMk cId="4012809816" sldId="292"/>
            <ac:spMk id="27" creationId="{ECB144AF-2B5A-47CA-03C8-D18DE659D1B4}"/>
          </ac:spMkLst>
        </pc:spChg>
        <pc:spChg chg="mod">
          <ac:chgData name="Xia, Qing" userId="4646ff74-0457-4fca-a942-2f80c010d96a" providerId="ADAL" clId="{6AB3A291-CC04-4F1B-B91D-2ED7971B2141}" dt="2024-05-06T23:20:01.493" v="3506" actId="1076"/>
          <ac:spMkLst>
            <pc:docMk/>
            <pc:sldMk cId="4012809816" sldId="292"/>
            <ac:spMk id="28" creationId="{CD8CCB26-6F59-7658-88E7-435444596463}"/>
          </ac:spMkLst>
        </pc:spChg>
        <pc:spChg chg="mod">
          <ac:chgData name="Xia, Qing" userId="4646ff74-0457-4fca-a942-2f80c010d96a" providerId="ADAL" clId="{6AB3A291-CC04-4F1B-B91D-2ED7971B2141}" dt="2024-05-06T23:20:01.493" v="3506" actId="1076"/>
          <ac:spMkLst>
            <pc:docMk/>
            <pc:sldMk cId="4012809816" sldId="292"/>
            <ac:spMk id="29" creationId="{1F10BCDD-E5D1-BFE6-3A28-CF39DAD4B5BC}"/>
          </ac:spMkLst>
        </pc:spChg>
        <pc:spChg chg="mod">
          <ac:chgData name="Xia, Qing" userId="4646ff74-0457-4fca-a942-2f80c010d96a" providerId="ADAL" clId="{6AB3A291-CC04-4F1B-B91D-2ED7971B2141}" dt="2024-05-06T23:20:01.493" v="3506" actId="1076"/>
          <ac:spMkLst>
            <pc:docMk/>
            <pc:sldMk cId="4012809816" sldId="292"/>
            <ac:spMk id="30" creationId="{4E21846B-085F-8F01-0347-72CBFE98C7F9}"/>
          </ac:spMkLst>
        </pc:spChg>
        <pc:spChg chg="mod">
          <ac:chgData name="Xia, Qing" userId="4646ff74-0457-4fca-a942-2f80c010d96a" providerId="ADAL" clId="{6AB3A291-CC04-4F1B-B91D-2ED7971B2141}" dt="2024-05-06T23:20:01.493" v="3506" actId="1076"/>
          <ac:spMkLst>
            <pc:docMk/>
            <pc:sldMk cId="4012809816" sldId="292"/>
            <ac:spMk id="31" creationId="{E6C3D1A5-7D58-E62F-D90C-29DD096B759D}"/>
          </ac:spMkLst>
        </pc:spChg>
        <pc:spChg chg="mod">
          <ac:chgData name="Xia, Qing" userId="4646ff74-0457-4fca-a942-2f80c010d96a" providerId="ADAL" clId="{6AB3A291-CC04-4F1B-B91D-2ED7971B2141}" dt="2024-05-06T23:20:01.493" v="3506" actId="1076"/>
          <ac:spMkLst>
            <pc:docMk/>
            <pc:sldMk cId="4012809816" sldId="292"/>
            <ac:spMk id="32" creationId="{398AABF7-25BE-A187-030F-FD4088301942}"/>
          </ac:spMkLst>
        </pc:spChg>
        <pc:spChg chg="add del mod">
          <ac:chgData name="Xia, Qing" userId="4646ff74-0457-4fca-a942-2f80c010d96a" providerId="ADAL" clId="{6AB3A291-CC04-4F1B-B91D-2ED7971B2141}" dt="2024-05-06T23:27:17.548" v="3771" actId="478"/>
          <ac:spMkLst>
            <pc:docMk/>
            <pc:sldMk cId="4012809816" sldId="292"/>
            <ac:spMk id="33" creationId="{F82FD26F-9589-7F6F-74F6-ED3162EF9E68}"/>
          </ac:spMkLst>
        </pc:spChg>
        <pc:spChg chg="add mod">
          <ac:chgData name="Xia, Qing" userId="4646ff74-0457-4fca-a942-2f80c010d96a" providerId="ADAL" clId="{6AB3A291-CC04-4F1B-B91D-2ED7971B2141}" dt="2024-05-06T23:30:52.026" v="3853" actId="1076"/>
          <ac:spMkLst>
            <pc:docMk/>
            <pc:sldMk cId="4012809816" sldId="292"/>
            <ac:spMk id="34" creationId="{E5D8602F-D775-0BB3-F170-D96AB61B0820}"/>
          </ac:spMkLst>
        </pc:spChg>
        <pc:spChg chg="mod">
          <ac:chgData name="Xia, Qing" userId="4646ff74-0457-4fca-a942-2f80c010d96a" providerId="ADAL" clId="{6AB3A291-CC04-4F1B-B91D-2ED7971B2141}" dt="2024-05-06T23:30:52.026" v="3853" actId="1076"/>
          <ac:spMkLst>
            <pc:docMk/>
            <pc:sldMk cId="4012809816" sldId="292"/>
            <ac:spMk id="37" creationId="{35E98F41-F8B7-2F2C-711C-090B272A25AA}"/>
          </ac:spMkLst>
        </pc:spChg>
        <pc:spChg chg="mod">
          <ac:chgData name="Xia, Qing" userId="4646ff74-0457-4fca-a942-2f80c010d96a" providerId="ADAL" clId="{6AB3A291-CC04-4F1B-B91D-2ED7971B2141}" dt="2024-05-06T23:30:52.026" v="3853" actId="1076"/>
          <ac:spMkLst>
            <pc:docMk/>
            <pc:sldMk cId="4012809816" sldId="292"/>
            <ac:spMk id="38" creationId="{D864D1DE-DBEC-DF8B-91BF-00F7A5F591F3}"/>
          </ac:spMkLst>
        </pc:spChg>
        <pc:spChg chg="mod">
          <ac:chgData name="Xia, Qing" userId="4646ff74-0457-4fca-a942-2f80c010d96a" providerId="ADAL" clId="{6AB3A291-CC04-4F1B-B91D-2ED7971B2141}" dt="2024-05-06T23:30:52.026" v="3853" actId="1076"/>
          <ac:spMkLst>
            <pc:docMk/>
            <pc:sldMk cId="4012809816" sldId="292"/>
            <ac:spMk id="39" creationId="{9CE2E2A4-A949-7AAA-67C4-2F0736ACC9BF}"/>
          </ac:spMkLst>
        </pc:spChg>
        <pc:spChg chg="mod">
          <ac:chgData name="Xia, Qing" userId="4646ff74-0457-4fca-a942-2f80c010d96a" providerId="ADAL" clId="{6AB3A291-CC04-4F1B-B91D-2ED7971B2141}" dt="2024-05-06T23:30:52.026" v="3853" actId="1076"/>
          <ac:spMkLst>
            <pc:docMk/>
            <pc:sldMk cId="4012809816" sldId="292"/>
            <ac:spMk id="40" creationId="{05AADC21-8D7E-BDEA-790C-2FA669C21D3B}"/>
          </ac:spMkLst>
        </pc:spChg>
        <pc:spChg chg="mod">
          <ac:chgData name="Xia, Qing" userId="4646ff74-0457-4fca-a942-2f80c010d96a" providerId="ADAL" clId="{6AB3A291-CC04-4F1B-B91D-2ED7971B2141}" dt="2024-05-06T23:30:52.026" v="3853" actId="1076"/>
          <ac:spMkLst>
            <pc:docMk/>
            <pc:sldMk cId="4012809816" sldId="292"/>
            <ac:spMk id="41" creationId="{BC3232E5-FD72-2AE8-3F5D-3BD289198358}"/>
          </ac:spMkLst>
        </pc:spChg>
        <pc:spChg chg="mod">
          <ac:chgData name="Xia, Qing" userId="4646ff74-0457-4fca-a942-2f80c010d96a" providerId="ADAL" clId="{6AB3A291-CC04-4F1B-B91D-2ED7971B2141}" dt="2024-05-06T23:30:52.026" v="3853" actId="1076"/>
          <ac:spMkLst>
            <pc:docMk/>
            <pc:sldMk cId="4012809816" sldId="292"/>
            <ac:spMk id="42" creationId="{FC0EBA63-1CA5-A643-54B5-52BA966BBBA7}"/>
          </ac:spMkLst>
        </pc:spChg>
        <pc:spChg chg="mod">
          <ac:chgData name="Xia, Qing" userId="4646ff74-0457-4fca-a942-2f80c010d96a" providerId="ADAL" clId="{6AB3A291-CC04-4F1B-B91D-2ED7971B2141}" dt="2024-05-06T23:30:52.026" v="3853" actId="1076"/>
          <ac:spMkLst>
            <pc:docMk/>
            <pc:sldMk cId="4012809816" sldId="292"/>
            <ac:spMk id="43" creationId="{3C083E58-300C-7CA5-106C-CDE461411C9A}"/>
          </ac:spMkLst>
        </pc:spChg>
        <pc:spChg chg="mod">
          <ac:chgData name="Xia, Qing" userId="4646ff74-0457-4fca-a942-2f80c010d96a" providerId="ADAL" clId="{6AB3A291-CC04-4F1B-B91D-2ED7971B2141}" dt="2024-05-06T23:30:52.026" v="3853" actId="1076"/>
          <ac:spMkLst>
            <pc:docMk/>
            <pc:sldMk cId="4012809816" sldId="292"/>
            <ac:spMk id="45" creationId="{060C0851-58A5-16A2-EE0E-CD8135EBCAE3}"/>
          </ac:spMkLst>
        </pc:spChg>
        <pc:spChg chg="mod">
          <ac:chgData name="Xia, Qing" userId="4646ff74-0457-4fca-a942-2f80c010d96a" providerId="ADAL" clId="{6AB3A291-CC04-4F1B-B91D-2ED7971B2141}" dt="2024-05-06T23:30:52.026" v="3853" actId="1076"/>
          <ac:spMkLst>
            <pc:docMk/>
            <pc:sldMk cId="4012809816" sldId="292"/>
            <ac:spMk id="47" creationId="{1E67D332-21C7-F4B6-E537-F1D34D8113B0}"/>
          </ac:spMkLst>
        </pc:spChg>
        <pc:spChg chg="mod">
          <ac:chgData name="Xia, Qing" userId="4646ff74-0457-4fca-a942-2f80c010d96a" providerId="ADAL" clId="{6AB3A291-CC04-4F1B-B91D-2ED7971B2141}" dt="2024-05-06T23:30:52.026" v="3853" actId="1076"/>
          <ac:spMkLst>
            <pc:docMk/>
            <pc:sldMk cId="4012809816" sldId="292"/>
            <ac:spMk id="48" creationId="{5DF02867-7305-9F56-1700-C6784BEBE878}"/>
          </ac:spMkLst>
        </pc:spChg>
        <pc:spChg chg="mod">
          <ac:chgData name="Xia, Qing" userId="4646ff74-0457-4fca-a942-2f80c010d96a" providerId="ADAL" clId="{6AB3A291-CC04-4F1B-B91D-2ED7971B2141}" dt="2024-05-06T23:30:52.026" v="3853" actId="1076"/>
          <ac:spMkLst>
            <pc:docMk/>
            <pc:sldMk cId="4012809816" sldId="292"/>
            <ac:spMk id="49" creationId="{3408ABA8-A4A2-9093-B131-9E49D1C78E6D}"/>
          </ac:spMkLst>
        </pc:spChg>
        <pc:spChg chg="mod">
          <ac:chgData name="Xia, Qing" userId="4646ff74-0457-4fca-a942-2f80c010d96a" providerId="ADAL" clId="{6AB3A291-CC04-4F1B-B91D-2ED7971B2141}" dt="2024-05-06T23:30:52.026" v="3853" actId="1076"/>
          <ac:spMkLst>
            <pc:docMk/>
            <pc:sldMk cId="4012809816" sldId="292"/>
            <ac:spMk id="50" creationId="{D6E5B672-02BC-7AE8-E759-1872E1E4E99C}"/>
          </ac:spMkLst>
        </pc:spChg>
        <pc:spChg chg="mod">
          <ac:chgData name="Xia, Qing" userId="4646ff74-0457-4fca-a942-2f80c010d96a" providerId="ADAL" clId="{6AB3A291-CC04-4F1B-B91D-2ED7971B2141}" dt="2024-05-06T23:30:52.026" v="3853" actId="1076"/>
          <ac:spMkLst>
            <pc:docMk/>
            <pc:sldMk cId="4012809816" sldId="292"/>
            <ac:spMk id="55" creationId="{8C22DC2C-4FDA-6DE3-83CD-1C47E050DB76}"/>
          </ac:spMkLst>
        </pc:spChg>
        <pc:spChg chg="mod">
          <ac:chgData name="Xia, Qing" userId="4646ff74-0457-4fca-a942-2f80c010d96a" providerId="ADAL" clId="{6AB3A291-CC04-4F1B-B91D-2ED7971B2141}" dt="2024-05-06T23:30:52.026" v="3853" actId="1076"/>
          <ac:spMkLst>
            <pc:docMk/>
            <pc:sldMk cId="4012809816" sldId="292"/>
            <ac:spMk id="56" creationId="{DBFC2773-C43E-AC44-B85B-5BE759309FD6}"/>
          </ac:spMkLst>
        </pc:spChg>
        <pc:spChg chg="mod">
          <ac:chgData name="Xia, Qing" userId="4646ff74-0457-4fca-a942-2f80c010d96a" providerId="ADAL" clId="{6AB3A291-CC04-4F1B-B91D-2ED7971B2141}" dt="2024-05-06T23:30:52.026" v="3853" actId="1076"/>
          <ac:spMkLst>
            <pc:docMk/>
            <pc:sldMk cId="4012809816" sldId="292"/>
            <ac:spMk id="57" creationId="{11D41928-71F0-954C-CA39-306E8B546F58}"/>
          </ac:spMkLst>
        </pc:spChg>
        <pc:spChg chg="mod">
          <ac:chgData name="Xia, Qing" userId="4646ff74-0457-4fca-a942-2f80c010d96a" providerId="ADAL" clId="{6AB3A291-CC04-4F1B-B91D-2ED7971B2141}" dt="2024-05-06T23:30:52.026" v="3853" actId="1076"/>
          <ac:spMkLst>
            <pc:docMk/>
            <pc:sldMk cId="4012809816" sldId="292"/>
            <ac:spMk id="58" creationId="{DE92314F-0745-6D77-A451-987BB07BD110}"/>
          </ac:spMkLst>
        </pc:spChg>
        <pc:spChg chg="mod">
          <ac:chgData name="Xia, Qing" userId="4646ff74-0457-4fca-a942-2f80c010d96a" providerId="ADAL" clId="{6AB3A291-CC04-4F1B-B91D-2ED7971B2141}" dt="2024-05-06T23:30:52.026" v="3853" actId="1076"/>
          <ac:spMkLst>
            <pc:docMk/>
            <pc:sldMk cId="4012809816" sldId="292"/>
            <ac:spMk id="59" creationId="{89C18075-6EB8-FA20-B532-EA8716E10133}"/>
          </ac:spMkLst>
        </pc:spChg>
        <pc:spChg chg="mod">
          <ac:chgData name="Xia, Qing" userId="4646ff74-0457-4fca-a942-2f80c010d96a" providerId="ADAL" clId="{6AB3A291-CC04-4F1B-B91D-2ED7971B2141}" dt="2024-05-06T23:30:52.026" v="3853" actId="1076"/>
          <ac:spMkLst>
            <pc:docMk/>
            <pc:sldMk cId="4012809816" sldId="292"/>
            <ac:spMk id="60" creationId="{E047E47D-27E6-8255-ACB4-F922056C8944}"/>
          </ac:spMkLst>
        </pc:spChg>
        <pc:spChg chg="mod">
          <ac:chgData name="Xia, Qing" userId="4646ff74-0457-4fca-a942-2f80c010d96a" providerId="ADAL" clId="{6AB3A291-CC04-4F1B-B91D-2ED7971B2141}" dt="2024-05-06T23:30:52.026" v="3853" actId="1076"/>
          <ac:spMkLst>
            <pc:docMk/>
            <pc:sldMk cId="4012809816" sldId="292"/>
            <ac:spMk id="61" creationId="{4134E3D0-8A93-9B02-B212-BA164F6E07A5}"/>
          </ac:spMkLst>
        </pc:spChg>
        <pc:spChg chg="mod">
          <ac:chgData name="Xia, Qing" userId="4646ff74-0457-4fca-a942-2f80c010d96a" providerId="ADAL" clId="{6AB3A291-CC04-4F1B-B91D-2ED7971B2141}" dt="2024-05-06T23:30:52.026" v="3853" actId="1076"/>
          <ac:spMkLst>
            <pc:docMk/>
            <pc:sldMk cId="4012809816" sldId="292"/>
            <ac:spMk id="63" creationId="{0E71C792-A6C5-A4ED-0D77-392B030E0BA4}"/>
          </ac:spMkLst>
        </pc:spChg>
        <pc:spChg chg="mod">
          <ac:chgData name="Xia, Qing" userId="4646ff74-0457-4fca-a942-2f80c010d96a" providerId="ADAL" clId="{6AB3A291-CC04-4F1B-B91D-2ED7971B2141}" dt="2024-05-06T23:30:52.026" v="3853" actId="1076"/>
          <ac:spMkLst>
            <pc:docMk/>
            <pc:sldMk cId="4012809816" sldId="292"/>
            <ac:spMk id="65" creationId="{DDC20C5C-B766-157E-E79C-28CB32DD9619}"/>
          </ac:spMkLst>
        </pc:spChg>
        <pc:spChg chg="mod">
          <ac:chgData name="Xia, Qing" userId="4646ff74-0457-4fca-a942-2f80c010d96a" providerId="ADAL" clId="{6AB3A291-CC04-4F1B-B91D-2ED7971B2141}" dt="2024-05-06T23:30:52.026" v="3853" actId="1076"/>
          <ac:spMkLst>
            <pc:docMk/>
            <pc:sldMk cId="4012809816" sldId="292"/>
            <ac:spMk id="66" creationId="{A5CC1FBE-065A-DBBF-5999-DF5F0DA5FC40}"/>
          </ac:spMkLst>
        </pc:spChg>
        <pc:spChg chg="mod">
          <ac:chgData name="Xia, Qing" userId="4646ff74-0457-4fca-a942-2f80c010d96a" providerId="ADAL" clId="{6AB3A291-CC04-4F1B-B91D-2ED7971B2141}" dt="2024-05-06T23:30:52.026" v="3853" actId="1076"/>
          <ac:spMkLst>
            <pc:docMk/>
            <pc:sldMk cId="4012809816" sldId="292"/>
            <ac:spMk id="67" creationId="{9482962C-0265-C88C-4E2A-A121D2027BDD}"/>
          </ac:spMkLst>
        </pc:spChg>
        <pc:spChg chg="mod">
          <ac:chgData name="Xia, Qing" userId="4646ff74-0457-4fca-a942-2f80c010d96a" providerId="ADAL" clId="{6AB3A291-CC04-4F1B-B91D-2ED7971B2141}" dt="2024-05-06T23:30:52.026" v="3853" actId="1076"/>
          <ac:spMkLst>
            <pc:docMk/>
            <pc:sldMk cId="4012809816" sldId="292"/>
            <ac:spMk id="68" creationId="{621CDC4F-BED4-5159-7824-841DB1D294C5}"/>
          </ac:spMkLst>
        </pc:spChg>
        <pc:spChg chg="mod">
          <ac:chgData name="Xia, Qing" userId="4646ff74-0457-4fca-a942-2f80c010d96a" providerId="ADAL" clId="{6AB3A291-CC04-4F1B-B91D-2ED7971B2141}" dt="2024-05-06T23:30:52.026" v="3853" actId="1076"/>
          <ac:spMkLst>
            <pc:docMk/>
            <pc:sldMk cId="4012809816" sldId="292"/>
            <ac:spMk id="73" creationId="{007A47FC-8260-DED2-484F-F6B0B7C184BD}"/>
          </ac:spMkLst>
        </pc:spChg>
        <pc:spChg chg="mod">
          <ac:chgData name="Xia, Qing" userId="4646ff74-0457-4fca-a942-2f80c010d96a" providerId="ADAL" clId="{6AB3A291-CC04-4F1B-B91D-2ED7971B2141}" dt="2024-05-06T23:30:52.026" v="3853" actId="1076"/>
          <ac:spMkLst>
            <pc:docMk/>
            <pc:sldMk cId="4012809816" sldId="292"/>
            <ac:spMk id="74" creationId="{7146F852-2614-0A73-E702-19C5EB007A76}"/>
          </ac:spMkLst>
        </pc:spChg>
        <pc:spChg chg="mod">
          <ac:chgData name="Xia, Qing" userId="4646ff74-0457-4fca-a942-2f80c010d96a" providerId="ADAL" clId="{6AB3A291-CC04-4F1B-B91D-2ED7971B2141}" dt="2024-05-06T23:30:52.026" v="3853" actId="1076"/>
          <ac:spMkLst>
            <pc:docMk/>
            <pc:sldMk cId="4012809816" sldId="292"/>
            <ac:spMk id="75" creationId="{AF5CCE46-73C2-9884-B149-2859DA74A806}"/>
          </ac:spMkLst>
        </pc:spChg>
        <pc:spChg chg="mod">
          <ac:chgData name="Xia, Qing" userId="4646ff74-0457-4fca-a942-2f80c010d96a" providerId="ADAL" clId="{6AB3A291-CC04-4F1B-B91D-2ED7971B2141}" dt="2024-05-06T23:30:52.026" v="3853" actId="1076"/>
          <ac:spMkLst>
            <pc:docMk/>
            <pc:sldMk cId="4012809816" sldId="292"/>
            <ac:spMk id="76" creationId="{E1041652-50E9-7E28-EF94-74C306FF78FE}"/>
          </ac:spMkLst>
        </pc:spChg>
        <pc:spChg chg="mod">
          <ac:chgData name="Xia, Qing" userId="4646ff74-0457-4fca-a942-2f80c010d96a" providerId="ADAL" clId="{6AB3A291-CC04-4F1B-B91D-2ED7971B2141}" dt="2024-05-06T23:30:52.026" v="3853" actId="1076"/>
          <ac:spMkLst>
            <pc:docMk/>
            <pc:sldMk cId="4012809816" sldId="292"/>
            <ac:spMk id="77" creationId="{753A4477-6E41-9091-247B-41384C95E16C}"/>
          </ac:spMkLst>
        </pc:spChg>
        <pc:spChg chg="mod">
          <ac:chgData name="Xia, Qing" userId="4646ff74-0457-4fca-a942-2f80c010d96a" providerId="ADAL" clId="{6AB3A291-CC04-4F1B-B91D-2ED7971B2141}" dt="2024-05-06T23:30:52.026" v="3853" actId="1076"/>
          <ac:spMkLst>
            <pc:docMk/>
            <pc:sldMk cId="4012809816" sldId="292"/>
            <ac:spMk id="78" creationId="{549992E3-8AA1-CE00-45BE-86301A047DF1}"/>
          </ac:spMkLst>
        </pc:spChg>
        <pc:spChg chg="add mod">
          <ac:chgData name="Xia, Qing" userId="4646ff74-0457-4fca-a942-2f80c010d96a" providerId="ADAL" clId="{6AB3A291-CC04-4F1B-B91D-2ED7971B2141}" dt="2024-05-06T23:30:52.026" v="3853" actId="1076"/>
          <ac:spMkLst>
            <pc:docMk/>
            <pc:sldMk cId="4012809816" sldId="292"/>
            <ac:spMk id="79" creationId="{5407D288-4627-3A17-61B1-10D8DC58989E}"/>
          </ac:spMkLst>
        </pc:spChg>
        <pc:grpChg chg="add del mod">
          <ac:chgData name="Xia, Qing" userId="4646ff74-0457-4fca-a942-2f80c010d96a" providerId="ADAL" clId="{6AB3A291-CC04-4F1B-B91D-2ED7971B2141}" dt="2024-05-06T23:27:14.752" v="3770" actId="478"/>
          <ac:grpSpMkLst>
            <pc:docMk/>
            <pc:sldMk cId="4012809816" sldId="292"/>
            <ac:grpSpMk id="7" creationId="{97DEF818-05A4-9B14-9C32-B3809C2EF466}"/>
          </ac:grpSpMkLst>
        </pc:grpChg>
        <pc:grpChg chg="add del mod">
          <ac:chgData name="Xia, Qing" userId="4646ff74-0457-4fca-a942-2f80c010d96a" providerId="ADAL" clId="{6AB3A291-CC04-4F1B-B91D-2ED7971B2141}" dt="2024-05-06T23:27:14.752" v="3770" actId="478"/>
          <ac:grpSpMkLst>
            <pc:docMk/>
            <pc:sldMk cId="4012809816" sldId="292"/>
            <ac:grpSpMk id="18" creationId="{2D0DC4A0-0AD5-E989-CE72-DA0BF0EAB443}"/>
          </ac:grpSpMkLst>
        </pc:grpChg>
        <pc:grpChg chg="add mod">
          <ac:chgData name="Xia, Qing" userId="4646ff74-0457-4fca-a942-2f80c010d96a" providerId="ADAL" clId="{6AB3A291-CC04-4F1B-B91D-2ED7971B2141}" dt="2024-05-06T23:30:52.026" v="3853" actId="1076"/>
          <ac:grpSpMkLst>
            <pc:docMk/>
            <pc:sldMk cId="4012809816" sldId="292"/>
            <ac:grpSpMk id="35" creationId="{CF1FA078-D813-06AC-DEB4-3D03D5FAA4AB}"/>
          </ac:grpSpMkLst>
        </pc:grpChg>
        <pc:grpChg chg="add mod">
          <ac:chgData name="Xia, Qing" userId="4646ff74-0457-4fca-a942-2f80c010d96a" providerId="ADAL" clId="{6AB3A291-CC04-4F1B-B91D-2ED7971B2141}" dt="2024-05-06T23:30:52.026" v="3853" actId="1076"/>
          <ac:grpSpMkLst>
            <pc:docMk/>
            <pc:sldMk cId="4012809816" sldId="292"/>
            <ac:grpSpMk id="46" creationId="{FDB7CF0E-844E-6489-389D-670C0833F90F}"/>
          </ac:grpSpMkLst>
        </pc:grpChg>
        <pc:grpChg chg="add mod">
          <ac:chgData name="Xia, Qing" userId="4646ff74-0457-4fca-a942-2f80c010d96a" providerId="ADAL" clId="{6AB3A291-CC04-4F1B-B91D-2ED7971B2141}" dt="2024-05-06T23:30:52.026" v="3853" actId="1076"/>
          <ac:grpSpMkLst>
            <pc:docMk/>
            <pc:sldMk cId="4012809816" sldId="292"/>
            <ac:grpSpMk id="64" creationId="{7162CA88-E1C5-DFF7-0650-9BD5A63B22A4}"/>
          </ac:grpSpMkLst>
        </pc:grpChg>
        <pc:picChg chg="mod">
          <ac:chgData name="Xia, Qing" userId="4646ff74-0457-4fca-a942-2f80c010d96a" providerId="ADAL" clId="{6AB3A291-CC04-4F1B-B91D-2ED7971B2141}" dt="2024-05-06T23:20:01.493" v="3506" actId="1076"/>
          <ac:picMkLst>
            <pc:docMk/>
            <pc:sldMk cId="4012809816" sldId="292"/>
            <ac:picMk id="23" creationId="{49D2FE5D-DD88-EDD0-7300-9DF12E684B46}"/>
          </ac:picMkLst>
        </pc:picChg>
        <pc:picChg chg="mod">
          <ac:chgData name="Xia, Qing" userId="4646ff74-0457-4fca-a942-2f80c010d96a" providerId="ADAL" clId="{6AB3A291-CC04-4F1B-B91D-2ED7971B2141}" dt="2024-05-06T23:20:01.493" v="3506" actId="1076"/>
          <ac:picMkLst>
            <pc:docMk/>
            <pc:sldMk cId="4012809816" sldId="292"/>
            <ac:picMk id="24" creationId="{574B477B-8E54-7011-81CD-18027CA78D0C}"/>
          </ac:picMkLst>
        </pc:picChg>
        <pc:picChg chg="mod">
          <ac:chgData name="Xia, Qing" userId="4646ff74-0457-4fca-a942-2f80c010d96a" providerId="ADAL" clId="{6AB3A291-CC04-4F1B-B91D-2ED7971B2141}" dt="2024-05-06T23:20:01.493" v="3506" actId="1076"/>
          <ac:picMkLst>
            <pc:docMk/>
            <pc:sldMk cId="4012809816" sldId="292"/>
            <ac:picMk id="25" creationId="{941079FA-344A-216D-8B0B-EA1150CD61DC}"/>
          </ac:picMkLst>
        </pc:picChg>
        <pc:picChg chg="mod">
          <ac:chgData name="Xia, Qing" userId="4646ff74-0457-4fca-a942-2f80c010d96a" providerId="ADAL" clId="{6AB3A291-CC04-4F1B-B91D-2ED7971B2141}" dt="2024-05-06T23:20:01.493" v="3506" actId="1076"/>
          <ac:picMkLst>
            <pc:docMk/>
            <pc:sldMk cId="4012809816" sldId="292"/>
            <ac:picMk id="26" creationId="{F599975C-C852-65C4-F06E-C0EB174B4C46}"/>
          </ac:picMkLst>
        </pc:picChg>
        <pc:picChg chg="mod">
          <ac:chgData name="Xia, Qing" userId="4646ff74-0457-4fca-a942-2f80c010d96a" providerId="ADAL" clId="{6AB3A291-CC04-4F1B-B91D-2ED7971B2141}" dt="2024-05-06T23:30:52.026" v="3853" actId="1076"/>
          <ac:picMkLst>
            <pc:docMk/>
            <pc:sldMk cId="4012809816" sldId="292"/>
            <ac:picMk id="51" creationId="{89DDD1FC-7C79-77FC-8605-23CE5D54D2B9}"/>
          </ac:picMkLst>
        </pc:picChg>
        <pc:picChg chg="mod">
          <ac:chgData name="Xia, Qing" userId="4646ff74-0457-4fca-a942-2f80c010d96a" providerId="ADAL" clId="{6AB3A291-CC04-4F1B-B91D-2ED7971B2141}" dt="2024-05-06T23:30:52.026" v="3853" actId="1076"/>
          <ac:picMkLst>
            <pc:docMk/>
            <pc:sldMk cId="4012809816" sldId="292"/>
            <ac:picMk id="52" creationId="{2C323043-4F62-E624-2E0C-CCCACE95DAE3}"/>
          </ac:picMkLst>
        </pc:picChg>
        <pc:picChg chg="mod">
          <ac:chgData name="Xia, Qing" userId="4646ff74-0457-4fca-a942-2f80c010d96a" providerId="ADAL" clId="{6AB3A291-CC04-4F1B-B91D-2ED7971B2141}" dt="2024-05-06T23:30:52.026" v="3853" actId="1076"/>
          <ac:picMkLst>
            <pc:docMk/>
            <pc:sldMk cId="4012809816" sldId="292"/>
            <ac:picMk id="53" creationId="{606CDDFC-222A-090B-1373-689EA6630A06}"/>
          </ac:picMkLst>
        </pc:picChg>
        <pc:picChg chg="mod">
          <ac:chgData name="Xia, Qing" userId="4646ff74-0457-4fca-a942-2f80c010d96a" providerId="ADAL" clId="{6AB3A291-CC04-4F1B-B91D-2ED7971B2141}" dt="2024-05-06T23:30:52.026" v="3853" actId="1076"/>
          <ac:picMkLst>
            <pc:docMk/>
            <pc:sldMk cId="4012809816" sldId="292"/>
            <ac:picMk id="54" creationId="{B57B4446-79D2-B4C2-54F0-03841646ED55}"/>
          </ac:picMkLst>
        </pc:picChg>
        <pc:picChg chg="mod">
          <ac:chgData name="Xia, Qing" userId="4646ff74-0457-4fca-a942-2f80c010d96a" providerId="ADAL" clId="{6AB3A291-CC04-4F1B-B91D-2ED7971B2141}" dt="2024-05-06T23:30:52.026" v="3853" actId="1076"/>
          <ac:picMkLst>
            <pc:docMk/>
            <pc:sldMk cId="4012809816" sldId="292"/>
            <ac:picMk id="62" creationId="{BB26D7C0-1182-45BE-7C16-4A3608DF187C}"/>
          </ac:picMkLst>
        </pc:picChg>
        <pc:picChg chg="mod">
          <ac:chgData name="Xia, Qing" userId="4646ff74-0457-4fca-a942-2f80c010d96a" providerId="ADAL" clId="{6AB3A291-CC04-4F1B-B91D-2ED7971B2141}" dt="2024-05-06T23:30:52.026" v="3853" actId="1076"/>
          <ac:picMkLst>
            <pc:docMk/>
            <pc:sldMk cId="4012809816" sldId="292"/>
            <ac:picMk id="69" creationId="{07BBCC70-DAB5-43BF-5176-6CCE263DF36E}"/>
          </ac:picMkLst>
        </pc:picChg>
        <pc:picChg chg="mod">
          <ac:chgData name="Xia, Qing" userId="4646ff74-0457-4fca-a942-2f80c010d96a" providerId="ADAL" clId="{6AB3A291-CC04-4F1B-B91D-2ED7971B2141}" dt="2024-05-06T23:30:52.026" v="3853" actId="1076"/>
          <ac:picMkLst>
            <pc:docMk/>
            <pc:sldMk cId="4012809816" sldId="292"/>
            <ac:picMk id="70" creationId="{562C8225-3BC2-9011-084A-B70D45137333}"/>
          </ac:picMkLst>
        </pc:picChg>
        <pc:picChg chg="mod">
          <ac:chgData name="Xia, Qing" userId="4646ff74-0457-4fca-a942-2f80c010d96a" providerId="ADAL" clId="{6AB3A291-CC04-4F1B-B91D-2ED7971B2141}" dt="2024-05-06T23:30:52.026" v="3853" actId="1076"/>
          <ac:picMkLst>
            <pc:docMk/>
            <pc:sldMk cId="4012809816" sldId="292"/>
            <ac:picMk id="71" creationId="{73532ECE-7852-D1DE-1449-FDF0D8324812}"/>
          </ac:picMkLst>
        </pc:picChg>
        <pc:picChg chg="mod">
          <ac:chgData name="Xia, Qing" userId="4646ff74-0457-4fca-a942-2f80c010d96a" providerId="ADAL" clId="{6AB3A291-CC04-4F1B-B91D-2ED7971B2141}" dt="2024-05-06T23:30:52.026" v="3853" actId="1076"/>
          <ac:picMkLst>
            <pc:docMk/>
            <pc:sldMk cId="4012809816" sldId="292"/>
            <ac:picMk id="72" creationId="{4121A807-B6FF-E297-4DD1-1ACFB25411CF}"/>
          </ac:picMkLst>
        </pc:picChg>
        <pc:cxnChg chg="mod">
          <ac:chgData name="Xia, Qing" userId="4646ff74-0457-4fca-a942-2f80c010d96a" providerId="ADAL" clId="{6AB3A291-CC04-4F1B-B91D-2ED7971B2141}" dt="2024-05-06T23:19:46.811" v="3504"/>
          <ac:cxnSpMkLst>
            <pc:docMk/>
            <pc:sldMk cId="4012809816" sldId="292"/>
            <ac:cxnSpMk id="8" creationId="{3D2A12D2-CC52-E248-200A-8C02E57653F7}"/>
          </ac:cxnSpMkLst>
        </pc:cxnChg>
        <pc:cxnChg chg="mod">
          <ac:chgData name="Xia, Qing" userId="4646ff74-0457-4fca-a942-2f80c010d96a" providerId="ADAL" clId="{6AB3A291-CC04-4F1B-B91D-2ED7971B2141}" dt="2024-05-06T23:19:46.811" v="3504"/>
          <ac:cxnSpMkLst>
            <pc:docMk/>
            <pc:sldMk cId="4012809816" sldId="292"/>
            <ac:cxnSpMk id="16" creationId="{7A9605F9-C859-04FD-1338-AD5B6BCB32AE}"/>
          </ac:cxnSpMkLst>
        </pc:cxnChg>
        <pc:cxnChg chg="mod">
          <ac:chgData name="Xia, Qing" userId="4646ff74-0457-4fca-a942-2f80c010d96a" providerId="ADAL" clId="{6AB3A291-CC04-4F1B-B91D-2ED7971B2141}" dt="2024-05-06T23:30:52.026" v="3853" actId="1076"/>
          <ac:cxnSpMkLst>
            <pc:docMk/>
            <pc:sldMk cId="4012809816" sldId="292"/>
            <ac:cxnSpMk id="36" creationId="{606E7696-0FCF-3EC0-C472-58EB5F1D4E50}"/>
          </ac:cxnSpMkLst>
        </pc:cxnChg>
        <pc:cxnChg chg="mod">
          <ac:chgData name="Xia, Qing" userId="4646ff74-0457-4fca-a942-2f80c010d96a" providerId="ADAL" clId="{6AB3A291-CC04-4F1B-B91D-2ED7971B2141}" dt="2024-05-06T23:30:52.026" v="3853" actId="1076"/>
          <ac:cxnSpMkLst>
            <pc:docMk/>
            <pc:sldMk cId="4012809816" sldId="292"/>
            <ac:cxnSpMk id="44" creationId="{665BB568-E8FB-36A3-3416-FFC9381C8A27}"/>
          </ac:cxnSpMkLst>
        </pc:cxnChg>
      </pc:sldChg>
      <pc:sldChg chg="modSp new mod ord">
        <pc:chgData name="Xia, Qing" userId="4646ff74-0457-4fca-a942-2f80c010d96a" providerId="ADAL" clId="{6AB3A291-CC04-4F1B-B91D-2ED7971B2141}" dt="2024-05-07T00:05:03.622" v="4889" actId="13926"/>
        <pc:sldMkLst>
          <pc:docMk/>
          <pc:sldMk cId="1147668923" sldId="293"/>
        </pc:sldMkLst>
        <pc:spChg chg="mod">
          <ac:chgData name="Xia, Qing" userId="4646ff74-0457-4fca-a942-2f80c010d96a" providerId="ADAL" clId="{6AB3A291-CC04-4F1B-B91D-2ED7971B2141}" dt="2024-05-07T00:05:03.622" v="4889" actId="13926"/>
          <ac:spMkLst>
            <pc:docMk/>
            <pc:sldMk cId="1147668923" sldId="293"/>
            <ac:spMk id="2" creationId="{D0438FBE-83DB-CEED-7079-79BF86CC6CF4}"/>
          </ac:spMkLst>
        </pc:spChg>
        <pc:spChg chg="mod">
          <ac:chgData name="Xia, Qing" userId="4646ff74-0457-4fca-a942-2f80c010d96a" providerId="ADAL" clId="{6AB3A291-CC04-4F1B-B91D-2ED7971B2141}" dt="2024-05-07T00:01:15.501" v="4801" actId="20577"/>
          <ac:spMkLst>
            <pc:docMk/>
            <pc:sldMk cId="1147668923" sldId="293"/>
            <ac:spMk id="3" creationId="{2EC8B5AA-93CC-9679-C9DD-E860713333E4}"/>
          </ac:spMkLst>
        </pc:spChg>
      </pc:sldChg>
    </pc:docChg>
  </pc:docChgLst>
  <pc:docChgLst>
    <pc:chgData name="Xia, Qing" userId="4646ff74-0457-4fca-a942-2f80c010d96a" providerId="ADAL" clId="{D9EC6972-FED5-4BFB-8A34-2B7A915246FF}"/>
    <pc:docChg chg="modSld">
      <pc:chgData name="Xia, Qing" userId="4646ff74-0457-4fca-a942-2f80c010d96a" providerId="ADAL" clId="{D9EC6972-FED5-4BFB-8A34-2B7A915246FF}" dt="2024-02-26T19:11:21.925" v="7" actId="20577"/>
      <pc:docMkLst>
        <pc:docMk/>
      </pc:docMkLst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802.11-24/0388r0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802.11-24/xx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802.11-24/0388r0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Calibri"/>
              <a:cs typeface="Calibri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802.11-24/0388r0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549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802.11-24/0388r0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Qing Xia (Sony),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Qing Xia (Sony), et al.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Qing Xia (Sony),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Qing Xia (Sony), et al.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Qing Xia (Sony), et al.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Qing Xia (Sony), et al.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Qing Xia (Sony), et 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Qing Xia (Sony),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Qing Xia (Sony),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Qing Xia (Sony),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802.11-24/0827r0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OBSS Interference Impact on CR-TWT and Enhanced Channel Access Rules</a:t>
            </a:r>
            <a:endParaRPr 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60809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2024-05-09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14535BE4-6C54-3240-6C7D-BB9B145A36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1846502"/>
              </p:ext>
            </p:extLst>
          </p:nvPr>
        </p:nvGraphicFramePr>
        <p:xfrm>
          <a:off x="1436688" y="2413000"/>
          <a:ext cx="9448800" cy="401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90941" imgH="4457782" progId="Word.Document.8">
                  <p:embed/>
                </p:oleObj>
              </mc:Choice>
              <mc:Fallback>
                <p:oleObj name="Document" r:id="rId3" imgW="10490941" imgH="4457782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14535BE4-6C54-3240-6C7D-BB9B145A365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6688" y="2413000"/>
                        <a:ext cx="9448800" cy="4013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C7DA5-41A1-AC8B-9370-A33FD34BA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E012A-8E9E-EE00-C9FF-CA9E81DAF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Do you agree that AP and/or its associated non-AP STAs should extend the protection of the R-TWT schedule of another AP operating on the same channel</a:t>
            </a:r>
            <a:r>
              <a:rPr lang="en-US">
                <a:solidFill>
                  <a:schemeClr val="tx1"/>
                </a:solidFill>
              </a:rPr>
              <a:t>?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Whether the AP and/or its associated non-AP STA(s) may have different capabilities to extend the protection of R-TWT schedule of another AP is TBD. </a:t>
            </a:r>
            <a:endParaRPr lang="en-US" sz="2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29D95-41D1-E936-C6EB-2245EAF877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9CC290-104E-08C5-C4DC-59F2B0DCB6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AA1516-8B61-B979-5413-6B5D95FFDC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529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B9F48-BD75-4636-9016-DB54173BA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7B2F4-26BF-48D7-9401-CC4B1D8FF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Do you agree to design mechanisms that enable APs operating on the same channel to coordinate their respective R-TWT schedules and should be with awareness of their respective OBSS interference level at both AP and/or non-AP STA side(s)?</a:t>
            </a:r>
          </a:p>
          <a:p>
            <a:pPr lvl="1">
              <a:buFont typeface="Times New Roman" panose="02020603050405020304" pitchFamily="18" charset="0"/>
              <a:buChar char="-"/>
            </a:pPr>
            <a:r>
              <a:rPr lang="en-US"/>
              <a:t>The OBSS interference detection protocol is TBD. 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47F3C8-65EB-49C9-A618-DE72FB72B0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102B0A-476D-4FCE-B8C9-B3BA36E672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CF6447-C9A3-4A7A-8250-31CF025A8E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351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/>
              <a:t>[1] 11-23-0771-00-0uhr-coordinated-r-twt-protection-in-multi-bss</a:t>
            </a:r>
          </a:p>
          <a:p>
            <a:pPr marL="0" indent="0"/>
            <a:r>
              <a:rPr lang="en-US" sz="1800"/>
              <a:t>[2] 11-23-0226-02-0uhr-coordination-of-r-twt-for-multi-ap-deployment</a:t>
            </a:r>
          </a:p>
          <a:p>
            <a:pPr marL="0" indent="0"/>
            <a:r>
              <a:rPr lang="en-US" sz="1800"/>
              <a:t>[3] 11-23-0250-00-0uhr-ap-coordination-with-r-twt </a:t>
            </a:r>
          </a:p>
          <a:p>
            <a:pPr marL="0" indent="0"/>
            <a:r>
              <a:rPr lang="en-US" sz="1800"/>
              <a:t>[4] 11-23-0291-00-0uhr-r-twt-multi-ap-coordination </a:t>
            </a:r>
          </a:p>
          <a:p>
            <a:pPr marL="0" indent="0"/>
            <a:r>
              <a:rPr lang="en-US" sz="1800"/>
              <a:t>[5] 11-23-0293-00-0uhr-follow-up-on-twt-based-multi-ap-coordination</a:t>
            </a:r>
          </a:p>
          <a:p>
            <a:pPr marL="0" indent="0"/>
            <a:r>
              <a:rPr lang="en-US" sz="1800"/>
              <a:t>[6] 11-23-1087-00-0uhr-announcement-for-r-twt-coordination</a:t>
            </a:r>
          </a:p>
          <a:p>
            <a:pPr marL="0" indent="0"/>
            <a:r>
              <a:rPr lang="en-US" sz="1800"/>
              <a:t>[7] 11-23-0297-00-0uhr-rtwt-for-multi-ap</a:t>
            </a:r>
          </a:p>
          <a:p>
            <a:pPr marL="0" indent="0"/>
            <a:r>
              <a:rPr lang="en-US" sz="1800"/>
              <a:t>[8] 11-23-1952-03-00bn-coordinated-r-twt-for-multi-ap-scenarios-follow-up</a:t>
            </a:r>
          </a:p>
          <a:p>
            <a:pPr marL="0" indent="0"/>
            <a:r>
              <a:rPr lang="en-US" sz="1800"/>
              <a:t>[9] 11-24-0388-00-00bn-impact-of-network-topology-on-coordinated-r-twt</a:t>
            </a:r>
            <a:endParaRPr lang="en-GB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20286-7178-4F49-8F37-5F1581307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ACA48-514F-70EC-2F86-AAA20AECE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/>
              <a:t>In the context of CR-TWT, several mechanisms have been proposed: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R-TWT SPs overlapping avoidance: 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[3-8] have proposed different coordination mechanisms, such as C-TDMA, C-OFDMA and C-SR, etc., </a:t>
            </a:r>
            <a:r>
              <a:rPr lang="en-US">
                <a:solidFill>
                  <a:schemeClr val="tx1"/>
                </a:solidFill>
              </a:rPr>
              <a:t>when an OBSS R-TWT SP overlaps with the R-TWT SP of the intended BSS</a:t>
            </a:r>
            <a:r>
              <a:rPr lang="en-US"/>
              <a:t>. 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[9] have discussed the impact to the overlapped R-TWT SPs from the OBSS based on the network topology. 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Enhanced channel access (AP and/or its associated non-AP STAs extend the protection of the R-TWT schedule of another AP operating on the same channel) when overlapping across R-TWT SPs occurs: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[1-5] have discussed potential enhancements to the channel access rules for OBSS AP and/or non-AP STA </a:t>
            </a:r>
            <a:r>
              <a:rPr lang="en-US">
                <a:solidFill>
                  <a:schemeClr val="tx1"/>
                </a:solidFill>
              </a:rPr>
              <a:t>for the case when an OBSS TXOP overlaps with the R-TWT SP of the intended BSS.</a:t>
            </a:r>
            <a:endParaRPr lang="en-US" sz="60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>
              <a:solidFill>
                <a:schemeClr val="tx1"/>
              </a:solidFill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41155F-C489-ED4F-E75C-7B00A70E07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D6843B-F636-394D-7035-431E04FCB73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55843A-0291-C070-0EFC-4044141FCC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962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DA547-DF98-4204-8122-5095E73BE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05117"/>
          </a:xfrm>
        </p:spPr>
        <p:txBody>
          <a:bodyPr/>
          <a:lstStyle/>
          <a:p>
            <a:r>
              <a:rPr lang="en-US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BFF60-AEF0-481C-9A40-E0038D985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390918"/>
            <a:ext cx="10361084" cy="399297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/>
              <a:t>According to 11be spec, the AP and R-TWT supporting STAs shall follow the channel access rules as provided below to prioritize specific traffic in an R-TWT SP in a single BSS: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/>
              <a:t>Shall satisf</a:t>
            </a:r>
            <a:r>
              <a:rPr lang="en-GB" sz="1800">
                <a:solidFill>
                  <a:schemeClr val="tx1"/>
                </a:solidFill>
              </a:rPr>
              <a:t>y </a:t>
            </a:r>
            <a:r>
              <a:rPr lang="en-GB" sz="1800"/>
              <a:t>the UL/DL R-TWT TID(s) when transmit inside the R-TWT SP.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/>
              <a:t>Shall prioritize channel access for the UL/DL R-TWT TID specific traffic in R-TWT SP </a:t>
            </a:r>
            <a:r>
              <a:rPr lang="en-GB" sz="1800">
                <a:solidFill>
                  <a:schemeClr val="tx1"/>
                </a:solidFill>
              </a:rPr>
              <a:t>as follows</a:t>
            </a:r>
            <a:r>
              <a:rPr lang="en-GB" sz="1800"/>
              <a:t>:</a:t>
            </a:r>
          </a:p>
          <a:p>
            <a:pPr marL="1200150" lvl="2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>
                <a:solidFill>
                  <a:schemeClr val="tx1"/>
                </a:solidFill>
              </a:rPr>
              <a:t>Terminate TXOP </a:t>
            </a:r>
            <a:r>
              <a:rPr lang="en-US" sz="1600"/>
              <a:t>at the start point of an R-TWT SP, unless TXOP is used for DL frames of R-TWT DL TID(s) or solicit the UL frames of R-TWT UL TID(s).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/>
              <a:t>Quite interval that overlaps at the beginning of the R-TWT SP prevent</a:t>
            </a:r>
            <a:r>
              <a:rPr lang="en-GB" sz="1600">
                <a:solidFill>
                  <a:schemeClr val="tx1"/>
                </a:solidFill>
              </a:rPr>
              <a:t>s</a:t>
            </a:r>
            <a:r>
              <a:rPr lang="en-GB" sz="1600"/>
              <a:t> interference from legacy devices. </a:t>
            </a:r>
            <a:endParaRPr lang="en-GB" sz="200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In the context of coordinated R-TWT, it’s unclear how an AP and non-AP STAs from a different BSS shall </a:t>
            </a:r>
            <a:r>
              <a:rPr lang="en-GB" sz="2000">
                <a:solidFill>
                  <a:schemeClr val="tx1"/>
                </a:solidFill>
              </a:rPr>
              <a:t>follow these channel access rules as these were designed for single BSS.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/>
              <a:t>The AP and/or the non-AP STA(s) supporting enhanced channel access for CR-TWT from the intended BSS may have different capabilities to support the protection of the TXOP termination at the starting point of OBSS R-TWT SP. [1-5]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/>
              <a:t>Similarly, the AP and/or the non-AP STA may support different levels in respect of the overlapping quiet interval of the OBSS R-TWT SP. [1-5]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>
              <a:highlight>
                <a:srgbClr val="FFFF00"/>
              </a:highlight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>
              <a:highlight>
                <a:srgbClr val="FFFF00"/>
              </a:highlight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9FD8AC-F127-4AD7-8C03-51D64141D4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3EFEBC-7272-4CA6-BE8D-E6546AB88C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DF1AB5-D402-4D41-8391-65331DFEC0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571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13AD9-5984-EC5D-C0D8-ADCC11A23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4094146"/>
            <a:ext cx="10361084" cy="227934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C</a:t>
            </a:r>
            <a:r>
              <a:rPr lang="en-US" sz="2000"/>
              <a:t>R-TWT should be designed </a:t>
            </a:r>
            <a:r>
              <a:rPr lang="en-US" sz="2000">
                <a:solidFill>
                  <a:schemeClr val="tx1"/>
                </a:solidFill>
              </a:rPr>
              <a:t>with awareness of the actual </a:t>
            </a:r>
            <a:r>
              <a:rPr lang="en-US" sz="2000"/>
              <a:t>network topology and OBSS interference level at </a:t>
            </a:r>
            <a:r>
              <a:rPr lang="en-US" sz="2000">
                <a:solidFill>
                  <a:schemeClr val="tx1"/>
                </a:solidFill>
              </a:rPr>
              <a:t>both</a:t>
            </a:r>
            <a:r>
              <a:rPr lang="en-US" sz="2000">
                <a:solidFill>
                  <a:srgbClr val="FF0000"/>
                </a:solidFill>
              </a:rPr>
              <a:t> </a:t>
            </a:r>
            <a:r>
              <a:rPr lang="en-US" sz="2000"/>
              <a:t>AP and/or non-AP STA side.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/>
              <a:t>E.g., when the R-TWT SPs of adjacent BSSs overlap in time, coordinat</a:t>
            </a:r>
            <a:r>
              <a:rPr lang="en-US" sz="1600">
                <a:solidFill>
                  <a:schemeClr val="tx1"/>
                </a:solidFill>
              </a:rPr>
              <a:t>ed </a:t>
            </a:r>
            <a:r>
              <a:rPr lang="en-US" sz="1600"/>
              <a:t>schemes </a:t>
            </a:r>
            <a:r>
              <a:rPr lang="en-US" sz="1600">
                <a:solidFill>
                  <a:schemeClr val="tx1"/>
                </a:solidFill>
              </a:rPr>
              <a:t>such as C</a:t>
            </a:r>
            <a:r>
              <a:rPr lang="en-US" sz="1600"/>
              <a:t>- TDMA, C-OFDMA and C-SR may only be needed when the overlapped R-TWT SPs are interfering each other (e.g., case 1.a and case 1.b).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/>
              <a:t>Otherwise, </a:t>
            </a:r>
            <a:r>
              <a:rPr lang="en-US" sz="1600">
                <a:solidFill>
                  <a:schemeClr val="tx1"/>
                </a:solidFill>
              </a:rPr>
              <a:t>no coordinated scheme is </a:t>
            </a:r>
            <a:r>
              <a:rPr lang="en-US" sz="1600"/>
              <a:t>needed (e.g., case 2).</a:t>
            </a:r>
            <a:endParaRPr lang="en-US" sz="160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04750E-C909-0AB0-8B6A-4CAFD9BECC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082D8-2B1C-E9AA-13E2-8280B094C3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D25D15-04A3-DE50-DEE6-4286C3097B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941331A-EED1-4FF9-99DF-056A7D9068AA}"/>
              </a:ext>
            </a:extLst>
          </p:cNvPr>
          <p:cNvGrpSpPr/>
          <p:nvPr/>
        </p:nvGrpSpPr>
        <p:grpSpPr>
          <a:xfrm>
            <a:off x="2750912" y="1831236"/>
            <a:ext cx="3204602" cy="1628920"/>
            <a:chOff x="-333276" y="2044507"/>
            <a:chExt cx="6819218" cy="3706311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F405F89-6C3F-4042-9655-BEE29D7DF51A}"/>
                </a:ext>
              </a:extLst>
            </p:cNvPr>
            <p:cNvSpPr/>
            <p:nvPr/>
          </p:nvSpPr>
          <p:spPr bwMode="auto">
            <a:xfrm>
              <a:off x="2828342" y="2044507"/>
              <a:ext cx="3657600" cy="3657599"/>
            </a:xfrm>
            <a:prstGeom prst="ellipse">
              <a:avLst/>
            </a:prstGeom>
            <a:solidFill>
              <a:srgbClr val="FFC000">
                <a:alpha val="20000"/>
              </a:srgbClr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3FBAE185-959B-4038-B609-B35CC72DEF9D}"/>
                </a:ext>
              </a:extLst>
            </p:cNvPr>
            <p:cNvSpPr/>
            <p:nvPr/>
          </p:nvSpPr>
          <p:spPr bwMode="auto">
            <a:xfrm>
              <a:off x="-333276" y="2044507"/>
              <a:ext cx="3657600" cy="3657600"/>
            </a:xfrm>
            <a:prstGeom prst="ellipse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78A7103-7DA3-404A-8C26-806CCA610F98}"/>
                </a:ext>
              </a:extLst>
            </p:cNvPr>
            <p:cNvSpPr/>
            <p:nvPr/>
          </p:nvSpPr>
          <p:spPr bwMode="auto">
            <a:xfrm>
              <a:off x="1898796" y="2571586"/>
              <a:ext cx="1828800" cy="1828800"/>
            </a:xfrm>
            <a:prstGeom prst="ellipse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7F67DEE3-035D-4002-9AA7-DA32897FB454}"/>
                </a:ext>
              </a:extLst>
            </p:cNvPr>
            <p:cNvSpPr/>
            <p:nvPr/>
          </p:nvSpPr>
          <p:spPr bwMode="auto">
            <a:xfrm>
              <a:off x="2478172" y="3456984"/>
              <a:ext cx="1828800" cy="1828800"/>
            </a:xfrm>
            <a:prstGeom prst="ellipse">
              <a:avLst/>
            </a:prstGeom>
            <a:solidFill>
              <a:srgbClr val="FFC000">
                <a:alpha val="20000"/>
              </a:srgbClr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2" name="Picture 2">
              <a:extLst>
                <a:ext uri="{FF2B5EF4-FFF2-40B4-BE49-F238E27FC236}">
                  <a16:creationId xmlns:a16="http://schemas.microsoft.com/office/drawing/2014/main" id="{4D02CEA7-B639-4DE8-AB7B-B493BD5A3C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621" y="3099757"/>
              <a:ext cx="2295875" cy="13186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図 33">
              <a:extLst>
                <a:ext uri="{FF2B5EF4-FFF2-40B4-BE49-F238E27FC236}">
                  <a16:creationId xmlns:a16="http://schemas.microsoft.com/office/drawing/2014/main" id="{F61F1357-76A7-4C5F-9700-A50A7D7C874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59599" y="3223656"/>
              <a:ext cx="554224" cy="692780"/>
            </a:xfrm>
            <a:prstGeom prst="rect">
              <a:avLst/>
            </a:prstGeom>
          </p:spPr>
        </p:pic>
        <p:pic>
          <p:nvPicPr>
            <p:cNvPr id="14" name="Picture 2">
              <a:extLst>
                <a:ext uri="{FF2B5EF4-FFF2-40B4-BE49-F238E27FC236}">
                  <a16:creationId xmlns:a16="http://schemas.microsoft.com/office/drawing/2014/main" id="{3A790966-5E60-46D1-8677-76EC9EC055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7810" y="3094926"/>
              <a:ext cx="2227625" cy="1279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図 33">
              <a:extLst>
                <a:ext uri="{FF2B5EF4-FFF2-40B4-BE49-F238E27FC236}">
                  <a16:creationId xmlns:a16="http://schemas.microsoft.com/office/drawing/2014/main" id="{CCABC10B-46D7-47EA-AA18-118A9D5770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5460" y="4158082"/>
              <a:ext cx="554224" cy="692780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D598FFE-FCEA-4A9A-8F0B-940FC22DA6FF}"/>
                </a:ext>
              </a:extLst>
            </p:cNvPr>
            <p:cNvSpPr txBox="1"/>
            <p:nvPr/>
          </p:nvSpPr>
          <p:spPr>
            <a:xfrm>
              <a:off x="915411" y="4313393"/>
              <a:ext cx="1051982" cy="595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7BE2B96-8274-405D-9627-18CD26FBFC7C}"/>
                </a:ext>
              </a:extLst>
            </p:cNvPr>
            <p:cNvSpPr txBox="1"/>
            <p:nvPr/>
          </p:nvSpPr>
          <p:spPr>
            <a:xfrm>
              <a:off x="4244387" y="4285152"/>
              <a:ext cx="939973" cy="595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AP2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6D563CF-0B4D-42C4-924A-00575EE02F73}"/>
                </a:ext>
              </a:extLst>
            </p:cNvPr>
            <p:cNvSpPr txBox="1"/>
            <p:nvPr/>
          </p:nvSpPr>
          <p:spPr>
            <a:xfrm>
              <a:off x="2341658" y="2904555"/>
              <a:ext cx="1226151" cy="5037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CC9F7AF-A01C-4BD6-868E-ED19E8FB0BBE}"/>
                </a:ext>
              </a:extLst>
            </p:cNvPr>
            <p:cNvSpPr txBox="1"/>
            <p:nvPr/>
          </p:nvSpPr>
          <p:spPr>
            <a:xfrm>
              <a:off x="2857901" y="4612279"/>
              <a:ext cx="1117795" cy="595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STA2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6B86907-067E-4450-AEC8-411122746B96}"/>
                </a:ext>
              </a:extLst>
            </p:cNvPr>
            <p:cNvSpPr txBox="1"/>
            <p:nvPr/>
          </p:nvSpPr>
          <p:spPr>
            <a:xfrm>
              <a:off x="969612" y="5126007"/>
              <a:ext cx="1051982" cy="4889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>
                  <a:solidFill>
                    <a:schemeClr val="tx1"/>
                  </a:solidFill>
                </a:rPr>
                <a:t>BSS1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56F5DAB-F9ED-47C0-8A04-0C019B300CE9}"/>
                </a:ext>
              </a:extLst>
            </p:cNvPr>
            <p:cNvSpPr txBox="1"/>
            <p:nvPr/>
          </p:nvSpPr>
          <p:spPr>
            <a:xfrm>
              <a:off x="4171467" y="5155572"/>
              <a:ext cx="1129443" cy="595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BSS2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09B5B25-1849-40D6-ADBD-EBB225349665}"/>
              </a:ext>
            </a:extLst>
          </p:cNvPr>
          <p:cNvGrpSpPr/>
          <p:nvPr/>
        </p:nvGrpSpPr>
        <p:grpSpPr>
          <a:xfrm>
            <a:off x="8944316" y="1849755"/>
            <a:ext cx="3017520" cy="1588992"/>
            <a:chOff x="6182579" y="2142228"/>
            <a:chExt cx="6810276" cy="3737604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C8AD982-DF8A-46FF-9DEC-629E4ECFD7AD}"/>
                </a:ext>
              </a:extLst>
            </p:cNvPr>
            <p:cNvSpPr/>
            <p:nvPr/>
          </p:nvSpPr>
          <p:spPr bwMode="auto">
            <a:xfrm>
              <a:off x="9335255" y="2181946"/>
              <a:ext cx="3657600" cy="3657600"/>
            </a:xfrm>
            <a:prstGeom prst="ellipse">
              <a:avLst/>
            </a:prstGeom>
            <a:solidFill>
              <a:srgbClr val="FFC000">
                <a:alpha val="20000"/>
              </a:srgbClr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308E8AD8-E06C-41D2-B14A-4030C724A15A}"/>
                </a:ext>
              </a:extLst>
            </p:cNvPr>
            <p:cNvSpPr/>
            <p:nvPr/>
          </p:nvSpPr>
          <p:spPr bwMode="auto">
            <a:xfrm>
              <a:off x="6182579" y="2142228"/>
              <a:ext cx="3657600" cy="3657600"/>
            </a:xfrm>
            <a:prstGeom prst="ellipse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4981943D-CEA2-4FFA-A9AD-CFC958DE25E6}"/>
                </a:ext>
              </a:extLst>
            </p:cNvPr>
            <p:cNvSpPr/>
            <p:nvPr/>
          </p:nvSpPr>
          <p:spPr bwMode="auto">
            <a:xfrm>
              <a:off x="6224538" y="3230114"/>
              <a:ext cx="1828800" cy="1828800"/>
            </a:xfrm>
            <a:prstGeom prst="ellipse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4CFB9B0-BD00-42B6-AA9B-50E4E6447F9D}"/>
                </a:ext>
              </a:extLst>
            </p:cNvPr>
            <p:cNvSpPr/>
            <p:nvPr/>
          </p:nvSpPr>
          <p:spPr bwMode="auto">
            <a:xfrm>
              <a:off x="11164055" y="2967593"/>
              <a:ext cx="1828800" cy="1828800"/>
            </a:xfrm>
            <a:prstGeom prst="ellipse">
              <a:avLst/>
            </a:prstGeom>
            <a:solidFill>
              <a:srgbClr val="FFC000">
                <a:alpha val="20000"/>
              </a:srgbClr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27" name="Picture 2">
              <a:extLst>
                <a:ext uri="{FF2B5EF4-FFF2-40B4-BE49-F238E27FC236}">
                  <a16:creationId xmlns:a16="http://schemas.microsoft.com/office/drawing/2014/main" id="{C6895F0E-4CEB-424E-AB02-FCB62F33BAA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19081" y="3240088"/>
              <a:ext cx="1800952" cy="1034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8" name="図 33">
              <a:extLst>
                <a:ext uri="{FF2B5EF4-FFF2-40B4-BE49-F238E27FC236}">
                  <a16:creationId xmlns:a16="http://schemas.microsoft.com/office/drawing/2014/main" id="{ACA58685-AC79-49CF-907D-5F6E2C55BAF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9137" y="3881993"/>
              <a:ext cx="416475" cy="520594"/>
            </a:xfrm>
            <a:prstGeom prst="rect">
              <a:avLst/>
            </a:prstGeom>
          </p:spPr>
        </p:pic>
        <p:pic>
          <p:nvPicPr>
            <p:cNvPr id="29" name="Picture 2">
              <a:extLst>
                <a:ext uri="{FF2B5EF4-FFF2-40B4-BE49-F238E27FC236}">
                  <a16:creationId xmlns:a16="http://schemas.microsoft.com/office/drawing/2014/main" id="{EBDFD89E-59BA-4C7A-9FDC-EB3D2C39918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63580" y="3236677"/>
              <a:ext cx="1800952" cy="1034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" name="図 33">
              <a:extLst>
                <a:ext uri="{FF2B5EF4-FFF2-40B4-BE49-F238E27FC236}">
                  <a16:creationId xmlns:a16="http://schemas.microsoft.com/office/drawing/2014/main" id="{33683915-313D-443D-8D78-CB944CB31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875337" y="3759966"/>
              <a:ext cx="416475" cy="520594"/>
            </a:xfrm>
            <a:prstGeom prst="rect">
              <a:avLst/>
            </a:prstGeom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DA1668A-CC4E-4B17-BDE4-52580846BA77}"/>
                </a:ext>
              </a:extLst>
            </p:cNvPr>
            <p:cNvSpPr txBox="1"/>
            <p:nvPr/>
          </p:nvSpPr>
          <p:spPr>
            <a:xfrm>
              <a:off x="7571189" y="4183243"/>
              <a:ext cx="1006339" cy="6153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2A2E2EE-9E30-41B7-8D37-165EC43C33F0}"/>
                </a:ext>
              </a:extLst>
            </p:cNvPr>
            <p:cNvSpPr txBox="1"/>
            <p:nvPr/>
          </p:nvSpPr>
          <p:spPr>
            <a:xfrm>
              <a:off x="10494779" y="4188865"/>
              <a:ext cx="1089070" cy="6153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AP2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0D2A05DE-79DE-4F56-BF10-61678426AF11}"/>
                </a:ext>
              </a:extLst>
            </p:cNvPr>
            <p:cNvSpPr txBox="1"/>
            <p:nvPr/>
          </p:nvSpPr>
          <p:spPr>
            <a:xfrm>
              <a:off x="6415835" y="4265558"/>
              <a:ext cx="1290561" cy="6153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8AB7B5C7-143A-4315-B67B-F1D35425F2B4}"/>
                </a:ext>
              </a:extLst>
            </p:cNvPr>
            <p:cNvSpPr txBox="1"/>
            <p:nvPr/>
          </p:nvSpPr>
          <p:spPr>
            <a:xfrm>
              <a:off x="11677574" y="4128849"/>
              <a:ext cx="1188192" cy="6153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STA2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B24EAF60-5665-4BF6-B560-6470A4799056}"/>
                </a:ext>
              </a:extLst>
            </p:cNvPr>
            <p:cNvSpPr txBox="1"/>
            <p:nvPr/>
          </p:nvSpPr>
          <p:spPr>
            <a:xfrm>
              <a:off x="7421068" y="5264477"/>
              <a:ext cx="1217762" cy="6153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BSS1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DCB70B33-0FB0-464B-BC47-90C86A425A01}"/>
                </a:ext>
              </a:extLst>
            </p:cNvPr>
            <p:cNvSpPr txBox="1"/>
            <p:nvPr/>
          </p:nvSpPr>
          <p:spPr>
            <a:xfrm>
              <a:off x="10607426" y="5232621"/>
              <a:ext cx="1288570" cy="6153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BSS2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9A70C6CB-9AEF-4EC6-B282-A3570BA23567}"/>
              </a:ext>
            </a:extLst>
          </p:cNvPr>
          <p:cNvGrpSpPr/>
          <p:nvPr/>
        </p:nvGrpSpPr>
        <p:grpSpPr>
          <a:xfrm>
            <a:off x="102192" y="2820076"/>
            <a:ext cx="2560320" cy="657214"/>
            <a:chOff x="4343400" y="2806583"/>
            <a:chExt cx="4048125" cy="949467"/>
          </a:xfrm>
        </p:grpSpPr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8CFD12B4-0AF6-4B86-9204-77BBDEB2D571}"/>
                </a:ext>
              </a:extLst>
            </p:cNvPr>
            <p:cNvCxnSpPr/>
            <p:nvPr/>
          </p:nvCxnSpPr>
          <p:spPr bwMode="auto">
            <a:xfrm>
              <a:off x="5029200" y="3727897"/>
              <a:ext cx="32004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49F106F1-57CC-4251-8427-172F3C7A21C5}"/>
                </a:ext>
              </a:extLst>
            </p:cNvPr>
            <p:cNvSpPr/>
            <p:nvPr/>
          </p:nvSpPr>
          <p:spPr bwMode="auto">
            <a:xfrm>
              <a:off x="5257800" y="2808222"/>
              <a:ext cx="2590800" cy="444772"/>
            </a:xfrm>
            <a:prstGeom prst="rect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R-TWT SP for STA1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631C4C96-0992-417C-9E5D-0C9A513561FA}"/>
                </a:ext>
              </a:extLst>
            </p:cNvPr>
            <p:cNvSpPr/>
            <p:nvPr/>
          </p:nvSpPr>
          <p:spPr bwMode="auto">
            <a:xfrm>
              <a:off x="5257800" y="3286524"/>
              <a:ext cx="2590800" cy="444772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R-TWT SP for STA2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D028FD12-DA64-4EE6-B332-F357943DB1A5}"/>
                </a:ext>
              </a:extLst>
            </p:cNvPr>
            <p:cNvSpPr txBox="1"/>
            <p:nvPr/>
          </p:nvSpPr>
          <p:spPr>
            <a:xfrm>
              <a:off x="8086725" y="3378106"/>
              <a:ext cx="304800" cy="377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A244E75-B831-4C6E-A45E-A368042A40B3}"/>
                </a:ext>
              </a:extLst>
            </p:cNvPr>
            <p:cNvSpPr txBox="1"/>
            <p:nvPr/>
          </p:nvSpPr>
          <p:spPr>
            <a:xfrm>
              <a:off x="4343400" y="2806583"/>
              <a:ext cx="838200" cy="377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>
                  <a:solidFill>
                    <a:schemeClr val="tx1"/>
                  </a:solidFill>
                </a:rPr>
                <a:t>BSS1: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E2797DE4-FE02-4849-A6FF-6DC2E60BC842}"/>
                </a:ext>
              </a:extLst>
            </p:cNvPr>
            <p:cNvSpPr txBox="1"/>
            <p:nvPr/>
          </p:nvSpPr>
          <p:spPr>
            <a:xfrm>
              <a:off x="4343400" y="3292682"/>
              <a:ext cx="838200" cy="377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>
                  <a:solidFill>
                    <a:schemeClr val="tx1"/>
                  </a:solidFill>
                </a:rPr>
                <a:t>BSS2:</a:t>
              </a:r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1680B25A-5BEE-4969-8095-FCAED7C14888}"/>
              </a:ext>
            </a:extLst>
          </p:cNvPr>
          <p:cNvSpPr txBox="1"/>
          <p:nvPr/>
        </p:nvSpPr>
        <p:spPr>
          <a:xfrm>
            <a:off x="106435" y="1833068"/>
            <a:ext cx="26876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STA1 associates with AP1</a:t>
            </a:r>
          </a:p>
          <a:p>
            <a:r>
              <a:rPr lang="en-US" sz="1100">
                <a:solidFill>
                  <a:schemeClr val="tx1"/>
                </a:solidFill>
              </a:rPr>
              <a:t>STA2 associates with AP2</a:t>
            </a:r>
          </a:p>
          <a:p>
            <a:r>
              <a:rPr lang="en-US" sz="1100">
                <a:solidFill>
                  <a:schemeClr val="tx1"/>
                </a:solidFill>
              </a:rPr>
              <a:t>The R-TWT SP for STA1 overlaps with the R-TWT SP for STA2 in time domain </a:t>
            </a: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433A373-4CF2-4DC9-BAD5-DB48F93BD5F6}"/>
              </a:ext>
            </a:extLst>
          </p:cNvPr>
          <p:cNvSpPr txBox="1"/>
          <p:nvPr/>
        </p:nvSpPr>
        <p:spPr>
          <a:xfrm>
            <a:off x="3149935" y="3642280"/>
            <a:ext cx="24810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Case 1.a interfering R-TWT SPs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DE58122-FE7E-46CB-96DF-7C9F4454CE12}"/>
              </a:ext>
            </a:extLst>
          </p:cNvPr>
          <p:cNvSpPr txBox="1"/>
          <p:nvPr/>
        </p:nvSpPr>
        <p:spPr>
          <a:xfrm>
            <a:off x="9252949" y="3645170"/>
            <a:ext cx="24810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Case 2. non-interfering R-TWT SPs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74B73738-9CE2-07EA-21B7-766400ABA71F}"/>
              </a:ext>
            </a:extLst>
          </p:cNvPr>
          <p:cNvGrpSpPr/>
          <p:nvPr/>
        </p:nvGrpSpPr>
        <p:grpSpPr>
          <a:xfrm>
            <a:off x="6289858" y="1832947"/>
            <a:ext cx="2368737" cy="1588992"/>
            <a:chOff x="6230279" y="1513043"/>
            <a:chExt cx="2368737" cy="1588992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AE4E2FB2-9123-C573-A24C-3E19FFD21E96}"/>
                </a:ext>
              </a:extLst>
            </p:cNvPr>
            <p:cNvSpPr/>
            <p:nvPr/>
          </p:nvSpPr>
          <p:spPr bwMode="auto">
            <a:xfrm>
              <a:off x="6978394" y="1538637"/>
              <a:ext cx="1620622" cy="1554979"/>
            </a:xfrm>
            <a:prstGeom prst="ellipse">
              <a:avLst/>
            </a:prstGeom>
            <a:solidFill>
              <a:srgbClr val="FFC000">
                <a:alpha val="20000"/>
              </a:srgbClr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6B067E1A-9EC2-DE43-82C7-6913CFF71B7B}"/>
                </a:ext>
              </a:extLst>
            </p:cNvPr>
            <p:cNvSpPr/>
            <p:nvPr/>
          </p:nvSpPr>
          <p:spPr bwMode="auto">
            <a:xfrm>
              <a:off x="6230279" y="1513043"/>
              <a:ext cx="1620622" cy="1554979"/>
            </a:xfrm>
            <a:prstGeom prst="ellipse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A8E6A319-0FE1-14F0-020B-8F7C93756078}"/>
                </a:ext>
              </a:extLst>
            </p:cNvPr>
            <p:cNvSpPr/>
            <p:nvPr/>
          </p:nvSpPr>
          <p:spPr bwMode="auto">
            <a:xfrm>
              <a:off x="6248870" y="1975543"/>
              <a:ext cx="810311" cy="777490"/>
            </a:xfrm>
            <a:prstGeom prst="ellipse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6FEF97F7-2914-5D81-976B-41E839BF78D8}"/>
                </a:ext>
              </a:extLst>
            </p:cNvPr>
            <p:cNvSpPr/>
            <p:nvPr/>
          </p:nvSpPr>
          <p:spPr bwMode="auto">
            <a:xfrm>
              <a:off x="7788705" y="1872644"/>
              <a:ext cx="810311" cy="777490"/>
            </a:xfrm>
            <a:prstGeom prst="ellipse">
              <a:avLst/>
            </a:prstGeom>
            <a:solidFill>
              <a:srgbClr val="FFC000">
                <a:alpha val="20000"/>
              </a:srgbClr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52" name="Picture 2">
              <a:extLst>
                <a:ext uri="{FF2B5EF4-FFF2-40B4-BE49-F238E27FC236}">
                  <a16:creationId xmlns:a16="http://schemas.microsoft.com/office/drawing/2014/main" id="{BE691524-4CEC-CA81-10E3-A5B7C9B757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45227" y="1979783"/>
              <a:ext cx="797972" cy="4397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" name="図 33">
              <a:extLst>
                <a:ext uri="{FF2B5EF4-FFF2-40B4-BE49-F238E27FC236}">
                  <a16:creationId xmlns:a16="http://schemas.microsoft.com/office/drawing/2014/main" id="{F3BBEB3D-E52D-D6B2-CF82-0FC3CC2D1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38912" y="2252681"/>
              <a:ext cx="184533" cy="221324"/>
            </a:xfrm>
            <a:prstGeom prst="rect">
              <a:avLst/>
            </a:prstGeom>
          </p:spPr>
        </p:pic>
        <p:pic>
          <p:nvPicPr>
            <p:cNvPr id="54" name="Picture 2">
              <a:extLst>
                <a:ext uri="{FF2B5EF4-FFF2-40B4-BE49-F238E27FC236}">
                  <a16:creationId xmlns:a16="http://schemas.microsoft.com/office/drawing/2014/main" id="{9E313E3E-53BC-E42F-F9B8-461B5DA3CB4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9720" y="1987041"/>
              <a:ext cx="797972" cy="4397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5" name="図 33">
              <a:extLst>
                <a:ext uri="{FF2B5EF4-FFF2-40B4-BE49-F238E27FC236}">
                  <a16:creationId xmlns:a16="http://schemas.microsoft.com/office/drawing/2014/main" id="{EE0D2387-9AA7-9F27-DBD1-64F964FCDD7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03862" y="2209511"/>
              <a:ext cx="184533" cy="221324"/>
            </a:xfrm>
            <a:prstGeom prst="rect">
              <a:avLst/>
            </a:prstGeom>
          </p:spPr>
        </p:pic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8D36B908-FC8A-83C4-1F9E-BAC1CCD3F741}"/>
                </a:ext>
              </a:extLst>
            </p:cNvPr>
            <p:cNvSpPr txBox="1"/>
            <p:nvPr/>
          </p:nvSpPr>
          <p:spPr>
            <a:xfrm>
              <a:off x="6845549" y="2380753"/>
              <a:ext cx="44589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BD067B50-85AE-9229-E381-9B518D8F76B8}"/>
                </a:ext>
              </a:extLst>
            </p:cNvPr>
            <p:cNvSpPr txBox="1"/>
            <p:nvPr/>
          </p:nvSpPr>
          <p:spPr>
            <a:xfrm>
              <a:off x="7492160" y="2391851"/>
              <a:ext cx="48254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AP2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0A08C59C-B7B7-3ADA-2374-BB845C89D93D}"/>
                </a:ext>
              </a:extLst>
            </p:cNvPr>
            <p:cNvSpPr txBox="1"/>
            <p:nvPr/>
          </p:nvSpPr>
          <p:spPr>
            <a:xfrm>
              <a:off x="6333631" y="2415748"/>
              <a:ext cx="57182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F37FDDF4-423E-DEBB-8988-2465861748A6}"/>
                </a:ext>
              </a:extLst>
            </p:cNvPr>
            <p:cNvSpPr txBox="1"/>
            <p:nvPr/>
          </p:nvSpPr>
          <p:spPr>
            <a:xfrm>
              <a:off x="8016237" y="2366336"/>
              <a:ext cx="5264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STA2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28B46A2F-D1B7-19D2-45AA-81D48922E285}"/>
                </a:ext>
              </a:extLst>
            </p:cNvPr>
            <p:cNvSpPr txBox="1"/>
            <p:nvPr/>
          </p:nvSpPr>
          <p:spPr>
            <a:xfrm>
              <a:off x="6779033" y="2840425"/>
              <a:ext cx="5395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BSS1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FE4014C2-0578-378A-0F98-2799A4AEC5F1}"/>
                </a:ext>
              </a:extLst>
            </p:cNvPr>
            <p:cNvSpPr txBox="1"/>
            <p:nvPr/>
          </p:nvSpPr>
          <p:spPr>
            <a:xfrm>
              <a:off x="7542072" y="2835590"/>
              <a:ext cx="57094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BSS2</a:t>
              </a:r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21C3E295-172C-0ED8-3AB1-B24937497706}"/>
              </a:ext>
            </a:extLst>
          </p:cNvPr>
          <p:cNvSpPr txBox="1"/>
          <p:nvPr/>
        </p:nvSpPr>
        <p:spPr>
          <a:xfrm>
            <a:off x="6220283" y="3630271"/>
            <a:ext cx="24810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Case 1.b interfering R-TWT SPs</a:t>
            </a:r>
          </a:p>
        </p:txBody>
      </p:sp>
      <p:sp>
        <p:nvSpPr>
          <p:cNvPr id="47" name="Title 1">
            <a:extLst>
              <a:ext uri="{FF2B5EF4-FFF2-40B4-BE49-F238E27FC236}">
                <a16:creationId xmlns:a16="http://schemas.microsoft.com/office/drawing/2014/main" id="{0376F7D9-4278-A5D9-28FE-69444A5C928E}"/>
              </a:ext>
            </a:extLst>
          </p:cNvPr>
          <p:cNvSpPr txBox="1">
            <a:spLocks/>
          </p:cNvSpPr>
          <p:nvPr/>
        </p:nvSpPr>
        <p:spPr bwMode="auto">
          <a:xfrm>
            <a:off x="432262" y="613756"/>
            <a:ext cx="11637817" cy="784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/>
              <a:t>Recap: Impacts of OBSS Interference on CR-TWT SP Schedule</a:t>
            </a:r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3980727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B9FCA-DDEF-FFF9-F3EC-A632F523E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13756"/>
            <a:ext cx="10361084" cy="784976"/>
          </a:xfrm>
        </p:spPr>
        <p:txBody>
          <a:bodyPr/>
          <a:lstStyle/>
          <a:p>
            <a:r>
              <a:rPr lang="en-US"/>
              <a:t>OBSS Interference Impact on Enhanced Channel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13AD9-5984-EC5D-C0D8-ADCC11A23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820" y="3570318"/>
            <a:ext cx="11629973" cy="227934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The CR-TWT enhanced channel access rules should be designed with awareness of the actual network topology and OBSS interference level at both AP and/or non-AP STA side. 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/>
              <a:t>For the R-TWT scheduling AP (e.g., AP1 in case 1.a) that </a:t>
            </a:r>
            <a:r>
              <a:rPr lang="en-US" sz="1600" b="1" i="1"/>
              <a:t>is not interfering with the </a:t>
            </a:r>
            <a:r>
              <a:rPr lang="en-US" sz="1600"/>
              <a:t>OBSS AP nor OBSS R-TWT member STAs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400"/>
              <a:t>It doesn’t need to apply the CR-TWT enhanced channel access rules. 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400"/>
              <a:t>It may not solicit UL transmission from its associated STA(s) that are interfering with the OBSS AP and/or the OBSS R-TWT member STAs.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/>
              <a:t>For the R-TWT scheduling AP (e.g., AP1 in case 1.b) that </a:t>
            </a:r>
            <a:r>
              <a:rPr lang="en-US" sz="1600" b="1" i="1"/>
              <a:t>is interfering with </a:t>
            </a:r>
            <a:r>
              <a:rPr lang="en-US" sz="1600"/>
              <a:t>the OBSS AP and/or the OBSS R-TWT member STAs </a:t>
            </a:r>
          </a:p>
          <a:p>
            <a:pPr marL="1200150" lvl="2" indent="-342900">
              <a:buFont typeface="+mj-lt"/>
              <a:buAutoNum type="romanLcPeriod"/>
            </a:pPr>
            <a:r>
              <a:rPr lang="en-US" sz="1400"/>
              <a:t>It needs to apply the CR-TWT enhanced channel access rules. </a:t>
            </a:r>
          </a:p>
          <a:p>
            <a:pPr marL="1200150" lvl="2" indent="-342900">
              <a:buFont typeface="+mj-lt"/>
              <a:buAutoNum type="romanLcPeriod"/>
            </a:pPr>
            <a:r>
              <a:rPr lang="en-US" sz="1400"/>
              <a:t>It may not respond to the UL transmission from its associated STA(s) that are not interfering with OBSS AP nor OBSS R-TWT member STAs. </a:t>
            </a:r>
          </a:p>
          <a:p>
            <a:pPr marL="457200" lvl="1" indent="0"/>
            <a:r>
              <a:rPr lang="en-US" sz="1400"/>
              <a:t>Note that for a) ii and b) ii, the associated STA(s) may or may not necessarily be CR-TWT supporting STA(s). 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200"/>
          </a:p>
          <a:p>
            <a:pPr lvl="1">
              <a:buFont typeface="Arial" panose="020B0604020202020204" pitchFamily="34" charset="0"/>
              <a:buChar char="•"/>
            </a:pPr>
            <a:endParaRPr lang="en-US" sz="1600">
              <a:highlight>
                <a:srgbClr val="FF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04750E-C909-0AB0-8B6A-4CAFD9BECC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082D8-2B1C-E9AA-13E2-8280B094C3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D25D15-04A3-DE50-DEE6-4286C3097B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941331A-EED1-4FF9-99DF-056A7D9068AA}"/>
              </a:ext>
            </a:extLst>
          </p:cNvPr>
          <p:cNvGrpSpPr/>
          <p:nvPr/>
        </p:nvGrpSpPr>
        <p:grpSpPr>
          <a:xfrm>
            <a:off x="4806922" y="1565224"/>
            <a:ext cx="3204602" cy="1628920"/>
            <a:chOff x="-333276" y="2044507"/>
            <a:chExt cx="6819218" cy="3706311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F405F89-6C3F-4042-9655-BEE29D7DF51A}"/>
                </a:ext>
              </a:extLst>
            </p:cNvPr>
            <p:cNvSpPr/>
            <p:nvPr/>
          </p:nvSpPr>
          <p:spPr bwMode="auto">
            <a:xfrm>
              <a:off x="2828342" y="2044507"/>
              <a:ext cx="3657600" cy="3657599"/>
            </a:xfrm>
            <a:prstGeom prst="ellipse">
              <a:avLst/>
            </a:prstGeom>
            <a:solidFill>
              <a:srgbClr val="FFC000">
                <a:alpha val="20000"/>
              </a:srgbClr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3FBAE185-959B-4038-B609-B35CC72DEF9D}"/>
                </a:ext>
              </a:extLst>
            </p:cNvPr>
            <p:cNvSpPr/>
            <p:nvPr/>
          </p:nvSpPr>
          <p:spPr bwMode="auto">
            <a:xfrm>
              <a:off x="-333276" y="2044507"/>
              <a:ext cx="3657600" cy="3657600"/>
            </a:xfrm>
            <a:prstGeom prst="ellipse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78A7103-7DA3-404A-8C26-806CCA610F98}"/>
                </a:ext>
              </a:extLst>
            </p:cNvPr>
            <p:cNvSpPr/>
            <p:nvPr/>
          </p:nvSpPr>
          <p:spPr bwMode="auto">
            <a:xfrm>
              <a:off x="1898796" y="2571586"/>
              <a:ext cx="1828800" cy="1828800"/>
            </a:xfrm>
            <a:prstGeom prst="ellipse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7F67DEE3-035D-4002-9AA7-DA32897FB454}"/>
                </a:ext>
              </a:extLst>
            </p:cNvPr>
            <p:cNvSpPr/>
            <p:nvPr/>
          </p:nvSpPr>
          <p:spPr bwMode="auto">
            <a:xfrm>
              <a:off x="2572516" y="3456983"/>
              <a:ext cx="1828801" cy="1828800"/>
            </a:xfrm>
            <a:prstGeom prst="ellipse">
              <a:avLst/>
            </a:prstGeom>
            <a:solidFill>
              <a:srgbClr val="FFC000">
                <a:alpha val="20000"/>
              </a:srgbClr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2" name="Picture 2">
              <a:extLst>
                <a:ext uri="{FF2B5EF4-FFF2-40B4-BE49-F238E27FC236}">
                  <a16:creationId xmlns:a16="http://schemas.microsoft.com/office/drawing/2014/main" id="{4D02CEA7-B639-4DE8-AB7B-B493BD5A3C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621" y="3099757"/>
              <a:ext cx="2295875" cy="13186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図 33">
              <a:extLst>
                <a:ext uri="{FF2B5EF4-FFF2-40B4-BE49-F238E27FC236}">
                  <a16:creationId xmlns:a16="http://schemas.microsoft.com/office/drawing/2014/main" id="{F61F1357-76A7-4C5F-9700-A50A7D7C874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59599" y="3223656"/>
              <a:ext cx="554224" cy="692780"/>
            </a:xfrm>
            <a:prstGeom prst="rect">
              <a:avLst/>
            </a:prstGeom>
          </p:spPr>
        </p:pic>
        <p:pic>
          <p:nvPicPr>
            <p:cNvPr id="14" name="Picture 2">
              <a:extLst>
                <a:ext uri="{FF2B5EF4-FFF2-40B4-BE49-F238E27FC236}">
                  <a16:creationId xmlns:a16="http://schemas.microsoft.com/office/drawing/2014/main" id="{3A790966-5E60-46D1-8677-76EC9EC055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7810" y="3094926"/>
              <a:ext cx="2227625" cy="1279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図 33">
              <a:extLst>
                <a:ext uri="{FF2B5EF4-FFF2-40B4-BE49-F238E27FC236}">
                  <a16:creationId xmlns:a16="http://schemas.microsoft.com/office/drawing/2014/main" id="{CCABC10B-46D7-47EA-AA18-118A9D5770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9804" y="4158082"/>
              <a:ext cx="554223" cy="692780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D598FFE-FCEA-4A9A-8F0B-940FC22DA6FF}"/>
                </a:ext>
              </a:extLst>
            </p:cNvPr>
            <p:cNvSpPr txBox="1"/>
            <p:nvPr/>
          </p:nvSpPr>
          <p:spPr>
            <a:xfrm>
              <a:off x="915411" y="4313393"/>
              <a:ext cx="1051982" cy="595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7BE2B96-8274-405D-9627-18CD26FBFC7C}"/>
                </a:ext>
              </a:extLst>
            </p:cNvPr>
            <p:cNvSpPr txBox="1"/>
            <p:nvPr/>
          </p:nvSpPr>
          <p:spPr>
            <a:xfrm>
              <a:off x="4244387" y="4285152"/>
              <a:ext cx="939973" cy="595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AP2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6D563CF-0B4D-42C4-924A-00575EE02F73}"/>
                </a:ext>
              </a:extLst>
            </p:cNvPr>
            <p:cNvSpPr txBox="1"/>
            <p:nvPr/>
          </p:nvSpPr>
          <p:spPr>
            <a:xfrm>
              <a:off x="2341658" y="2904555"/>
              <a:ext cx="1226151" cy="5037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CC9F7AF-A01C-4BD6-868E-ED19E8FB0BBE}"/>
                </a:ext>
              </a:extLst>
            </p:cNvPr>
            <p:cNvSpPr txBox="1"/>
            <p:nvPr/>
          </p:nvSpPr>
          <p:spPr>
            <a:xfrm>
              <a:off x="2954734" y="4635644"/>
              <a:ext cx="1117795" cy="595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STA2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6B86907-067E-4450-AEC8-411122746B96}"/>
                </a:ext>
              </a:extLst>
            </p:cNvPr>
            <p:cNvSpPr txBox="1"/>
            <p:nvPr/>
          </p:nvSpPr>
          <p:spPr>
            <a:xfrm>
              <a:off x="969612" y="5126007"/>
              <a:ext cx="1051982" cy="4889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>
                  <a:solidFill>
                    <a:schemeClr val="tx1"/>
                  </a:solidFill>
                </a:rPr>
                <a:t>BSS1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56F5DAB-F9ED-47C0-8A04-0C019B300CE9}"/>
                </a:ext>
              </a:extLst>
            </p:cNvPr>
            <p:cNvSpPr txBox="1"/>
            <p:nvPr/>
          </p:nvSpPr>
          <p:spPr>
            <a:xfrm>
              <a:off x="4171467" y="5155572"/>
              <a:ext cx="1129443" cy="595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BSS2</a:t>
              </a: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9433A373-4CF2-4DC9-BAD5-DB48F93BD5F6}"/>
              </a:ext>
            </a:extLst>
          </p:cNvPr>
          <p:cNvSpPr txBox="1"/>
          <p:nvPr/>
        </p:nvSpPr>
        <p:spPr>
          <a:xfrm>
            <a:off x="5205945" y="3315307"/>
            <a:ext cx="24810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Case 1.a interfering R-TWT SPs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74B73738-9CE2-07EA-21B7-766400ABA71F}"/>
              </a:ext>
            </a:extLst>
          </p:cNvPr>
          <p:cNvGrpSpPr/>
          <p:nvPr/>
        </p:nvGrpSpPr>
        <p:grpSpPr>
          <a:xfrm>
            <a:off x="8345868" y="1566935"/>
            <a:ext cx="2368737" cy="1588992"/>
            <a:chOff x="6230279" y="1513043"/>
            <a:chExt cx="2368737" cy="1588992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AE4E2FB2-9123-C573-A24C-3E19FFD21E96}"/>
                </a:ext>
              </a:extLst>
            </p:cNvPr>
            <p:cNvSpPr/>
            <p:nvPr/>
          </p:nvSpPr>
          <p:spPr bwMode="auto">
            <a:xfrm>
              <a:off x="6978394" y="1538637"/>
              <a:ext cx="1620622" cy="1554979"/>
            </a:xfrm>
            <a:prstGeom prst="ellipse">
              <a:avLst/>
            </a:prstGeom>
            <a:solidFill>
              <a:srgbClr val="FFC000">
                <a:alpha val="20000"/>
              </a:srgbClr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6B067E1A-9EC2-DE43-82C7-6913CFF71B7B}"/>
                </a:ext>
              </a:extLst>
            </p:cNvPr>
            <p:cNvSpPr/>
            <p:nvPr/>
          </p:nvSpPr>
          <p:spPr bwMode="auto">
            <a:xfrm>
              <a:off x="6230279" y="1513043"/>
              <a:ext cx="1620622" cy="1554979"/>
            </a:xfrm>
            <a:prstGeom prst="ellipse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A8E6A319-0FE1-14F0-020B-8F7C93756078}"/>
                </a:ext>
              </a:extLst>
            </p:cNvPr>
            <p:cNvSpPr/>
            <p:nvPr/>
          </p:nvSpPr>
          <p:spPr bwMode="auto">
            <a:xfrm>
              <a:off x="6248870" y="1975543"/>
              <a:ext cx="810311" cy="777490"/>
            </a:xfrm>
            <a:prstGeom prst="ellipse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6FEF97F7-2914-5D81-976B-41E839BF78D8}"/>
                </a:ext>
              </a:extLst>
            </p:cNvPr>
            <p:cNvSpPr/>
            <p:nvPr/>
          </p:nvSpPr>
          <p:spPr bwMode="auto">
            <a:xfrm>
              <a:off x="7788705" y="1872644"/>
              <a:ext cx="810311" cy="777490"/>
            </a:xfrm>
            <a:prstGeom prst="ellipse">
              <a:avLst/>
            </a:prstGeom>
            <a:solidFill>
              <a:srgbClr val="FFC000">
                <a:alpha val="20000"/>
              </a:srgbClr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52" name="Picture 2">
              <a:extLst>
                <a:ext uri="{FF2B5EF4-FFF2-40B4-BE49-F238E27FC236}">
                  <a16:creationId xmlns:a16="http://schemas.microsoft.com/office/drawing/2014/main" id="{BE691524-4CEC-CA81-10E3-A5B7C9B757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45227" y="1979783"/>
              <a:ext cx="797972" cy="4397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" name="図 33">
              <a:extLst>
                <a:ext uri="{FF2B5EF4-FFF2-40B4-BE49-F238E27FC236}">
                  <a16:creationId xmlns:a16="http://schemas.microsoft.com/office/drawing/2014/main" id="{F3BBEB3D-E52D-D6B2-CF82-0FC3CC2D1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38912" y="2252681"/>
              <a:ext cx="184533" cy="221324"/>
            </a:xfrm>
            <a:prstGeom prst="rect">
              <a:avLst/>
            </a:prstGeom>
          </p:spPr>
        </p:pic>
        <p:pic>
          <p:nvPicPr>
            <p:cNvPr id="54" name="Picture 2">
              <a:extLst>
                <a:ext uri="{FF2B5EF4-FFF2-40B4-BE49-F238E27FC236}">
                  <a16:creationId xmlns:a16="http://schemas.microsoft.com/office/drawing/2014/main" id="{9E313E3E-53BC-E42F-F9B8-461B5DA3CB4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9720" y="1987041"/>
              <a:ext cx="797972" cy="4397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5" name="図 33">
              <a:extLst>
                <a:ext uri="{FF2B5EF4-FFF2-40B4-BE49-F238E27FC236}">
                  <a16:creationId xmlns:a16="http://schemas.microsoft.com/office/drawing/2014/main" id="{EE0D2387-9AA7-9F27-DBD1-64F964FCDD7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03862" y="2209511"/>
              <a:ext cx="184533" cy="221324"/>
            </a:xfrm>
            <a:prstGeom prst="rect">
              <a:avLst/>
            </a:prstGeom>
          </p:spPr>
        </p:pic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8D36B908-FC8A-83C4-1F9E-BAC1CCD3F741}"/>
                </a:ext>
              </a:extLst>
            </p:cNvPr>
            <p:cNvSpPr txBox="1"/>
            <p:nvPr/>
          </p:nvSpPr>
          <p:spPr>
            <a:xfrm>
              <a:off x="6845549" y="2380753"/>
              <a:ext cx="44589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BD067B50-85AE-9229-E381-9B518D8F76B8}"/>
                </a:ext>
              </a:extLst>
            </p:cNvPr>
            <p:cNvSpPr txBox="1"/>
            <p:nvPr/>
          </p:nvSpPr>
          <p:spPr>
            <a:xfrm>
              <a:off x="7492160" y="2391851"/>
              <a:ext cx="48254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AP2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0A08C59C-B7B7-3ADA-2374-BB845C89D93D}"/>
                </a:ext>
              </a:extLst>
            </p:cNvPr>
            <p:cNvSpPr txBox="1"/>
            <p:nvPr/>
          </p:nvSpPr>
          <p:spPr>
            <a:xfrm>
              <a:off x="6333631" y="2415748"/>
              <a:ext cx="57182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F37FDDF4-423E-DEBB-8988-2465861748A6}"/>
                </a:ext>
              </a:extLst>
            </p:cNvPr>
            <p:cNvSpPr txBox="1"/>
            <p:nvPr/>
          </p:nvSpPr>
          <p:spPr>
            <a:xfrm>
              <a:off x="8016237" y="2366336"/>
              <a:ext cx="5264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STA2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28B46A2F-D1B7-19D2-45AA-81D48922E285}"/>
                </a:ext>
              </a:extLst>
            </p:cNvPr>
            <p:cNvSpPr txBox="1"/>
            <p:nvPr/>
          </p:nvSpPr>
          <p:spPr>
            <a:xfrm>
              <a:off x="6779033" y="2840425"/>
              <a:ext cx="5395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BSS1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FE4014C2-0578-378A-0F98-2799A4AEC5F1}"/>
                </a:ext>
              </a:extLst>
            </p:cNvPr>
            <p:cNvSpPr txBox="1"/>
            <p:nvPr/>
          </p:nvSpPr>
          <p:spPr>
            <a:xfrm>
              <a:off x="7542072" y="2835590"/>
              <a:ext cx="57094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BSS2</a:t>
              </a:r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21C3E295-172C-0ED8-3AB1-B24937497706}"/>
              </a:ext>
            </a:extLst>
          </p:cNvPr>
          <p:cNvSpPr txBox="1"/>
          <p:nvPr/>
        </p:nvSpPr>
        <p:spPr>
          <a:xfrm>
            <a:off x="8276293" y="3303298"/>
            <a:ext cx="24810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Case 1.b interfering R-TWT SPs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7B2E4E35-9D40-7585-4582-4906F3A116A1}"/>
              </a:ext>
            </a:extLst>
          </p:cNvPr>
          <p:cNvGrpSpPr/>
          <p:nvPr/>
        </p:nvGrpSpPr>
        <p:grpSpPr>
          <a:xfrm>
            <a:off x="539638" y="1802217"/>
            <a:ext cx="3990203" cy="1703838"/>
            <a:chOff x="1394993" y="4347929"/>
            <a:chExt cx="3990203" cy="1703838"/>
          </a:xfrm>
        </p:grpSpPr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6B5EDFF6-9524-DD8D-DC96-3261BB9F9F7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49339" y="5954495"/>
              <a:ext cx="329184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321ED27A-7B3A-2D11-1346-1CB8EE2CD471}"/>
                </a:ext>
              </a:extLst>
            </p:cNvPr>
            <p:cNvSpPr/>
            <p:nvPr/>
          </p:nvSpPr>
          <p:spPr bwMode="auto">
            <a:xfrm>
              <a:off x="1889244" y="5308678"/>
              <a:ext cx="1638605" cy="307868"/>
            </a:xfrm>
            <a:prstGeom prst="rect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R-TWT SP for STA1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17556E8E-5349-C264-664D-CF944F03B8F8}"/>
                </a:ext>
              </a:extLst>
            </p:cNvPr>
            <p:cNvSpPr/>
            <p:nvPr/>
          </p:nvSpPr>
          <p:spPr bwMode="auto">
            <a:xfrm>
              <a:off x="3304202" y="5646627"/>
              <a:ext cx="1638605" cy="307868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R-TWT SP for STA2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814AA257-410D-2945-7961-5E457639879E}"/>
                </a:ext>
              </a:extLst>
            </p:cNvPr>
            <p:cNvSpPr txBox="1"/>
            <p:nvPr/>
          </p:nvSpPr>
          <p:spPr>
            <a:xfrm>
              <a:off x="1394993" y="5307543"/>
              <a:ext cx="53013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>
                  <a:solidFill>
                    <a:schemeClr val="tx1"/>
                  </a:solidFill>
                </a:rPr>
                <a:t>BSS1: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13EB0FB0-815B-161D-ECA2-D7F8CC81F08A}"/>
                </a:ext>
              </a:extLst>
            </p:cNvPr>
            <p:cNvSpPr txBox="1"/>
            <p:nvPr/>
          </p:nvSpPr>
          <p:spPr>
            <a:xfrm>
              <a:off x="1394993" y="5644017"/>
              <a:ext cx="53013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>
                  <a:solidFill>
                    <a:schemeClr val="tx1"/>
                  </a:solidFill>
                </a:rPr>
                <a:t>BSS2: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04418559-122E-1E2B-32A5-7AB005F7CE3E}"/>
                </a:ext>
              </a:extLst>
            </p:cNvPr>
            <p:cNvSpPr txBox="1"/>
            <p:nvPr/>
          </p:nvSpPr>
          <p:spPr>
            <a:xfrm>
              <a:off x="1779058" y="4347929"/>
              <a:ext cx="27622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>
                  <a:solidFill>
                    <a:schemeClr val="tx1"/>
                  </a:solidFill>
                </a:rPr>
                <a:t>STA1 associates with AP1</a:t>
              </a:r>
            </a:p>
            <a:p>
              <a:r>
                <a:rPr lang="en-US" sz="1100">
                  <a:solidFill>
                    <a:schemeClr val="tx1"/>
                  </a:solidFill>
                </a:rPr>
                <a:t>STA2 associates with AP2</a:t>
              </a:r>
            </a:p>
            <a:p>
              <a:r>
                <a:rPr lang="en-US" sz="1100">
                  <a:solidFill>
                    <a:schemeClr val="tx1"/>
                  </a:solidFill>
                </a:rPr>
                <a:t>The R-TWT SP for STA1 partially overlaps with the R-TWT SP for STA2 in time domain </a:t>
              </a:r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6E8B422F-389D-50F8-ACD3-6DEE5C94BE42}"/>
                </a:ext>
              </a:extLst>
            </p:cNvPr>
            <p:cNvSpPr txBox="1"/>
            <p:nvPr/>
          </p:nvSpPr>
          <p:spPr>
            <a:xfrm>
              <a:off x="5099446" y="5790157"/>
              <a:ext cx="2857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4D7722F6-D25B-4611-C529-EB4EFE540F04}"/>
                </a:ext>
              </a:extLst>
            </p:cNvPr>
            <p:cNvSpPr/>
            <p:nvPr/>
          </p:nvSpPr>
          <p:spPr bwMode="auto">
            <a:xfrm>
              <a:off x="3304607" y="5307543"/>
              <a:ext cx="223647" cy="299270"/>
            </a:xfrm>
            <a:prstGeom prst="rect">
              <a:avLst/>
            </a:prstGeom>
            <a:pattFill prst="wdUpDiag">
              <a:fgClr>
                <a:srgbClr val="00B050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174A46FA-8F2A-9528-2494-4DE8CE67E652}"/>
                </a:ext>
              </a:extLst>
            </p:cNvPr>
            <p:cNvCxnSpPr/>
            <p:nvPr/>
          </p:nvCxnSpPr>
          <p:spPr bwMode="auto">
            <a:xfrm>
              <a:off x="3302256" y="5276409"/>
              <a:ext cx="0" cy="336474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D93B4048-8BC1-3E17-F06C-6E07873BE3E6}"/>
                </a:ext>
              </a:extLst>
            </p:cNvPr>
            <p:cNvSpPr txBox="1"/>
            <p:nvPr/>
          </p:nvSpPr>
          <p:spPr>
            <a:xfrm>
              <a:off x="3194719" y="5058720"/>
              <a:ext cx="12390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>
                  <a:solidFill>
                    <a:srgbClr val="FF0000"/>
                  </a:solidFill>
                </a:rPr>
                <a:t>Terminate TXOP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3183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B9FCA-DDEF-FFF9-F3EC-A632F523E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784976"/>
          </a:xfrm>
        </p:spPr>
        <p:txBody>
          <a:bodyPr/>
          <a:lstStyle/>
          <a:p>
            <a:r>
              <a:rPr lang="en-US"/>
              <a:t>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13AD9-5984-EC5D-C0D8-ADCC11A23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718" y="3848774"/>
            <a:ext cx="11373099" cy="2279345"/>
          </a:xfrm>
        </p:spPr>
        <p:txBody>
          <a:bodyPr/>
          <a:lstStyle/>
          <a:p>
            <a:pPr marL="800100" lvl="1" indent="-342900">
              <a:buFont typeface="+mj-lt"/>
              <a:buAutoNum type="alphaLcParenR" startAt="3"/>
            </a:pPr>
            <a:r>
              <a:rPr lang="en-US" sz="1600"/>
              <a:t>For the R-TWT member STA (e.g., STA1 in case1.a) that </a:t>
            </a:r>
            <a:r>
              <a:rPr lang="en-US" sz="1600" b="1" i="1"/>
              <a:t>is interfering with </a:t>
            </a:r>
            <a:r>
              <a:rPr lang="en-US" sz="1600"/>
              <a:t>OBSS AP and/or OBSS R-TWT member STAs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400"/>
              <a:t>It needs to apply the CR-TWT enhanced channel access rules. 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400"/>
              <a:t>It may not respond to the DL transmission from its associated AP that is not interfering with OBSS AP nor OBSS R-TWT member STAs.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400">
              <a:highlight>
                <a:srgbClr val="FFFF00"/>
              </a:highlight>
            </a:endParaRPr>
          </a:p>
          <a:p>
            <a:pPr marL="800100" lvl="1" indent="-342900">
              <a:buFont typeface="+mj-lt"/>
              <a:buAutoNum type="alphaLcParenR" startAt="3"/>
            </a:pPr>
            <a:r>
              <a:rPr lang="en-US" sz="1600"/>
              <a:t>For the R-TWT member STA (e.g., STA1 in case1.b) that </a:t>
            </a:r>
            <a:r>
              <a:rPr lang="en-US" sz="1600" b="1"/>
              <a:t>is not interfering with </a:t>
            </a:r>
            <a:r>
              <a:rPr lang="en-US" sz="1600"/>
              <a:t>OBSS AP nor OBSS R-TWT member STAs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400"/>
              <a:t>It doesn’t need to apply the CR-TWT enhanced channel access rules. 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400"/>
              <a:t>It may not solicit DL transmission from its associated AP that is interfering with OBSS AP and/or OBSS R-TWT member STAs.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>
              <a:highlight>
                <a:srgbClr val="FF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04750E-C909-0AB0-8B6A-4CAFD9BECC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082D8-2B1C-E9AA-13E2-8280B094C3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D25D15-04A3-DE50-DEE6-4286C3097B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AD55FF6-5998-7EC3-0002-E259671AE5A8}"/>
              </a:ext>
            </a:extLst>
          </p:cNvPr>
          <p:cNvGrpSpPr/>
          <p:nvPr/>
        </p:nvGrpSpPr>
        <p:grpSpPr>
          <a:xfrm>
            <a:off x="4806922" y="1565224"/>
            <a:ext cx="3204602" cy="1628919"/>
            <a:chOff x="-333276" y="2044507"/>
            <a:chExt cx="6819218" cy="3706311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F0CCC11C-E136-1FF6-B69C-A1369425B9EB}"/>
                </a:ext>
              </a:extLst>
            </p:cNvPr>
            <p:cNvSpPr/>
            <p:nvPr/>
          </p:nvSpPr>
          <p:spPr bwMode="auto">
            <a:xfrm>
              <a:off x="2828342" y="2044507"/>
              <a:ext cx="3657600" cy="3657599"/>
            </a:xfrm>
            <a:prstGeom prst="ellipse">
              <a:avLst/>
            </a:prstGeom>
            <a:solidFill>
              <a:srgbClr val="FFC000">
                <a:alpha val="20000"/>
              </a:srgbClr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113FF8EE-3082-CC3A-40CD-24E8F37F1FD7}"/>
                </a:ext>
              </a:extLst>
            </p:cNvPr>
            <p:cNvSpPr/>
            <p:nvPr/>
          </p:nvSpPr>
          <p:spPr bwMode="auto">
            <a:xfrm>
              <a:off x="-333276" y="2044507"/>
              <a:ext cx="3657600" cy="3657600"/>
            </a:xfrm>
            <a:prstGeom prst="ellipse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2C45A831-2EBA-6F6E-2800-5DCF54CA10CF}"/>
                </a:ext>
              </a:extLst>
            </p:cNvPr>
            <p:cNvSpPr/>
            <p:nvPr/>
          </p:nvSpPr>
          <p:spPr bwMode="auto">
            <a:xfrm>
              <a:off x="1898796" y="2571586"/>
              <a:ext cx="1828800" cy="1828800"/>
            </a:xfrm>
            <a:prstGeom prst="ellipse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284D074-1AD9-ECF1-EBB6-6B841EC6668C}"/>
                </a:ext>
              </a:extLst>
            </p:cNvPr>
            <p:cNvSpPr/>
            <p:nvPr/>
          </p:nvSpPr>
          <p:spPr bwMode="auto">
            <a:xfrm>
              <a:off x="2572516" y="3456983"/>
              <a:ext cx="1828801" cy="1828800"/>
            </a:xfrm>
            <a:prstGeom prst="ellipse">
              <a:avLst/>
            </a:prstGeom>
            <a:solidFill>
              <a:srgbClr val="FFC000">
                <a:alpha val="20000"/>
              </a:srgbClr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27" name="Picture 2">
              <a:extLst>
                <a:ext uri="{FF2B5EF4-FFF2-40B4-BE49-F238E27FC236}">
                  <a16:creationId xmlns:a16="http://schemas.microsoft.com/office/drawing/2014/main" id="{2EF54F19-3AA9-3514-DDBF-9000BC7D314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621" y="3099757"/>
              <a:ext cx="2295875" cy="13186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8" name="図 33">
              <a:extLst>
                <a:ext uri="{FF2B5EF4-FFF2-40B4-BE49-F238E27FC236}">
                  <a16:creationId xmlns:a16="http://schemas.microsoft.com/office/drawing/2014/main" id="{ACDC43F2-85A3-7B69-6976-F46CCF8681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59599" y="3223656"/>
              <a:ext cx="554224" cy="692780"/>
            </a:xfrm>
            <a:prstGeom prst="rect">
              <a:avLst/>
            </a:prstGeom>
          </p:spPr>
        </p:pic>
        <p:pic>
          <p:nvPicPr>
            <p:cNvPr id="29" name="Picture 2">
              <a:extLst>
                <a:ext uri="{FF2B5EF4-FFF2-40B4-BE49-F238E27FC236}">
                  <a16:creationId xmlns:a16="http://schemas.microsoft.com/office/drawing/2014/main" id="{0218F2D4-C62A-7A1C-3F06-ED1FF91319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7810" y="3094926"/>
              <a:ext cx="2227625" cy="1279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" name="図 33">
              <a:extLst>
                <a:ext uri="{FF2B5EF4-FFF2-40B4-BE49-F238E27FC236}">
                  <a16:creationId xmlns:a16="http://schemas.microsoft.com/office/drawing/2014/main" id="{04DFC5A4-E3D7-BE77-51DC-7892BA4103F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9804" y="4158082"/>
              <a:ext cx="554223" cy="692780"/>
            </a:xfrm>
            <a:prstGeom prst="rect">
              <a:avLst/>
            </a:prstGeom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80AE32A-A054-136F-49BE-7935D0B115C1}"/>
                </a:ext>
              </a:extLst>
            </p:cNvPr>
            <p:cNvSpPr txBox="1"/>
            <p:nvPr/>
          </p:nvSpPr>
          <p:spPr>
            <a:xfrm>
              <a:off x="915411" y="4313393"/>
              <a:ext cx="1051982" cy="595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AF05C3F4-7B1F-4B69-068B-E1FA59771A64}"/>
                </a:ext>
              </a:extLst>
            </p:cNvPr>
            <p:cNvSpPr txBox="1"/>
            <p:nvPr/>
          </p:nvSpPr>
          <p:spPr>
            <a:xfrm>
              <a:off x="4244387" y="4285152"/>
              <a:ext cx="939973" cy="595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AP2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00D0FF5-740B-B324-3D38-3E7CF988205B}"/>
                </a:ext>
              </a:extLst>
            </p:cNvPr>
            <p:cNvSpPr txBox="1"/>
            <p:nvPr/>
          </p:nvSpPr>
          <p:spPr>
            <a:xfrm>
              <a:off x="2341658" y="2904555"/>
              <a:ext cx="1226151" cy="5037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BBD18C66-9B3D-0526-9597-DF36F1D0FD39}"/>
                </a:ext>
              </a:extLst>
            </p:cNvPr>
            <p:cNvSpPr txBox="1"/>
            <p:nvPr/>
          </p:nvSpPr>
          <p:spPr>
            <a:xfrm>
              <a:off x="2954734" y="4635644"/>
              <a:ext cx="1117795" cy="595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STA2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BBE5E325-F546-708B-2EC8-C8E5AEF9502B}"/>
                </a:ext>
              </a:extLst>
            </p:cNvPr>
            <p:cNvSpPr txBox="1"/>
            <p:nvPr/>
          </p:nvSpPr>
          <p:spPr>
            <a:xfrm>
              <a:off x="969612" y="5126007"/>
              <a:ext cx="1051982" cy="4889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>
                  <a:solidFill>
                    <a:schemeClr val="tx1"/>
                  </a:solidFill>
                </a:rPr>
                <a:t>BSS1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B5E53E1-C9F9-D1C0-8B05-77F77A73C61A}"/>
                </a:ext>
              </a:extLst>
            </p:cNvPr>
            <p:cNvSpPr txBox="1"/>
            <p:nvPr/>
          </p:nvSpPr>
          <p:spPr>
            <a:xfrm>
              <a:off x="4171467" y="5155572"/>
              <a:ext cx="1129443" cy="595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BSS2</a:t>
              </a: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CEB20DCE-F5B9-00F1-55E0-49710753DCDC}"/>
              </a:ext>
            </a:extLst>
          </p:cNvPr>
          <p:cNvSpPr txBox="1"/>
          <p:nvPr/>
        </p:nvSpPr>
        <p:spPr>
          <a:xfrm>
            <a:off x="5205945" y="3315307"/>
            <a:ext cx="24810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Case 1.a interfering R-TWT SPs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51099CA6-5E4C-99DD-6BD1-5B21A97AEDFA}"/>
              </a:ext>
            </a:extLst>
          </p:cNvPr>
          <p:cNvGrpSpPr/>
          <p:nvPr/>
        </p:nvGrpSpPr>
        <p:grpSpPr>
          <a:xfrm>
            <a:off x="8345868" y="1566935"/>
            <a:ext cx="2368737" cy="1588992"/>
            <a:chOff x="6230279" y="1513043"/>
            <a:chExt cx="2368737" cy="1588992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E85F0D2D-311B-0A73-4ADA-27309C2F6488}"/>
                </a:ext>
              </a:extLst>
            </p:cNvPr>
            <p:cNvSpPr/>
            <p:nvPr/>
          </p:nvSpPr>
          <p:spPr bwMode="auto">
            <a:xfrm>
              <a:off x="6978394" y="1538637"/>
              <a:ext cx="1620622" cy="1554979"/>
            </a:xfrm>
            <a:prstGeom prst="ellipse">
              <a:avLst/>
            </a:prstGeom>
            <a:solidFill>
              <a:srgbClr val="FFC000">
                <a:alpha val="20000"/>
              </a:srgbClr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D263F989-DA0B-101A-17D6-9A625231E358}"/>
                </a:ext>
              </a:extLst>
            </p:cNvPr>
            <p:cNvSpPr/>
            <p:nvPr/>
          </p:nvSpPr>
          <p:spPr bwMode="auto">
            <a:xfrm>
              <a:off x="6230279" y="1513043"/>
              <a:ext cx="1620622" cy="1554979"/>
            </a:xfrm>
            <a:prstGeom prst="ellipse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E6775E2D-A4CE-132D-4FAE-3BC6F89ACD14}"/>
                </a:ext>
              </a:extLst>
            </p:cNvPr>
            <p:cNvSpPr/>
            <p:nvPr/>
          </p:nvSpPr>
          <p:spPr bwMode="auto">
            <a:xfrm>
              <a:off x="6248870" y="1975543"/>
              <a:ext cx="810311" cy="777490"/>
            </a:xfrm>
            <a:prstGeom prst="ellipse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801136CB-AD7E-2EAF-E568-AF40408A84CA}"/>
                </a:ext>
              </a:extLst>
            </p:cNvPr>
            <p:cNvSpPr/>
            <p:nvPr/>
          </p:nvSpPr>
          <p:spPr bwMode="auto">
            <a:xfrm>
              <a:off x="7788705" y="1872644"/>
              <a:ext cx="810311" cy="777490"/>
            </a:xfrm>
            <a:prstGeom prst="ellipse">
              <a:avLst/>
            </a:prstGeom>
            <a:solidFill>
              <a:srgbClr val="FFC000">
                <a:alpha val="20000"/>
              </a:srgbClr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43" name="Picture 2">
              <a:extLst>
                <a:ext uri="{FF2B5EF4-FFF2-40B4-BE49-F238E27FC236}">
                  <a16:creationId xmlns:a16="http://schemas.microsoft.com/office/drawing/2014/main" id="{4E05B59E-ED4E-88F8-3CDA-476CBE3D751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45227" y="1979783"/>
              <a:ext cx="797972" cy="4397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4" name="図 33">
              <a:extLst>
                <a:ext uri="{FF2B5EF4-FFF2-40B4-BE49-F238E27FC236}">
                  <a16:creationId xmlns:a16="http://schemas.microsoft.com/office/drawing/2014/main" id="{4DDFEB79-4879-66FB-C279-F5EE90544F6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38912" y="2252681"/>
              <a:ext cx="184533" cy="221324"/>
            </a:xfrm>
            <a:prstGeom prst="rect">
              <a:avLst/>
            </a:prstGeom>
          </p:spPr>
        </p:pic>
        <p:pic>
          <p:nvPicPr>
            <p:cNvPr id="46" name="Picture 2">
              <a:extLst>
                <a:ext uri="{FF2B5EF4-FFF2-40B4-BE49-F238E27FC236}">
                  <a16:creationId xmlns:a16="http://schemas.microsoft.com/office/drawing/2014/main" id="{4747ADEA-85B7-6866-7857-8878F199D7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9720" y="1987041"/>
              <a:ext cx="797972" cy="4397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4" name="図 33">
              <a:extLst>
                <a:ext uri="{FF2B5EF4-FFF2-40B4-BE49-F238E27FC236}">
                  <a16:creationId xmlns:a16="http://schemas.microsoft.com/office/drawing/2014/main" id="{73B3282C-54E8-89DF-581E-B17DB1EA667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03862" y="2209511"/>
              <a:ext cx="184533" cy="221324"/>
            </a:xfrm>
            <a:prstGeom prst="rect">
              <a:avLst/>
            </a:prstGeom>
          </p:spPr>
        </p:pic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479B5151-B380-B48E-0C9C-020A2001076B}"/>
                </a:ext>
              </a:extLst>
            </p:cNvPr>
            <p:cNvSpPr txBox="1"/>
            <p:nvPr/>
          </p:nvSpPr>
          <p:spPr>
            <a:xfrm>
              <a:off x="6845549" y="2380753"/>
              <a:ext cx="44589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46FD87A2-ABE9-DFBE-241C-381A1E88A16A}"/>
                </a:ext>
              </a:extLst>
            </p:cNvPr>
            <p:cNvSpPr txBox="1"/>
            <p:nvPr/>
          </p:nvSpPr>
          <p:spPr>
            <a:xfrm>
              <a:off x="7492160" y="2391851"/>
              <a:ext cx="48254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AP2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FDA34125-B6C3-6C95-F287-6FFF3E8C8813}"/>
                </a:ext>
              </a:extLst>
            </p:cNvPr>
            <p:cNvSpPr txBox="1"/>
            <p:nvPr/>
          </p:nvSpPr>
          <p:spPr>
            <a:xfrm>
              <a:off x="6333631" y="2415748"/>
              <a:ext cx="57182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1403010D-075C-8B4D-46F2-40BCC5EC9EDD}"/>
                </a:ext>
              </a:extLst>
            </p:cNvPr>
            <p:cNvSpPr txBox="1"/>
            <p:nvPr/>
          </p:nvSpPr>
          <p:spPr>
            <a:xfrm>
              <a:off x="8016237" y="2366336"/>
              <a:ext cx="5264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STA2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466F2EF2-156C-D58B-AA0E-516EBC215890}"/>
                </a:ext>
              </a:extLst>
            </p:cNvPr>
            <p:cNvSpPr txBox="1"/>
            <p:nvPr/>
          </p:nvSpPr>
          <p:spPr>
            <a:xfrm>
              <a:off x="6779033" y="2840425"/>
              <a:ext cx="5395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BSS1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40CD4253-4184-78AC-BA0E-6F99EF9C8255}"/>
                </a:ext>
              </a:extLst>
            </p:cNvPr>
            <p:cNvSpPr txBox="1"/>
            <p:nvPr/>
          </p:nvSpPr>
          <p:spPr>
            <a:xfrm>
              <a:off x="7542072" y="2835590"/>
              <a:ext cx="57094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BSS2</a:t>
              </a:r>
            </a:p>
          </p:txBody>
        </p: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6251FB3D-D219-F1C4-1B3F-0E914028722B}"/>
              </a:ext>
            </a:extLst>
          </p:cNvPr>
          <p:cNvSpPr txBox="1"/>
          <p:nvPr/>
        </p:nvSpPr>
        <p:spPr>
          <a:xfrm>
            <a:off x="8276293" y="3303298"/>
            <a:ext cx="24810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Case 1.b interfering R-TWT SPs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6C58D458-8A3D-E4C5-F34E-CF15E430DF00}"/>
              </a:ext>
            </a:extLst>
          </p:cNvPr>
          <p:cNvGrpSpPr/>
          <p:nvPr/>
        </p:nvGrpSpPr>
        <p:grpSpPr>
          <a:xfrm>
            <a:off x="539638" y="1802217"/>
            <a:ext cx="3990203" cy="1703838"/>
            <a:chOff x="1394993" y="4347929"/>
            <a:chExt cx="3990203" cy="1703838"/>
          </a:xfrm>
        </p:grpSpPr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38470B3F-C3C2-8A39-666F-663BC4A1B90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49339" y="5954495"/>
              <a:ext cx="329184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CA2B7BCD-59D4-BAE1-9DE6-FB010F82350A}"/>
                </a:ext>
              </a:extLst>
            </p:cNvPr>
            <p:cNvSpPr/>
            <p:nvPr/>
          </p:nvSpPr>
          <p:spPr bwMode="auto">
            <a:xfrm>
              <a:off x="1889244" y="5308678"/>
              <a:ext cx="1638605" cy="307868"/>
            </a:xfrm>
            <a:prstGeom prst="rect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R-TWT SP for STA1</a:t>
              </a: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A5091C84-CA85-BE32-2A01-FF6F64DAE361}"/>
                </a:ext>
              </a:extLst>
            </p:cNvPr>
            <p:cNvSpPr/>
            <p:nvPr/>
          </p:nvSpPr>
          <p:spPr bwMode="auto">
            <a:xfrm>
              <a:off x="3304202" y="5646627"/>
              <a:ext cx="1638605" cy="307868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R-TWT SP for STA2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1F23D384-A70E-84DA-A81D-E7DF597614B6}"/>
                </a:ext>
              </a:extLst>
            </p:cNvPr>
            <p:cNvSpPr txBox="1"/>
            <p:nvPr/>
          </p:nvSpPr>
          <p:spPr>
            <a:xfrm>
              <a:off x="1394993" y="5307543"/>
              <a:ext cx="53013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>
                  <a:solidFill>
                    <a:schemeClr val="tx1"/>
                  </a:solidFill>
                </a:rPr>
                <a:t>BSS1: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FD808EFF-5581-7083-F061-882012708749}"/>
                </a:ext>
              </a:extLst>
            </p:cNvPr>
            <p:cNvSpPr txBox="1"/>
            <p:nvPr/>
          </p:nvSpPr>
          <p:spPr>
            <a:xfrm>
              <a:off x="1394993" y="5644017"/>
              <a:ext cx="53013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>
                  <a:solidFill>
                    <a:schemeClr val="tx1"/>
                  </a:solidFill>
                </a:rPr>
                <a:t>BSS2: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7E4F3452-D3C3-539A-4400-AA688ECE026B}"/>
                </a:ext>
              </a:extLst>
            </p:cNvPr>
            <p:cNvSpPr txBox="1"/>
            <p:nvPr/>
          </p:nvSpPr>
          <p:spPr>
            <a:xfrm>
              <a:off x="1779058" y="4347929"/>
              <a:ext cx="27622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>
                  <a:solidFill>
                    <a:schemeClr val="tx1"/>
                  </a:solidFill>
                </a:rPr>
                <a:t>STA1 associates with AP1</a:t>
              </a:r>
            </a:p>
            <a:p>
              <a:r>
                <a:rPr lang="en-US" sz="1100">
                  <a:solidFill>
                    <a:schemeClr val="tx1"/>
                  </a:solidFill>
                </a:rPr>
                <a:t>STA2 associates with AP2</a:t>
              </a:r>
            </a:p>
            <a:p>
              <a:r>
                <a:rPr lang="en-US" sz="1100">
                  <a:solidFill>
                    <a:schemeClr val="tx1"/>
                  </a:solidFill>
                </a:rPr>
                <a:t>The R-TWT SP for STA1 partially overlaps with the R-TWT SP for STA2 in time domain </a:t>
              </a:r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3ECA9EE6-CB18-AE6A-A7E7-72DD84416D04}"/>
                </a:ext>
              </a:extLst>
            </p:cNvPr>
            <p:cNvSpPr txBox="1"/>
            <p:nvPr/>
          </p:nvSpPr>
          <p:spPr>
            <a:xfrm>
              <a:off x="5099446" y="5790157"/>
              <a:ext cx="2857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DBF2BFA2-9288-650F-D3A8-E0F7022394D8}"/>
                </a:ext>
              </a:extLst>
            </p:cNvPr>
            <p:cNvSpPr/>
            <p:nvPr/>
          </p:nvSpPr>
          <p:spPr bwMode="auto">
            <a:xfrm>
              <a:off x="3304607" y="5307543"/>
              <a:ext cx="223647" cy="299270"/>
            </a:xfrm>
            <a:prstGeom prst="rect">
              <a:avLst/>
            </a:prstGeom>
            <a:pattFill prst="wdUpDiag">
              <a:fgClr>
                <a:srgbClr val="00B050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22E39E4A-9A27-7E0E-F49C-463507F3FEC0}"/>
                </a:ext>
              </a:extLst>
            </p:cNvPr>
            <p:cNvCxnSpPr/>
            <p:nvPr/>
          </p:nvCxnSpPr>
          <p:spPr bwMode="auto">
            <a:xfrm>
              <a:off x="3302256" y="5276409"/>
              <a:ext cx="0" cy="336474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C15A839F-C223-336B-9C57-7CCD1FD52282}"/>
                </a:ext>
              </a:extLst>
            </p:cNvPr>
            <p:cNvSpPr txBox="1"/>
            <p:nvPr/>
          </p:nvSpPr>
          <p:spPr>
            <a:xfrm>
              <a:off x="3194719" y="5058720"/>
              <a:ext cx="12390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>
                  <a:solidFill>
                    <a:srgbClr val="FF0000"/>
                  </a:solidFill>
                </a:rPr>
                <a:t>Terminate TXOP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04495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D65FC-3EF4-973F-281A-23954822A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533114"/>
            <a:ext cx="10361084" cy="1065213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Basic NAV Truncation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58A56-9B1B-38CF-92D6-48C6E8D66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162" y="1309488"/>
            <a:ext cx="10815881" cy="396599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The basic NAV needs to be reset when terminating an OBSS TXOP at the starting point of the R-TWT SP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A hidden terminal issue exist in terms of CR-TWT NAV truncation and should be addressed.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/>
              <a:t>E.g., TXOP holder (AP1 in trigger-based R-TWT SP in Case 1.a or STA1 in non-Trigger-enabled R-TWT SP in Case 1.b) terminates the TXOP and clears the NAV at the start point of the OBSS R-TWT SP, which </a:t>
            </a:r>
            <a:r>
              <a:rPr lang="en-US" sz="1600" b="1" i="1"/>
              <a:t>could not be heard </a:t>
            </a:r>
            <a:r>
              <a:rPr lang="en-US" sz="1600"/>
              <a:t>by the OBSS AP nor the OBSS R-TWT member STAs.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/>
              <a:t>May need the TXOP responder (STA1 in trigger-based R-TWT SP in Case1.a or AP1 in non-Trigger-enabled R-TWT SP in Case 1.b), that is interfering with the AP and/or the R-TWT member STAs in BSS2, to clear the </a:t>
            </a:r>
            <a:r>
              <a:rPr lang="en-US" sz="1400" b="1"/>
              <a:t>basic NAV </a:t>
            </a:r>
            <a:r>
              <a:rPr lang="en-US" sz="1400"/>
              <a:t>in BSS2.</a:t>
            </a:r>
          </a:p>
          <a:p>
            <a:pPr marL="800100" lvl="1" indent="-342900">
              <a:buAutoNum type="alphaLcParenR"/>
            </a:pPr>
            <a:r>
              <a:rPr lang="en-US" sz="1600">
                <a:cs typeface="Times New Roman"/>
              </a:rPr>
              <a:t>E.g., TXOP holder (STA1 in non-Trigger-enabled R-TWT SP in Case 1.a or AP1 in Trigger-enabled R-TWT SP in Case 1.b) terminates the TXOP and clears the NAV at the start point of the OBSS R-TWT SP, which </a:t>
            </a:r>
            <a:r>
              <a:rPr lang="en-US" sz="1600" b="1" i="1">
                <a:cs typeface="Times New Roman"/>
              </a:rPr>
              <a:t>could be heard </a:t>
            </a:r>
            <a:r>
              <a:rPr lang="en-US" sz="1600">
                <a:cs typeface="Times New Roman"/>
              </a:rPr>
              <a:t>by the OBSS AP and/or R-TWT member STAs. </a:t>
            </a:r>
          </a:p>
          <a:p>
            <a:pPr marL="1200150" lvl="2" indent="-285750">
              <a:buFont typeface="Arial,Sans-Serif" pitchFamily="16" charset="0"/>
              <a:buChar char="•"/>
            </a:pPr>
            <a:r>
              <a:rPr lang="en-US" sz="1400">
                <a:cs typeface="Times New Roman"/>
              </a:rPr>
              <a:t>May still need the TXOP responder (AP1 in non-Trigger-enabled R-TWT SP in Case 1.a) to clear the </a:t>
            </a:r>
            <a:r>
              <a:rPr lang="en-US" sz="1400" b="1">
                <a:cs typeface="Times New Roman"/>
              </a:rPr>
              <a:t>intra-BSS NAV </a:t>
            </a:r>
            <a:r>
              <a:rPr lang="en-US" sz="1400">
                <a:cs typeface="Times New Roman"/>
              </a:rPr>
              <a:t>in BSS1.</a:t>
            </a:r>
          </a:p>
          <a:p>
            <a:pPr marL="1200150" indent="-285750">
              <a:buFont typeface="Arial" pitchFamily="16" charset="0"/>
              <a:buChar char="•"/>
            </a:pPr>
            <a:endParaRPr lang="en-US" b="0">
              <a:cs typeface="Times New Roman"/>
            </a:endParaRPr>
          </a:p>
          <a:p>
            <a:pPr lvl="1" indent="-342900">
              <a:buAutoNum type="alphaLcParenR"/>
            </a:pPr>
            <a:endParaRPr lang="en-US" sz="340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B74752-4B43-F84B-82EB-C17CF1737BB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DB49C2-7906-69ED-4D5F-0AEA6FFC1F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112510-94C4-C831-08A3-21F9C38705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BCD18C4-2DA8-45E0-BF8F-DB1E5E770548}"/>
              </a:ext>
            </a:extLst>
          </p:cNvPr>
          <p:cNvSpPr txBox="1"/>
          <p:nvPr/>
        </p:nvSpPr>
        <p:spPr>
          <a:xfrm>
            <a:off x="5599895" y="6261151"/>
            <a:ext cx="24810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Case 1.a interfering R-TWT SPs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F25D86A5-AD06-4C64-A861-73178EBAA187}"/>
              </a:ext>
            </a:extLst>
          </p:cNvPr>
          <p:cNvGrpSpPr/>
          <p:nvPr/>
        </p:nvGrpSpPr>
        <p:grpSpPr>
          <a:xfrm>
            <a:off x="704662" y="4827955"/>
            <a:ext cx="3990203" cy="1703838"/>
            <a:chOff x="1394993" y="4347929"/>
            <a:chExt cx="3990203" cy="1703838"/>
          </a:xfrm>
        </p:grpSpPr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47E1ABB2-6563-4718-84C6-7B4A5FA5AFD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49339" y="5954495"/>
              <a:ext cx="329184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44317A39-C5F7-40BF-9719-47FED3A0E133}"/>
                </a:ext>
              </a:extLst>
            </p:cNvPr>
            <p:cNvSpPr/>
            <p:nvPr/>
          </p:nvSpPr>
          <p:spPr bwMode="auto">
            <a:xfrm>
              <a:off x="1889244" y="5308678"/>
              <a:ext cx="1638605" cy="307868"/>
            </a:xfrm>
            <a:prstGeom prst="rect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R-TWT SP for STA1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02993D41-4856-444C-BA44-4644B203D2B2}"/>
                </a:ext>
              </a:extLst>
            </p:cNvPr>
            <p:cNvSpPr/>
            <p:nvPr/>
          </p:nvSpPr>
          <p:spPr bwMode="auto">
            <a:xfrm>
              <a:off x="3304202" y="5646627"/>
              <a:ext cx="1638605" cy="307868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R-TWT SP for STA2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16B875C-BB87-40E1-8625-8464EC6D0306}"/>
                </a:ext>
              </a:extLst>
            </p:cNvPr>
            <p:cNvSpPr txBox="1"/>
            <p:nvPr/>
          </p:nvSpPr>
          <p:spPr>
            <a:xfrm>
              <a:off x="1394993" y="5307543"/>
              <a:ext cx="53013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>
                  <a:solidFill>
                    <a:schemeClr val="tx1"/>
                  </a:solidFill>
                </a:rPr>
                <a:t>BSS1: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6D8C4C3-8373-4BB0-ADE9-7BEF28ED3C6D}"/>
                </a:ext>
              </a:extLst>
            </p:cNvPr>
            <p:cNvSpPr txBox="1"/>
            <p:nvPr/>
          </p:nvSpPr>
          <p:spPr>
            <a:xfrm>
              <a:off x="1394993" y="5644017"/>
              <a:ext cx="53013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>
                  <a:solidFill>
                    <a:schemeClr val="tx1"/>
                  </a:solidFill>
                </a:rPr>
                <a:t>BSS2: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497261D-0253-4D49-88FE-F995F948F715}"/>
                </a:ext>
              </a:extLst>
            </p:cNvPr>
            <p:cNvSpPr txBox="1"/>
            <p:nvPr/>
          </p:nvSpPr>
          <p:spPr>
            <a:xfrm>
              <a:off x="1779058" y="4347929"/>
              <a:ext cx="27622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>
                  <a:solidFill>
                    <a:schemeClr val="tx1"/>
                  </a:solidFill>
                </a:rPr>
                <a:t>STA1 associates with AP1</a:t>
              </a:r>
            </a:p>
            <a:p>
              <a:r>
                <a:rPr lang="en-US" sz="1100">
                  <a:solidFill>
                    <a:schemeClr val="tx1"/>
                  </a:solidFill>
                </a:rPr>
                <a:t>STA2 associates with AP2</a:t>
              </a:r>
            </a:p>
            <a:p>
              <a:r>
                <a:rPr lang="en-US" sz="1100">
                  <a:solidFill>
                    <a:schemeClr val="tx1"/>
                  </a:solidFill>
                </a:rPr>
                <a:t>The R-TWT SP for STA1 partially overlaps with the R-TWT SP for STA2 in time domain </a:t>
              </a:r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AD39853A-16C9-4E68-9F4A-027E4B805B9E}"/>
                </a:ext>
              </a:extLst>
            </p:cNvPr>
            <p:cNvSpPr txBox="1"/>
            <p:nvPr/>
          </p:nvSpPr>
          <p:spPr>
            <a:xfrm>
              <a:off x="5099446" y="5790157"/>
              <a:ext cx="2857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84158CB-243C-428F-88F1-26A10252DCDE}"/>
                </a:ext>
              </a:extLst>
            </p:cNvPr>
            <p:cNvSpPr/>
            <p:nvPr/>
          </p:nvSpPr>
          <p:spPr bwMode="auto">
            <a:xfrm>
              <a:off x="3304607" y="5307543"/>
              <a:ext cx="223647" cy="299270"/>
            </a:xfrm>
            <a:prstGeom prst="rect">
              <a:avLst/>
            </a:prstGeom>
            <a:pattFill prst="wdUpDiag">
              <a:fgClr>
                <a:srgbClr val="00B050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310450C2-D6E9-4635-928F-57119E8AAA89}"/>
                </a:ext>
              </a:extLst>
            </p:cNvPr>
            <p:cNvCxnSpPr/>
            <p:nvPr/>
          </p:nvCxnSpPr>
          <p:spPr bwMode="auto">
            <a:xfrm>
              <a:off x="3302256" y="5276409"/>
              <a:ext cx="0" cy="336474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C48F0A16-CF95-4324-8D95-CD863B56FB58}"/>
                </a:ext>
              </a:extLst>
            </p:cNvPr>
            <p:cNvSpPr txBox="1"/>
            <p:nvPr/>
          </p:nvSpPr>
          <p:spPr>
            <a:xfrm>
              <a:off x="3194719" y="5058720"/>
              <a:ext cx="12390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>
                  <a:solidFill>
                    <a:srgbClr val="FF0000"/>
                  </a:solidFill>
                </a:rPr>
                <a:t>Terminate TXOP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AA57D7F0-2753-465F-ABD7-281085366E45}"/>
              </a:ext>
            </a:extLst>
          </p:cNvPr>
          <p:cNvGrpSpPr/>
          <p:nvPr/>
        </p:nvGrpSpPr>
        <p:grpSpPr>
          <a:xfrm>
            <a:off x="5232857" y="4839082"/>
            <a:ext cx="3014984" cy="1494134"/>
            <a:chOff x="5846628" y="4584884"/>
            <a:chExt cx="3420142" cy="165753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10CF6C8-10D8-411A-89DA-88C0628434B5}"/>
                </a:ext>
              </a:extLst>
            </p:cNvPr>
            <p:cNvSpPr/>
            <p:nvPr/>
          </p:nvSpPr>
          <p:spPr bwMode="auto">
            <a:xfrm>
              <a:off x="7547929" y="4584884"/>
              <a:ext cx="1718841" cy="1607511"/>
            </a:xfrm>
            <a:prstGeom prst="ellipse">
              <a:avLst/>
            </a:prstGeom>
            <a:solidFill>
              <a:srgbClr val="FFC000">
                <a:alpha val="20000"/>
              </a:srgbClr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154A02F-4A39-4609-AB29-63A166CBB55A}"/>
                </a:ext>
              </a:extLst>
            </p:cNvPr>
            <p:cNvSpPr/>
            <p:nvPr/>
          </p:nvSpPr>
          <p:spPr bwMode="auto">
            <a:xfrm>
              <a:off x="6062168" y="4584884"/>
              <a:ext cx="1718841" cy="1607512"/>
            </a:xfrm>
            <a:prstGeom prst="ellipse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D647222-EDA2-4458-A3B1-7C09AB86D5EF}"/>
                </a:ext>
              </a:extLst>
            </p:cNvPr>
            <p:cNvSpPr/>
            <p:nvPr/>
          </p:nvSpPr>
          <p:spPr bwMode="auto">
            <a:xfrm>
              <a:off x="7111101" y="4816535"/>
              <a:ext cx="859421" cy="803756"/>
            </a:xfrm>
            <a:prstGeom prst="ellipse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B7437C0A-9D79-4CD2-9D1F-A8BA41CC1AF3}"/>
                </a:ext>
              </a:extLst>
            </p:cNvPr>
            <p:cNvSpPr/>
            <p:nvPr/>
          </p:nvSpPr>
          <p:spPr bwMode="auto">
            <a:xfrm>
              <a:off x="7383371" y="5205666"/>
              <a:ext cx="859421" cy="803756"/>
            </a:xfrm>
            <a:prstGeom prst="ellipse">
              <a:avLst/>
            </a:prstGeom>
            <a:solidFill>
              <a:srgbClr val="FFC000">
                <a:alpha val="20000"/>
              </a:srgbClr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2" name="Picture 2">
              <a:extLst>
                <a:ext uri="{FF2B5EF4-FFF2-40B4-BE49-F238E27FC236}">
                  <a16:creationId xmlns:a16="http://schemas.microsoft.com/office/drawing/2014/main" id="{320847D2-8CC3-499E-A39B-68E62CAA95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92955" y="5048665"/>
              <a:ext cx="1078916" cy="5795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図 33">
              <a:extLst>
                <a:ext uri="{FF2B5EF4-FFF2-40B4-BE49-F238E27FC236}">
                  <a16:creationId xmlns:a16="http://schemas.microsoft.com/office/drawing/2014/main" id="{9ECEBEA0-C4F9-4B27-BBEC-8C0D324272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21637" y="5103119"/>
              <a:ext cx="260450" cy="304476"/>
            </a:xfrm>
            <a:prstGeom prst="rect">
              <a:avLst/>
            </a:prstGeom>
          </p:spPr>
        </p:pic>
        <p:pic>
          <p:nvPicPr>
            <p:cNvPr id="14" name="Picture 2">
              <a:extLst>
                <a:ext uri="{FF2B5EF4-FFF2-40B4-BE49-F238E27FC236}">
                  <a16:creationId xmlns:a16="http://schemas.microsoft.com/office/drawing/2014/main" id="{277DE724-234A-4E97-B423-9B70B1F6CF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95432" y="5046542"/>
              <a:ext cx="1046843" cy="562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図 33">
              <a:extLst>
                <a:ext uri="{FF2B5EF4-FFF2-40B4-BE49-F238E27FC236}">
                  <a16:creationId xmlns:a16="http://schemas.microsoft.com/office/drawing/2014/main" id="{9EFC909D-D139-4123-804B-D275892634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82856" y="5513798"/>
              <a:ext cx="260450" cy="304476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FBF3762-D461-48A2-8BE1-DBAB5039EC8B}"/>
                </a:ext>
              </a:extLst>
            </p:cNvPr>
            <p:cNvSpPr txBox="1"/>
            <p:nvPr/>
          </p:nvSpPr>
          <p:spPr>
            <a:xfrm>
              <a:off x="6648972" y="5582057"/>
              <a:ext cx="49436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D93AD19-619F-48FB-AF30-CCFACB3D063B}"/>
                </a:ext>
              </a:extLst>
            </p:cNvPr>
            <p:cNvSpPr txBox="1"/>
            <p:nvPr/>
          </p:nvSpPr>
          <p:spPr>
            <a:xfrm>
              <a:off x="8213381" y="5528410"/>
              <a:ext cx="550850" cy="290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AP2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B0B205D-6476-4FB4-B86D-F75C1890BF2B}"/>
                </a:ext>
              </a:extLst>
            </p:cNvPr>
            <p:cNvSpPr txBox="1"/>
            <p:nvPr/>
          </p:nvSpPr>
          <p:spPr>
            <a:xfrm>
              <a:off x="7287594" y="4921639"/>
              <a:ext cx="723793" cy="29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97BEDB2-94B9-4669-BACF-7E18D0F610D1}"/>
                </a:ext>
              </a:extLst>
            </p:cNvPr>
            <p:cNvSpPr txBox="1"/>
            <p:nvPr/>
          </p:nvSpPr>
          <p:spPr>
            <a:xfrm>
              <a:off x="7561820" y="5713418"/>
              <a:ext cx="624494" cy="290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STA2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3D0C211-5FE2-4B32-B3CE-46FBAB2327B1}"/>
                </a:ext>
              </a:extLst>
            </p:cNvPr>
            <p:cNvSpPr txBox="1"/>
            <p:nvPr/>
          </p:nvSpPr>
          <p:spPr>
            <a:xfrm>
              <a:off x="6674444" y="5939200"/>
              <a:ext cx="613407" cy="2816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>
                  <a:solidFill>
                    <a:schemeClr val="tx1"/>
                  </a:solidFill>
                </a:rPr>
                <a:t>BSS1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3645F21-52DA-4D5D-8070-299C41E35AF4}"/>
                </a:ext>
              </a:extLst>
            </p:cNvPr>
            <p:cNvSpPr txBox="1"/>
            <p:nvPr/>
          </p:nvSpPr>
          <p:spPr>
            <a:xfrm>
              <a:off x="8179113" y="5952194"/>
              <a:ext cx="636181" cy="290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BSS2</a:t>
              </a: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C6C42F0-3E9C-4781-9D99-4B0BA2C31005}"/>
                </a:ext>
              </a:extLst>
            </p:cNvPr>
            <p:cNvSpPr/>
            <p:nvPr/>
          </p:nvSpPr>
          <p:spPr bwMode="auto">
            <a:xfrm>
              <a:off x="5846628" y="5205421"/>
              <a:ext cx="859421" cy="803756"/>
            </a:xfrm>
            <a:prstGeom prst="ellipse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39" name="図 33">
              <a:extLst>
                <a:ext uri="{FF2B5EF4-FFF2-40B4-BE49-F238E27FC236}">
                  <a16:creationId xmlns:a16="http://schemas.microsoft.com/office/drawing/2014/main" id="{D02EF36B-1623-4B43-A331-F3380817E97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7164" y="5492005"/>
              <a:ext cx="260450" cy="304476"/>
            </a:xfrm>
            <a:prstGeom prst="rect">
              <a:avLst/>
            </a:prstGeom>
          </p:spPr>
        </p:pic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DB8DC121-7E5D-40CB-B825-111942A43BFA}"/>
                </a:ext>
              </a:extLst>
            </p:cNvPr>
            <p:cNvSpPr txBox="1"/>
            <p:nvPr/>
          </p:nvSpPr>
          <p:spPr>
            <a:xfrm>
              <a:off x="5985221" y="5351760"/>
              <a:ext cx="645738" cy="29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STA3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FA1F484E-D29A-41B6-228E-8C6C180F6542}"/>
              </a:ext>
            </a:extLst>
          </p:cNvPr>
          <p:cNvGrpSpPr/>
          <p:nvPr/>
        </p:nvGrpSpPr>
        <p:grpSpPr>
          <a:xfrm>
            <a:off x="9074774" y="4888909"/>
            <a:ext cx="2202955" cy="1412932"/>
            <a:chOff x="6230279" y="1513043"/>
            <a:chExt cx="2368737" cy="1628997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F05EB317-80D6-8BAD-8AC2-5687F65D91F1}"/>
                </a:ext>
              </a:extLst>
            </p:cNvPr>
            <p:cNvSpPr/>
            <p:nvPr/>
          </p:nvSpPr>
          <p:spPr bwMode="auto">
            <a:xfrm>
              <a:off x="6978394" y="1538637"/>
              <a:ext cx="1620622" cy="1554979"/>
            </a:xfrm>
            <a:prstGeom prst="ellipse">
              <a:avLst/>
            </a:prstGeom>
            <a:solidFill>
              <a:srgbClr val="FFC000">
                <a:alpha val="20000"/>
              </a:srgbClr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9321D96-8392-D8A3-0CFC-6BCC89DAC469}"/>
                </a:ext>
              </a:extLst>
            </p:cNvPr>
            <p:cNvSpPr/>
            <p:nvPr/>
          </p:nvSpPr>
          <p:spPr bwMode="auto">
            <a:xfrm>
              <a:off x="6230279" y="1513043"/>
              <a:ext cx="1620622" cy="1554979"/>
            </a:xfrm>
            <a:prstGeom prst="ellipse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C6AD4B38-8D78-88EB-C2EB-06DA7AFD64B8}"/>
                </a:ext>
              </a:extLst>
            </p:cNvPr>
            <p:cNvSpPr/>
            <p:nvPr/>
          </p:nvSpPr>
          <p:spPr bwMode="auto">
            <a:xfrm>
              <a:off x="6248870" y="1975543"/>
              <a:ext cx="810311" cy="777490"/>
            </a:xfrm>
            <a:prstGeom prst="ellipse">
              <a:avLst/>
            </a:prstGeom>
            <a:solidFill>
              <a:srgbClr val="00B050">
                <a:alpha val="20000"/>
              </a:srgbClr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F813B838-3A50-60C1-7988-004578A3F46D}"/>
                </a:ext>
              </a:extLst>
            </p:cNvPr>
            <p:cNvSpPr/>
            <p:nvPr/>
          </p:nvSpPr>
          <p:spPr bwMode="auto">
            <a:xfrm>
              <a:off x="7788705" y="1872644"/>
              <a:ext cx="810311" cy="777490"/>
            </a:xfrm>
            <a:prstGeom prst="ellipse">
              <a:avLst/>
            </a:prstGeom>
            <a:solidFill>
              <a:srgbClr val="FFC000">
                <a:alpha val="20000"/>
              </a:srgbClr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42" name="Picture 2">
              <a:extLst>
                <a:ext uri="{FF2B5EF4-FFF2-40B4-BE49-F238E27FC236}">
                  <a16:creationId xmlns:a16="http://schemas.microsoft.com/office/drawing/2014/main" id="{9747563B-1341-A3F9-B466-B2BEA481DCC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45227" y="1979783"/>
              <a:ext cx="797972" cy="4397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3" name="図 33">
              <a:extLst>
                <a:ext uri="{FF2B5EF4-FFF2-40B4-BE49-F238E27FC236}">
                  <a16:creationId xmlns:a16="http://schemas.microsoft.com/office/drawing/2014/main" id="{44E6E391-519B-84FB-09DC-A68F006F8D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38912" y="2252681"/>
              <a:ext cx="184533" cy="221324"/>
            </a:xfrm>
            <a:prstGeom prst="rect">
              <a:avLst/>
            </a:prstGeom>
          </p:spPr>
        </p:pic>
        <p:pic>
          <p:nvPicPr>
            <p:cNvPr id="44" name="Picture 2">
              <a:extLst>
                <a:ext uri="{FF2B5EF4-FFF2-40B4-BE49-F238E27FC236}">
                  <a16:creationId xmlns:a16="http://schemas.microsoft.com/office/drawing/2014/main" id="{DA94A0AF-1D45-A8AB-4438-173FC00AAC7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9720" y="1987041"/>
              <a:ext cx="797972" cy="4397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5" name="図 33">
              <a:extLst>
                <a:ext uri="{FF2B5EF4-FFF2-40B4-BE49-F238E27FC236}">
                  <a16:creationId xmlns:a16="http://schemas.microsoft.com/office/drawing/2014/main" id="{6FDF3931-8F1D-96A0-F942-5E9833C7146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03862" y="2209511"/>
              <a:ext cx="184533" cy="221324"/>
            </a:xfrm>
            <a:prstGeom prst="rect">
              <a:avLst/>
            </a:prstGeom>
          </p:spPr>
        </p:pic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14D919AB-5F7A-12BD-2DFF-1E0BDA8EBDA5}"/>
                </a:ext>
              </a:extLst>
            </p:cNvPr>
            <p:cNvSpPr txBox="1"/>
            <p:nvPr/>
          </p:nvSpPr>
          <p:spPr>
            <a:xfrm>
              <a:off x="6845549" y="2316471"/>
              <a:ext cx="555803" cy="3016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01446ED0-1D04-ABBB-00C6-E453F64A3CE7}"/>
                </a:ext>
              </a:extLst>
            </p:cNvPr>
            <p:cNvSpPr txBox="1"/>
            <p:nvPr/>
          </p:nvSpPr>
          <p:spPr>
            <a:xfrm>
              <a:off x="7492160" y="2391851"/>
              <a:ext cx="48254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AP2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63107AC5-613A-03A1-6FFB-F0C907DD4BB1}"/>
                </a:ext>
              </a:extLst>
            </p:cNvPr>
            <p:cNvSpPr txBox="1"/>
            <p:nvPr/>
          </p:nvSpPr>
          <p:spPr>
            <a:xfrm>
              <a:off x="6333631" y="2415748"/>
              <a:ext cx="57182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78CA6402-F9B4-BE8A-5B5C-B1F6FC57F781}"/>
                </a:ext>
              </a:extLst>
            </p:cNvPr>
            <p:cNvSpPr txBox="1"/>
            <p:nvPr/>
          </p:nvSpPr>
          <p:spPr>
            <a:xfrm>
              <a:off x="8016237" y="2312767"/>
              <a:ext cx="576427" cy="3016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STA2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703C32A6-24BE-0D36-3AE6-3BF5947E7A4F}"/>
                </a:ext>
              </a:extLst>
            </p:cNvPr>
            <p:cNvSpPr txBox="1"/>
            <p:nvPr/>
          </p:nvSpPr>
          <p:spPr>
            <a:xfrm>
              <a:off x="6771078" y="2840425"/>
              <a:ext cx="547525" cy="3016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BSS1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B83B19CB-0CEA-EE93-7108-4BBF8F8C96DD}"/>
                </a:ext>
              </a:extLst>
            </p:cNvPr>
            <p:cNvSpPr txBox="1"/>
            <p:nvPr/>
          </p:nvSpPr>
          <p:spPr>
            <a:xfrm>
              <a:off x="7542072" y="2835590"/>
              <a:ext cx="57094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BSS2</a:t>
              </a:r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80A2F96A-F397-05B4-F91E-F1769210D533}"/>
              </a:ext>
            </a:extLst>
          </p:cNvPr>
          <p:cNvSpPr txBox="1"/>
          <p:nvPr/>
        </p:nvSpPr>
        <p:spPr>
          <a:xfrm>
            <a:off x="9041716" y="6265154"/>
            <a:ext cx="24810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Case 1.b interfering R-TWT SPs</a:t>
            </a:r>
          </a:p>
        </p:txBody>
      </p:sp>
    </p:spTree>
    <p:extLst>
      <p:ext uri="{BB962C8B-B14F-4D97-AF65-F5344CB8AC3E}">
        <p14:creationId xmlns:p14="http://schemas.microsoft.com/office/powerpoint/2010/main" val="829255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38FBE-83DB-CEED-7079-79BF86CC6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8B5AA-93CC-9679-C9DD-E86071333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/>
              <a:t>Enhanced channel access rules </a:t>
            </a:r>
            <a:r>
              <a:rPr lang="en-US"/>
              <a:t>specific for CR-TWT should be designed with awareness of the OBSS interference level at both AP and/or non-AP STA side.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/>
              <a:t>The hidden terminal issue from OBSS AP and/or OBSS R-TWT member STAs should be addressed in terms of CR-TWT NAV truncation.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FF450D-99DB-E24F-04DC-5355959239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133F3-BDD6-1043-8707-D9FF2FC57A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3258F0-D00E-8721-84E5-9A8237082F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668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D93C6-4F18-4AED-B905-4C503795B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93317-7949-4C45-95DA-FDABD8002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Do you agree to define mechanisms that enable APs operating on the same channel to coordinate their respective R-TWT schedules to avoid the coordinated APs and/or the R-TWT member STAs of these scheduled R-TWT SPs from interfering each other</a:t>
            </a:r>
            <a:r>
              <a:rPr lang="en-US">
                <a:solidFill>
                  <a:schemeClr val="tx1"/>
                </a:solidFill>
              </a:rPr>
              <a:t>?</a:t>
            </a:r>
            <a:endParaRPr lang="en-US"/>
          </a:p>
          <a:p>
            <a:pPr lvl="1">
              <a:buFont typeface="Times New Roman" panose="02020603050405020304" pitchFamily="18" charset="0"/>
              <a:buChar char="-"/>
            </a:pPr>
            <a:r>
              <a:rPr lang="en-US"/>
              <a:t>The coordination negotiation and announcement protocol is TBD.</a:t>
            </a:r>
          </a:p>
          <a:p>
            <a:pPr lvl="1">
              <a:buFont typeface="Times New Roman" panose="02020603050405020304" pitchFamily="18" charset="0"/>
              <a:buChar char="-"/>
            </a:pPr>
            <a:endParaRPr lang="en-US"/>
          </a:p>
          <a:p>
            <a:pPr marL="457200" lvl="1" indent="0"/>
            <a:endParaRPr lang="en-US"/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D882C5-6933-4E05-B975-C194850829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92D82-5C8A-4BA0-9BC8-0F2C2F5EB2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A8057B-22B3-4458-8A07-C28530206C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627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0d49aa3-abcf-4f66-a606-a172d777dd3c">
      <Terms xmlns="http://schemas.microsoft.com/office/infopath/2007/PartnerControls"/>
    </lcf76f155ced4ddcb4097134ff3c332f>
    <TaxCatchAll xmlns="3ab3c9f3-2821-458d-94d3-602868cca31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7A93DC6C3B1645A7D53BF4D49F267F" ma:contentTypeVersion="14" ma:contentTypeDescription="Create a new document." ma:contentTypeScope="" ma:versionID="c0e18bc0e8201d74b3b44426f5f02f50">
  <xsd:schema xmlns:xsd="http://www.w3.org/2001/XMLSchema" xmlns:xs="http://www.w3.org/2001/XMLSchema" xmlns:p="http://schemas.microsoft.com/office/2006/metadata/properties" xmlns:ns2="3ab3c9f3-2821-458d-94d3-602868cca312" xmlns:ns3="a0d49aa3-abcf-4f66-a606-a172d777dd3c" targetNamespace="http://schemas.microsoft.com/office/2006/metadata/properties" ma:root="true" ma:fieldsID="39429e108154bafe94ed312253517b1e" ns2:_="" ns3:_="">
    <xsd:import namespace="3ab3c9f3-2821-458d-94d3-602868cca312"/>
    <xsd:import namespace="a0d49aa3-abcf-4f66-a606-a172d777dd3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OCR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b3c9f3-2821-458d-94d3-602868cca31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0f828c1-b10b-4200-846f-a7961388c356}" ma:internalName="TaxCatchAll" ma:showField="CatchAllData" ma:web="3ab3c9f3-2821-458d-94d3-602868cca3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d49aa3-abcf-4f66-a606-a172d777dd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3cb9d403-1823-4ec6-b2f2-250b7876d0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B978EE6-EE49-424A-8835-13EC911B0001}">
  <ds:schemaRefs>
    <ds:schemaRef ds:uri="3ab3c9f3-2821-458d-94d3-602868cca312"/>
    <ds:schemaRef ds:uri="a0d49aa3-abcf-4f66-a606-a172d777dd3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5B2F72B-C8CA-42DC-A902-B31841CF04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05E2C9-D0EB-43A0-A0B0-D43058CDA78E}">
  <ds:schemaRefs>
    <ds:schemaRef ds:uri="3ab3c9f3-2821-458d-94d3-602868cca312"/>
    <ds:schemaRef ds:uri="a0d49aa3-abcf-4f66-a606-a172d777dd3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802-11-submission-QX</Template>
  <Application>Microsoft Office PowerPoint</Application>
  <PresentationFormat>Widescreen</PresentationFormat>
  <Slides>12</Slides>
  <Notes>3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OBSS Interference Impact on CR-TWT and Enhanced Channel Access Rules</vt:lpstr>
      <vt:lpstr>Background</vt:lpstr>
      <vt:lpstr>Problem</vt:lpstr>
      <vt:lpstr>PowerPoint Presentation</vt:lpstr>
      <vt:lpstr>OBSS Interference Impact on Enhanced Channel Access</vt:lpstr>
      <vt:lpstr>Cont.</vt:lpstr>
      <vt:lpstr>Basic NAV Truncation</vt:lpstr>
      <vt:lpstr>Summary</vt:lpstr>
      <vt:lpstr>SP 1</vt:lpstr>
      <vt:lpstr>SP 2</vt:lpstr>
      <vt:lpstr>SP 3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Xia, Qing</dc:creator>
  <cp:keywords/>
  <cp:revision>1</cp:revision>
  <cp:lastPrinted>1601-01-01T00:00:00Z</cp:lastPrinted>
  <dcterms:created xsi:type="dcterms:W3CDTF">2024-02-13T17:57:50Z</dcterms:created>
  <dcterms:modified xsi:type="dcterms:W3CDTF">2024-05-10T18:10:09Z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0x0101007C7A93DC6C3B1645A7D53BF4D49F267F</vt:lpwstr>
  </property>
  <property fmtid="{D5CDD505-2E9C-101B-9397-08002B2CF9AE}" pid="3" name="MediaServiceImageTags">
    <vt:lpwstr/>
  </property>
</Properties>
</file>