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256" r:id="rId2"/>
    <p:sldId id="257" r:id="rId3"/>
    <p:sldId id="266" r:id="rId4"/>
    <p:sldId id="267" r:id="rId5"/>
    <p:sldId id="268" r:id="rId6"/>
    <p:sldId id="269" r:id="rId7"/>
    <p:sldId id="270" r:id="rId8"/>
    <p:sldId id="271" r:id="rId9"/>
    <p:sldId id="264" r:id="rId10"/>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8F74EE-E8CD-4CBE-908A-6C91A4B1ACF9}" v="11" dt="2024-05-09T08:07:58.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4660"/>
  </p:normalViewPr>
  <p:slideViewPr>
    <p:cSldViewPr>
      <p:cViewPr varScale="1">
        <p:scale>
          <a:sx n="122" d="100"/>
          <a:sy n="122" d="100"/>
        </p:scale>
        <p:origin x="93" y="51"/>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lomon Trainin" userId="2fd97090-6d93-40b2-beb7-666ebb440730" providerId="ADAL" clId="{BF8F74EE-E8CD-4CBE-908A-6C91A4B1ACF9}"/>
    <pc:docChg chg="undo custSel addSld delSld modSld sldOrd modMainMaster">
      <pc:chgData name="Solomon Trainin" userId="2fd97090-6d93-40b2-beb7-666ebb440730" providerId="ADAL" clId="{BF8F74EE-E8CD-4CBE-908A-6C91A4B1ACF9}" dt="2024-05-09T08:28:44.088" v="789" actId="692"/>
      <pc:docMkLst>
        <pc:docMk/>
      </pc:docMkLst>
      <pc:sldChg chg="modSp mod">
        <pc:chgData name="Solomon Trainin" userId="2fd97090-6d93-40b2-beb7-666ebb440730" providerId="ADAL" clId="{BF8F74EE-E8CD-4CBE-908A-6C91A4B1ACF9}" dt="2024-05-09T08:04:26.410" v="757" actId="20577"/>
        <pc:sldMkLst>
          <pc:docMk/>
          <pc:sldMk cId="0" sldId="256"/>
        </pc:sldMkLst>
        <pc:spChg chg="mod">
          <ac:chgData name="Solomon Trainin" userId="2fd97090-6d93-40b2-beb7-666ebb440730" providerId="ADAL" clId="{BF8F74EE-E8CD-4CBE-908A-6C91A4B1ACF9}" dt="2024-04-24T12:54:43.507" v="201" actId="20577"/>
          <ac:spMkLst>
            <pc:docMk/>
            <pc:sldMk cId="0" sldId="256"/>
            <ac:spMk id="3073" creationId="{00000000-0000-0000-0000-000000000000}"/>
          </ac:spMkLst>
        </pc:spChg>
        <pc:spChg chg="mod">
          <ac:chgData name="Solomon Trainin" userId="2fd97090-6d93-40b2-beb7-666ebb440730" providerId="ADAL" clId="{BF8F74EE-E8CD-4CBE-908A-6C91A4B1ACF9}" dt="2024-05-09T08:04:26.410" v="757" actId="20577"/>
          <ac:spMkLst>
            <pc:docMk/>
            <pc:sldMk cId="0" sldId="256"/>
            <ac:spMk id="3074" creationId="{00000000-0000-0000-0000-000000000000}"/>
          </ac:spMkLst>
        </pc:spChg>
        <pc:graphicFrameChg chg="mod">
          <ac:chgData name="Solomon Trainin" userId="2fd97090-6d93-40b2-beb7-666ebb440730" providerId="ADAL" clId="{BF8F74EE-E8CD-4CBE-908A-6C91A4B1ACF9}" dt="2024-05-09T08:04:10.641" v="753"/>
          <ac:graphicFrameMkLst>
            <pc:docMk/>
            <pc:sldMk cId="0" sldId="256"/>
            <ac:graphicFrameMk id="3075" creationId="{00000000-0000-0000-0000-000000000000}"/>
          </ac:graphicFrameMkLst>
        </pc:graphicFrameChg>
      </pc:sldChg>
      <pc:sldChg chg="modSp mod">
        <pc:chgData name="Solomon Trainin" userId="2fd97090-6d93-40b2-beb7-666ebb440730" providerId="ADAL" clId="{BF8F74EE-E8CD-4CBE-908A-6C91A4B1ACF9}" dt="2024-04-25T07:24:38.783" v="681" actId="20577"/>
        <pc:sldMkLst>
          <pc:docMk/>
          <pc:sldMk cId="0" sldId="257"/>
        </pc:sldMkLst>
        <pc:spChg chg="mod">
          <ac:chgData name="Solomon Trainin" userId="2fd97090-6d93-40b2-beb7-666ebb440730" providerId="ADAL" clId="{BF8F74EE-E8CD-4CBE-908A-6C91A4B1ACF9}" dt="2024-04-25T07:24:38.783" v="681" actId="20577"/>
          <ac:spMkLst>
            <pc:docMk/>
            <pc:sldMk cId="0" sldId="257"/>
            <ac:spMk id="4098" creationId="{00000000-0000-0000-0000-000000000000}"/>
          </ac:spMkLst>
        </pc:spChg>
      </pc:sldChg>
      <pc:sldChg chg="del">
        <pc:chgData name="Solomon Trainin" userId="2fd97090-6d93-40b2-beb7-666ebb440730" providerId="ADAL" clId="{BF8F74EE-E8CD-4CBE-908A-6C91A4B1ACF9}" dt="2024-05-09T07:53:04.839" v="740" actId="47"/>
        <pc:sldMkLst>
          <pc:docMk/>
          <pc:sldMk cId="0" sldId="258"/>
        </pc:sldMkLst>
      </pc:sldChg>
      <pc:sldChg chg="del">
        <pc:chgData name="Solomon Trainin" userId="2fd97090-6d93-40b2-beb7-666ebb440730" providerId="ADAL" clId="{BF8F74EE-E8CD-4CBE-908A-6C91A4B1ACF9}" dt="2024-05-09T07:53:04.839" v="740" actId="47"/>
        <pc:sldMkLst>
          <pc:docMk/>
          <pc:sldMk cId="0" sldId="259"/>
        </pc:sldMkLst>
      </pc:sldChg>
      <pc:sldChg chg="del">
        <pc:chgData name="Solomon Trainin" userId="2fd97090-6d93-40b2-beb7-666ebb440730" providerId="ADAL" clId="{BF8F74EE-E8CD-4CBE-908A-6C91A4B1ACF9}" dt="2024-05-09T07:53:12.187" v="741" actId="47"/>
        <pc:sldMkLst>
          <pc:docMk/>
          <pc:sldMk cId="0" sldId="262"/>
        </pc:sldMkLst>
      </pc:sldChg>
      <pc:sldChg chg="modSp mod">
        <pc:chgData name="Solomon Trainin" userId="2fd97090-6d93-40b2-beb7-666ebb440730" providerId="ADAL" clId="{BF8F74EE-E8CD-4CBE-908A-6C91A4B1ACF9}" dt="2024-05-09T07:55:06.583" v="745" actId="20577"/>
        <pc:sldMkLst>
          <pc:docMk/>
          <pc:sldMk cId="0" sldId="264"/>
        </pc:sldMkLst>
        <pc:spChg chg="mod">
          <ac:chgData name="Solomon Trainin" userId="2fd97090-6d93-40b2-beb7-666ebb440730" providerId="ADAL" clId="{BF8F74EE-E8CD-4CBE-908A-6C91A4B1ACF9}" dt="2024-05-09T07:55:06.583" v="745" actId="20577"/>
          <ac:spMkLst>
            <pc:docMk/>
            <pc:sldMk cId="0" sldId="264"/>
            <ac:spMk id="2" creationId="{00000000-0000-0000-0000-000000000000}"/>
          </ac:spMkLst>
        </pc:spChg>
      </pc:sldChg>
      <pc:sldChg chg="del">
        <pc:chgData name="Solomon Trainin" userId="2fd97090-6d93-40b2-beb7-666ebb440730" providerId="ADAL" clId="{BF8F74EE-E8CD-4CBE-908A-6C91A4B1ACF9}" dt="2024-05-09T07:53:04.839" v="740" actId="47"/>
        <pc:sldMkLst>
          <pc:docMk/>
          <pc:sldMk cId="1609761067" sldId="265"/>
        </pc:sldMkLst>
      </pc:sldChg>
      <pc:sldChg chg="addSp delSp modSp new mod modClrScheme chgLayout">
        <pc:chgData name="Solomon Trainin" userId="2fd97090-6d93-40b2-beb7-666ebb440730" providerId="ADAL" clId="{BF8F74EE-E8CD-4CBE-908A-6C91A4B1ACF9}" dt="2024-04-25T07:20:46.613" v="670" actId="179"/>
        <pc:sldMkLst>
          <pc:docMk/>
          <pc:sldMk cId="2073726302" sldId="266"/>
        </pc:sldMkLst>
        <pc:spChg chg="mod">
          <ac:chgData name="Solomon Trainin" userId="2fd97090-6d93-40b2-beb7-666ebb440730" providerId="ADAL" clId="{BF8F74EE-E8CD-4CBE-908A-6C91A4B1ACF9}" dt="2024-04-24T15:34:34.630" v="642" actId="14100"/>
          <ac:spMkLst>
            <pc:docMk/>
            <pc:sldMk cId="2073726302" sldId="266"/>
            <ac:spMk id="2" creationId="{5956FD8D-D60C-187F-E7BF-4981CD005DC1}"/>
          </ac:spMkLst>
        </pc:spChg>
        <pc:spChg chg="del">
          <ac:chgData name="Solomon Trainin" userId="2fd97090-6d93-40b2-beb7-666ebb440730" providerId="ADAL" clId="{BF8F74EE-E8CD-4CBE-908A-6C91A4B1ACF9}" dt="2024-04-23T10:18:05.844" v="2" actId="22"/>
          <ac:spMkLst>
            <pc:docMk/>
            <pc:sldMk cId="2073726302" sldId="266"/>
            <ac:spMk id="3" creationId="{DE708D68-F591-CD91-09FB-546FBA170D9D}"/>
          </ac:spMkLst>
        </pc:spChg>
        <pc:spChg chg="mod ord">
          <ac:chgData name="Solomon Trainin" userId="2fd97090-6d93-40b2-beb7-666ebb440730" providerId="ADAL" clId="{BF8F74EE-E8CD-4CBE-908A-6C91A4B1ACF9}" dt="2024-04-24T15:34:14.668" v="638" actId="26606"/>
          <ac:spMkLst>
            <pc:docMk/>
            <pc:sldMk cId="2073726302" sldId="266"/>
            <ac:spMk id="4" creationId="{CFBC8093-CB21-5765-1FA2-1F12B0134B27}"/>
          </ac:spMkLst>
        </pc:spChg>
        <pc:spChg chg="mod ord">
          <ac:chgData name="Solomon Trainin" userId="2fd97090-6d93-40b2-beb7-666ebb440730" providerId="ADAL" clId="{BF8F74EE-E8CD-4CBE-908A-6C91A4B1ACF9}" dt="2024-04-24T15:34:14.668" v="638" actId="26606"/>
          <ac:spMkLst>
            <pc:docMk/>
            <pc:sldMk cId="2073726302" sldId="266"/>
            <ac:spMk id="5" creationId="{E38E82E8-34A0-0AAB-C7BE-355730E2C32C}"/>
          </ac:spMkLst>
        </pc:spChg>
        <pc:spChg chg="mod ord">
          <ac:chgData name="Solomon Trainin" userId="2fd97090-6d93-40b2-beb7-666ebb440730" providerId="ADAL" clId="{BF8F74EE-E8CD-4CBE-908A-6C91A4B1ACF9}" dt="2024-04-24T15:34:14.668" v="638" actId="26606"/>
          <ac:spMkLst>
            <pc:docMk/>
            <pc:sldMk cId="2073726302" sldId="266"/>
            <ac:spMk id="6" creationId="{515583C4-65B5-A89C-1F21-C6903AA6460E}"/>
          </ac:spMkLst>
        </pc:spChg>
        <pc:spChg chg="add del mod">
          <ac:chgData name="Solomon Trainin" userId="2fd97090-6d93-40b2-beb7-666ebb440730" providerId="ADAL" clId="{BF8F74EE-E8CD-4CBE-908A-6C91A4B1ACF9}" dt="2024-04-24T15:00:21.258" v="233" actId="478"/>
          <ac:spMkLst>
            <pc:docMk/>
            <pc:sldMk cId="2073726302" sldId="266"/>
            <ac:spMk id="7" creationId="{5E2E130D-1C54-4103-AB7E-91815F0EA05D}"/>
          </ac:spMkLst>
        </pc:spChg>
        <pc:spChg chg="add del mod">
          <ac:chgData name="Solomon Trainin" userId="2fd97090-6d93-40b2-beb7-666ebb440730" providerId="ADAL" clId="{BF8F74EE-E8CD-4CBE-908A-6C91A4B1ACF9}" dt="2024-04-24T15:00:36.075" v="236" actId="478"/>
          <ac:spMkLst>
            <pc:docMk/>
            <pc:sldMk cId="2073726302" sldId="266"/>
            <ac:spMk id="9" creationId="{F411DA4B-9401-9E2E-925F-EF32065DA49E}"/>
          </ac:spMkLst>
        </pc:spChg>
        <pc:spChg chg="add mod ord">
          <ac:chgData name="Solomon Trainin" userId="2fd97090-6d93-40b2-beb7-666ebb440730" providerId="ADAL" clId="{BF8F74EE-E8CD-4CBE-908A-6C91A4B1ACF9}" dt="2024-04-25T07:20:46.613" v="670" actId="179"/>
          <ac:spMkLst>
            <pc:docMk/>
            <pc:sldMk cId="2073726302" sldId="266"/>
            <ac:spMk id="10" creationId="{01557FA2-2D23-5E1E-D143-B2EB0C89CF92}"/>
          </ac:spMkLst>
        </pc:spChg>
        <pc:spChg chg="add mod topLvl">
          <ac:chgData name="Solomon Trainin" userId="2fd97090-6d93-40b2-beb7-666ebb440730" providerId="ADAL" clId="{BF8F74EE-E8CD-4CBE-908A-6C91A4B1ACF9}" dt="2024-04-24T15:00:28.103" v="234" actId="6549"/>
          <ac:spMkLst>
            <pc:docMk/>
            <pc:sldMk cId="2073726302" sldId="266"/>
            <ac:spMk id="11" creationId="{D9DD4B14-C66D-062A-E016-28836F373178}"/>
          </ac:spMkLst>
        </pc:spChg>
        <pc:spChg chg="add mod topLvl">
          <ac:chgData name="Solomon Trainin" userId="2fd97090-6d93-40b2-beb7-666ebb440730" providerId="ADAL" clId="{BF8F74EE-E8CD-4CBE-908A-6C91A4B1ACF9}" dt="2024-04-24T12:48:13.233" v="194" actId="164"/>
          <ac:spMkLst>
            <pc:docMk/>
            <pc:sldMk cId="2073726302" sldId="266"/>
            <ac:spMk id="12" creationId="{7A2EA34E-36A7-1027-9D2A-6B8BA269A9A5}"/>
          </ac:spMkLst>
        </pc:spChg>
        <pc:spChg chg="add del mod">
          <ac:chgData name="Solomon Trainin" userId="2fd97090-6d93-40b2-beb7-666ebb440730" providerId="ADAL" clId="{BF8F74EE-E8CD-4CBE-908A-6C91A4B1ACF9}" dt="2024-04-24T15:34:14.668" v="638" actId="26606"/>
          <ac:spMkLst>
            <pc:docMk/>
            <pc:sldMk cId="2073726302" sldId="266"/>
            <ac:spMk id="15" creationId="{FB998D01-4839-789F-AADE-1E6257AABDDB}"/>
          </ac:spMkLst>
        </pc:spChg>
        <pc:grpChg chg="add del mod">
          <ac:chgData name="Solomon Trainin" userId="2fd97090-6d93-40b2-beb7-666ebb440730" providerId="ADAL" clId="{BF8F74EE-E8CD-4CBE-908A-6C91A4B1ACF9}" dt="2024-04-24T12:47:51.689" v="193" actId="165"/>
          <ac:grpSpMkLst>
            <pc:docMk/>
            <pc:sldMk cId="2073726302" sldId="266"/>
            <ac:grpSpMk id="13" creationId="{BDEC91D4-61C9-7D46-CDD9-EC7A3E15942A}"/>
          </ac:grpSpMkLst>
        </pc:grpChg>
        <pc:grpChg chg="add del mod">
          <ac:chgData name="Solomon Trainin" userId="2fd97090-6d93-40b2-beb7-666ebb440730" providerId="ADAL" clId="{BF8F74EE-E8CD-4CBE-908A-6C91A4B1ACF9}" dt="2024-04-24T15:00:31.068" v="235" actId="478"/>
          <ac:grpSpMkLst>
            <pc:docMk/>
            <pc:sldMk cId="2073726302" sldId="266"/>
            <ac:grpSpMk id="14" creationId="{56BBA8D8-B8C5-FB8C-8316-B7F686C3AEAB}"/>
          </ac:grpSpMkLst>
        </pc:grpChg>
        <pc:picChg chg="add del mod ord">
          <ac:chgData name="Solomon Trainin" userId="2fd97090-6d93-40b2-beb7-666ebb440730" providerId="ADAL" clId="{BF8F74EE-E8CD-4CBE-908A-6C91A4B1ACF9}" dt="2024-04-24T15:34:04.842" v="635" actId="478"/>
          <ac:picMkLst>
            <pc:docMk/>
            <pc:sldMk cId="2073726302" sldId="266"/>
            <ac:picMk id="8" creationId="{993662DC-C604-0097-789D-DCAFDC2215BE}"/>
          </ac:picMkLst>
        </pc:picChg>
        <pc:picChg chg="add mod">
          <ac:chgData name="Solomon Trainin" userId="2fd97090-6d93-40b2-beb7-666ebb440730" providerId="ADAL" clId="{BF8F74EE-E8CD-4CBE-908A-6C91A4B1ACF9}" dt="2024-04-24T15:40:09.830" v="663" actId="1076"/>
          <ac:picMkLst>
            <pc:docMk/>
            <pc:sldMk cId="2073726302" sldId="266"/>
            <ac:picMk id="17" creationId="{B942CF8A-076D-C15F-D3DB-C7A7478856D1}"/>
          </ac:picMkLst>
        </pc:picChg>
      </pc:sldChg>
      <pc:sldChg chg="addSp delSp modSp new mod modClrScheme chgLayout">
        <pc:chgData name="Solomon Trainin" userId="2fd97090-6d93-40b2-beb7-666ebb440730" providerId="ADAL" clId="{BF8F74EE-E8CD-4CBE-908A-6C91A4B1ACF9}" dt="2024-04-24T15:16:17.380" v="614" actId="1076"/>
        <pc:sldMkLst>
          <pc:docMk/>
          <pc:sldMk cId="3913795838" sldId="267"/>
        </pc:sldMkLst>
        <pc:spChg chg="del">
          <ac:chgData name="Solomon Trainin" userId="2fd97090-6d93-40b2-beb7-666ebb440730" providerId="ADAL" clId="{BF8F74EE-E8CD-4CBE-908A-6C91A4B1ACF9}" dt="2024-04-23T10:20:16.325" v="9" actId="26606"/>
          <ac:spMkLst>
            <pc:docMk/>
            <pc:sldMk cId="3913795838" sldId="267"/>
            <ac:spMk id="2" creationId="{F324F399-3009-4B36-48F8-93C2652E5B0A}"/>
          </ac:spMkLst>
        </pc:spChg>
        <pc:spChg chg="mod ord">
          <ac:chgData name="Solomon Trainin" userId="2fd97090-6d93-40b2-beb7-666ebb440730" providerId="ADAL" clId="{BF8F74EE-E8CD-4CBE-908A-6C91A4B1ACF9}" dt="2024-04-23T10:20:16.325" v="9" actId="26606"/>
          <ac:spMkLst>
            <pc:docMk/>
            <pc:sldMk cId="3913795838" sldId="267"/>
            <ac:spMk id="3" creationId="{F6EB0766-8570-D80C-9152-6A3EFDC72CC1}"/>
          </ac:spMkLst>
        </pc:spChg>
        <pc:spChg chg="mod ord">
          <ac:chgData name="Solomon Trainin" userId="2fd97090-6d93-40b2-beb7-666ebb440730" providerId="ADAL" clId="{BF8F74EE-E8CD-4CBE-908A-6C91A4B1ACF9}" dt="2024-04-23T10:20:16.325" v="9" actId="26606"/>
          <ac:spMkLst>
            <pc:docMk/>
            <pc:sldMk cId="3913795838" sldId="267"/>
            <ac:spMk id="4" creationId="{26C883AB-9780-2867-5506-7614D8238738}"/>
          </ac:spMkLst>
        </pc:spChg>
        <pc:spChg chg="mod ord">
          <ac:chgData name="Solomon Trainin" userId="2fd97090-6d93-40b2-beb7-666ebb440730" providerId="ADAL" clId="{BF8F74EE-E8CD-4CBE-908A-6C91A4B1ACF9}" dt="2024-04-23T10:20:16.325" v="9" actId="26606"/>
          <ac:spMkLst>
            <pc:docMk/>
            <pc:sldMk cId="3913795838" sldId="267"/>
            <ac:spMk id="5" creationId="{486A3037-5DBD-9613-2D1F-9F8F97CE9C93}"/>
          </ac:spMkLst>
        </pc:spChg>
        <pc:spChg chg="add mod">
          <ac:chgData name="Solomon Trainin" userId="2fd97090-6d93-40b2-beb7-666ebb440730" providerId="ADAL" clId="{BF8F74EE-E8CD-4CBE-908A-6C91A4B1ACF9}" dt="2024-04-24T15:16:07.087" v="613" actId="20577"/>
          <ac:spMkLst>
            <pc:docMk/>
            <pc:sldMk cId="3913795838" sldId="267"/>
            <ac:spMk id="12" creationId="{F64ED08E-9377-31D4-3020-C2AD536E999B}"/>
          </ac:spMkLst>
        </pc:spChg>
        <pc:picChg chg="add mod">
          <ac:chgData name="Solomon Trainin" userId="2fd97090-6d93-40b2-beb7-666ebb440730" providerId="ADAL" clId="{BF8F74EE-E8CD-4CBE-908A-6C91A4B1ACF9}" dt="2024-04-24T15:16:17.380" v="614" actId="1076"/>
          <ac:picMkLst>
            <pc:docMk/>
            <pc:sldMk cId="3913795838" sldId="267"/>
            <ac:picMk id="7" creationId="{44060C07-180F-245E-7CFF-EC7657A36E45}"/>
          </ac:picMkLst>
        </pc:picChg>
      </pc:sldChg>
      <pc:sldChg chg="addSp delSp modSp new mod ord">
        <pc:chgData name="Solomon Trainin" userId="2fd97090-6d93-40b2-beb7-666ebb440730" providerId="ADAL" clId="{BF8F74EE-E8CD-4CBE-908A-6C91A4B1ACF9}" dt="2024-05-09T08:28:44.088" v="789" actId="692"/>
        <pc:sldMkLst>
          <pc:docMk/>
          <pc:sldMk cId="1909395959" sldId="268"/>
        </pc:sldMkLst>
        <pc:spChg chg="mod">
          <ac:chgData name="Solomon Trainin" userId="2fd97090-6d93-40b2-beb7-666ebb440730" providerId="ADAL" clId="{BF8F74EE-E8CD-4CBE-908A-6C91A4B1ACF9}" dt="2024-05-09T08:23:21.082" v="783" actId="1076"/>
          <ac:spMkLst>
            <pc:docMk/>
            <pc:sldMk cId="1909395959" sldId="268"/>
            <ac:spMk id="2" creationId="{F2F9DCF6-9B4B-3FD9-E697-8ED1FA67B600}"/>
          </ac:spMkLst>
        </pc:spChg>
        <pc:picChg chg="add del mod">
          <ac:chgData name="Solomon Trainin" userId="2fd97090-6d93-40b2-beb7-666ebb440730" providerId="ADAL" clId="{BF8F74EE-E8CD-4CBE-908A-6C91A4B1ACF9}" dt="2024-05-09T08:22:35.225" v="776" actId="478"/>
          <ac:picMkLst>
            <pc:docMk/>
            <pc:sldMk cId="1909395959" sldId="268"/>
            <ac:picMk id="7" creationId="{66027102-5312-B4A5-BC13-36856B79801C}"/>
          </ac:picMkLst>
        </pc:picChg>
        <pc:picChg chg="add del mod">
          <ac:chgData name="Solomon Trainin" userId="2fd97090-6d93-40b2-beb7-666ebb440730" providerId="ADAL" clId="{BF8F74EE-E8CD-4CBE-908A-6C91A4B1ACF9}" dt="2024-05-09T08:28:04.691" v="784" actId="478"/>
          <ac:picMkLst>
            <pc:docMk/>
            <pc:sldMk cId="1909395959" sldId="268"/>
            <ac:picMk id="8" creationId="{21F11EE8-E965-1709-5599-0EAB906B9551}"/>
          </ac:picMkLst>
        </pc:picChg>
        <pc:picChg chg="add mod">
          <ac:chgData name="Solomon Trainin" userId="2fd97090-6d93-40b2-beb7-666ebb440730" providerId="ADAL" clId="{BF8F74EE-E8CD-4CBE-908A-6C91A4B1ACF9}" dt="2024-05-09T08:28:44.088" v="789" actId="692"/>
          <ac:picMkLst>
            <pc:docMk/>
            <pc:sldMk cId="1909395959" sldId="268"/>
            <ac:picMk id="10" creationId="{6BD81DB1-7E2E-1914-1EFF-2CF635F1C796}"/>
          </ac:picMkLst>
        </pc:picChg>
      </pc:sldChg>
      <pc:sldChg chg="addSp delSp modSp new mod ord modClrScheme chgLayout">
        <pc:chgData name="Solomon Trainin" userId="2fd97090-6d93-40b2-beb7-666ebb440730" providerId="ADAL" clId="{BF8F74EE-E8CD-4CBE-908A-6C91A4B1ACF9}" dt="2024-04-24T15:17:20.148" v="632" actId="1076"/>
        <pc:sldMkLst>
          <pc:docMk/>
          <pc:sldMk cId="356911307" sldId="269"/>
        </pc:sldMkLst>
        <pc:spChg chg="del">
          <ac:chgData name="Solomon Trainin" userId="2fd97090-6d93-40b2-beb7-666ebb440730" providerId="ADAL" clId="{BF8F74EE-E8CD-4CBE-908A-6C91A4B1ACF9}" dt="2024-04-23T10:23:27.649" v="20" actId="26606"/>
          <ac:spMkLst>
            <pc:docMk/>
            <pc:sldMk cId="356911307" sldId="269"/>
            <ac:spMk id="2" creationId="{260DB790-DDC8-8196-574A-6BDF7D0DE4CF}"/>
          </ac:spMkLst>
        </pc:spChg>
        <pc:spChg chg="mod ord">
          <ac:chgData name="Solomon Trainin" userId="2fd97090-6d93-40b2-beb7-666ebb440730" providerId="ADAL" clId="{BF8F74EE-E8CD-4CBE-908A-6C91A4B1ACF9}" dt="2024-04-23T10:23:27.649" v="20" actId="26606"/>
          <ac:spMkLst>
            <pc:docMk/>
            <pc:sldMk cId="356911307" sldId="269"/>
            <ac:spMk id="3" creationId="{C0DCC153-F2EC-376A-3F09-A424FF84CD2B}"/>
          </ac:spMkLst>
        </pc:spChg>
        <pc:spChg chg="mod ord">
          <ac:chgData name="Solomon Trainin" userId="2fd97090-6d93-40b2-beb7-666ebb440730" providerId="ADAL" clId="{BF8F74EE-E8CD-4CBE-908A-6C91A4B1ACF9}" dt="2024-04-23T10:23:27.649" v="20" actId="26606"/>
          <ac:spMkLst>
            <pc:docMk/>
            <pc:sldMk cId="356911307" sldId="269"/>
            <ac:spMk id="4" creationId="{8283B646-3995-090E-348E-8C0DA2E08C74}"/>
          </ac:spMkLst>
        </pc:spChg>
        <pc:spChg chg="mod ord">
          <ac:chgData name="Solomon Trainin" userId="2fd97090-6d93-40b2-beb7-666ebb440730" providerId="ADAL" clId="{BF8F74EE-E8CD-4CBE-908A-6C91A4B1ACF9}" dt="2024-04-23T10:23:27.649" v="20" actId="26606"/>
          <ac:spMkLst>
            <pc:docMk/>
            <pc:sldMk cId="356911307" sldId="269"/>
            <ac:spMk id="5" creationId="{836C55D9-2C9E-3659-A823-40ABADB202BC}"/>
          </ac:spMkLst>
        </pc:spChg>
        <pc:spChg chg="add mod">
          <ac:chgData name="Solomon Trainin" userId="2fd97090-6d93-40b2-beb7-666ebb440730" providerId="ADAL" clId="{BF8F74EE-E8CD-4CBE-908A-6C91A4B1ACF9}" dt="2024-04-24T15:17:17.899" v="631" actId="14100"/>
          <ac:spMkLst>
            <pc:docMk/>
            <pc:sldMk cId="356911307" sldId="269"/>
            <ac:spMk id="12" creationId="{EE86C066-3752-93A6-78B7-F40CABEE67D6}"/>
          </ac:spMkLst>
        </pc:spChg>
        <pc:picChg chg="add mod">
          <ac:chgData name="Solomon Trainin" userId="2fd97090-6d93-40b2-beb7-666ebb440730" providerId="ADAL" clId="{BF8F74EE-E8CD-4CBE-908A-6C91A4B1ACF9}" dt="2024-04-24T15:17:20.148" v="632" actId="1076"/>
          <ac:picMkLst>
            <pc:docMk/>
            <pc:sldMk cId="356911307" sldId="269"/>
            <ac:picMk id="7" creationId="{0D57B448-4F0C-3124-74F0-DE3E0E4F0E5A}"/>
          </ac:picMkLst>
        </pc:picChg>
      </pc:sldChg>
      <pc:sldChg chg="addSp delSp modSp add mod ord">
        <pc:chgData name="Solomon Trainin" userId="2fd97090-6d93-40b2-beb7-666ebb440730" providerId="ADAL" clId="{BF8F74EE-E8CD-4CBE-908A-6C91A4B1ACF9}" dt="2024-04-24T15:37:45.549" v="661" actId="692"/>
        <pc:sldMkLst>
          <pc:docMk/>
          <pc:sldMk cId="3647004303" sldId="270"/>
        </pc:sldMkLst>
        <pc:spChg chg="mod">
          <ac:chgData name="Solomon Trainin" userId="2fd97090-6d93-40b2-beb7-666ebb440730" providerId="ADAL" clId="{BF8F74EE-E8CD-4CBE-908A-6C91A4B1ACF9}" dt="2024-04-24T15:15:57.962" v="607" actId="20577"/>
          <ac:spMkLst>
            <pc:docMk/>
            <pc:sldMk cId="3647004303" sldId="270"/>
            <ac:spMk id="2" creationId="{5956FD8D-D60C-187F-E7BF-4981CD005DC1}"/>
          </ac:spMkLst>
        </pc:spChg>
        <pc:spChg chg="add del mod">
          <ac:chgData name="Solomon Trainin" userId="2fd97090-6d93-40b2-beb7-666ebb440730" providerId="ADAL" clId="{BF8F74EE-E8CD-4CBE-908A-6C91A4B1ACF9}" dt="2024-04-24T15:37:11.028" v="660" actId="478"/>
          <ac:spMkLst>
            <pc:docMk/>
            <pc:sldMk cId="3647004303" sldId="270"/>
            <ac:spMk id="7" creationId="{20C3AC6E-CF07-77C9-A1DA-E01EB1B3C302}"/>
          </ac:spMkLst>
        </pc:spChg>
        <pc:picChg chg="del">
          <ac:chgData name="Solomon Trainin" userId="2fd97090-6d93-40b2-beb7-666ebb440730" providerId="ADAL" clId="{BF8F74EE-E8CD-4CBE-908A-6C91A4B1ACF9}" dt="2024-04-24T15:36:48.256" v="655" actId="478"/>
          <ac:picMkLst>
            <pc:docMk/>
            <pc:sldMk cId="3647004303" sldId="270"/>
            <ac:picMk id="8" creationId="{993662DC-C604-0097-789D-DCAFDC2215BE}"/>
          </ac:picMkLst>
        </pc:picChg>
        <pc:picChg chg="add mod">
          <ac:chgData name="Solomon Trainin" userId="2fd97090-6d93-40b2-beb7-666ebb440730" providerId="ADAL" clId="{BF8F74EE-E8CD-4CBE-908A-6C91A4B1ACF9}" dt="2024-04-24T15:37:45.549" v="661" actId="692"/>
          <ac:picMkLst>
            <pc:docMk/>
            <pc:sldMk cId="3647004303" sldId="270"/>
            <ac:picMk id="13" creationId="{57C4DF9D-7859-1137-D6D1-89B5B262B875}"/>
          </ac:picMkLst>
        </pc:picChg>
      </pc:sldChg>
      <pc:sldChg chg="modSp new mod">
        <pc:chgData name="Solomon Trainin" userId="2fd97090-6d93-40b2-beb7-666ebb440730" providerId="ADAL" clId="{BF8F74EE-E8CD-4CBE-908A-6C91A4B1ACF9}" dt="2024-05-09T07:52:30.346" v="739" actId="12"/>
        <pc:sldMkLst>
          <pc:docMk/>
          <pc:sldMk cId="4098806176" sldId="271"/>
        </pc:sldMkLst>
        <pc:spChg chg="mod">
          <ac:chgData name="Solomon Trainin" userId="2fd97090-6d93-40b2-beb7-666ebb440730" providerId="ADAL" clId="{BF8F74EE-E8CD-4CBE-908A-6C91A4B1ACF9}" dt="2024-04-25T07:43:37.676" v="692" actId="20577"/>
          <ac:spMkLst>
            <pc:docMk/>
            <pc:sldMk cId="4098806176" sldId="271"/>
            <ac:spMk id="2" creationId="{0E448C81-5FB2-9716-6CE7-2B87CF449642}"/>
          </ac:spMkLst>
        </pc:spChg>
        <pc:spChg chg="mod">
          <ac:chgData name="Solomon Trainin" userId="2fd97090-6d93-40b2-beb7-666ebb440730" providerId="ADAL" clId="{BF8F74EE-E8CD-4CBE-908A-6C91A4B1ACF9}" dt="2024-05-09T07:52:30.346" v="739" actId="12"/>
          <ac:spMkLst>
            <pc:docMk/>
            <pc:sldMk cId="4098806176" sldId="271"/>
            <ac:spMk id="3" creationId="{1E735876-86BD-6DE9-97A9-5D5D6CCE7597}"/>
          </ac:spMkLst>
        </pc:spChg>
      </pc:sldChg>
      <pc:sldMasterChg chg="modSp mod">
        <pc:chgData name="Solomon Trainin" userId="2fd97090-6d93-40b2-beb7-666ebb440730" providerId="ADAL" clId="{BF8F74EE-E8CD-4CBE-908A-6C91A4B1ACF9}" dt="2024-05-09T08:05:20.853" v="775" actId="20577"/>
        <pc:sldMasterMkLst>
          <pc:docMk/>
          <pc:sldMasterMk cId="0" sldId="2147483648"/>
        </pc:sldMasterMkLst>
        <pc:spChg chg="mod">
          <ac:chgData name="Solomon Trainin" userId="2fd97090-6d93-40b2-beb7-666ebb440730" providerId="ADAL" clId="{BF8F74EE-E8CD-4CBE-908A-6C91A4B1ACF9}" dt="2024-05-09T08:05:20.853" v="775" actId="20577"/>
          <ac:spMkLst>
            <pc:docMk/>
            <pc:sldMasterMk cId="0" sldId="2147483648"/>
            <ac:spMk id="1027" creationId="{00000000-0000-0000-0000-000000000000}"/>
          </ac:spMkLst>
        </pc:sp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5/9/2024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9</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aa-ET"/>
              <a:t>May 2024</a:t>
            </a:r>
            <a:endParaRPr lang="en-GB" dirty="0"/>
          </a:p>
        </p:txBody>
      </p:sp>
      <p:sp>
        <p:nvSpPr>
          <p:cNvPr id="5" name="Footer Placeholder 4"/>
          <p:cNvSpPr>
            <a:spLocks noGrp="1"/>
          </p:cNvSpPr>
          <p:nvPr>
            <p:ph type="ftr" idx="11"/>
          </p:nvPr>
        </p:nvSpPr>
        <p:spPr/>
        <p:txBody>
          <a:bodyPr/>
          <a:lstStyle>
            <a:lvl1pPr>
              <a:defRPr/>
            </a:lvl1pPr>
          </a:lstStyle>
          <a:p>
            <a:r>
              <a:rPr lang="en-GB"/>
              <a:t>Solomon Trainin, Wiliot</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Solomon Trainin, Wiliot</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aa-ET"/>
              <a:t>May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aa-ET"/>
              <a:t>May 2024</a:t>
            </a:r>
            <a:endParaRPr lang="en-GB"/>
          </a:p>
        </p:txBody>
      </p:sp>
      <p:sp>
        <p:nvSpPr>
          <p:cNvPr id="5" name="Footer Placeholder 4"/>
          <p:cNvSpPr>
            <a:spLocks noGrp="1"/>
          </p:cNvSpPr>
          <p:nvPr>
            <p:ph type="ftr" idx="11"/>
          </p:nvPr>
        </p:nvSpPr>
        <p:spPr/>
        <p:txBody>
          <a:bodyPr/>
          <a:lstStyle>
            <a:lvl1pPr>
              <a:defRPr/>
            </a:lvl1pPr>
          </a:lstStyle>
          <a:p>
            <a:r>
              <a:rPr lang="en-GB"/>
              <a:t>Solomon Trainin, Wiliot</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aa-ET"/>
              <a:t>May 2024</a:t>
            </a:r>
            <a:endParaRPr lang="en-GB"/>
          </a:p>
        </p:txBody>
      </p:sp>
      <p:sp>
        <p:nvSpPr>
          <p:cNvPr id="6" name="Footer Placeholder 5"/>
          <p:cNvSpPr>
            <a:spLocks noGrp="1"/>
          </p:cNvSpPr>
          <p:nvPr>
            <p:ph type="ftr" idx="11"/>
          </p:nvPr>
        </p:nvSpPr>
        <p:spPr/>
        <p:txBody>
          <a:bodyPr/>
          <a:lstStyle>
            <a:lvl1pPr>
              <a:defRPr/>
            </a:lvl1pPr>
          </a:lstStyle>
          <a:p>
            <a:r>
              <a:rPr lang="en-GB"/>
              <a:t>Solomon Trainin, Wiliot</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aa-ET"/>
              <a:t>May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Solomon Trainin, Wiliot</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aa-ET"/>
              <a:t>May 2024</a:t>
            </a:r>
            <a:endParaRPr lang="en-GB"/>
          </a:p>
        </p:txBody>
      </p:sp>
      <p:sp>
        <p:nvSpPr>
          <p:cNvPr id="4" name="Footer Placeholder 3"/>
          <p:cNvSpPr>
            <a:spLocks noGrp="1"/>
          </p:cNvSpPr>
          <p:nvPr>
            <p:ph type="ftr" idx="11"/>
          </p:nvPr>
        </p:nvSpPr>
        <p:spPr/>
        <p:txBody>
          <a:bodyPr/>
          <a:lstStyle>
            <a:lvl1pPr>
              <a:defRPr/>
            </a:lvl1pPr>
          </a:lstStyle>
          <a:p>
            <a:r>
              <a:rPr lang="en-GB"/>
              <a:t>Solomon Trainin, Wiliot</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aa-ET"/>
              <a:t>May 2024</a:t>
            </a:r>
            <a:endParaRPr lang="en-GB"/>
          </a:p>
        </p:txBody>
      </p:sp>
      <p:sp>
        <p:nvSpPr>
          <p:cNvPr id="3" name="Footer Placeholder 2"/>
          <p:cNvSpPr>
            <a:spLocks noGrp="1"/>
          </p:cNvSpPr>
          <p:nvPr>
            <p:ph type="ftr" idx="11"/>
          </p:nvPr>
        </p:nvSpPr>
        <p:spPr/>
        <p:txBody>
          <a:bodyPr/>
          <a:lstStyle>
            <a:lvl1pPr>
              <a:defRPr/>
            </a:lvl1pPr>
          </a:lstStyle>
          <a:p>
            <a:r>
              <a:rPr lang="en-GB"/>
              <a:t>Solomon Trainin, Wiliot</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aa-ET"/>
              <a:t>May 2024</a:t>
            </a:r>
            <a:endParaRPr lang="en-GB"/>
          </a:p>
        </p:txBody>
      </p:sp>
      <p:sp>
        <p:nvSpPr>
          <p:cNvPr id="5" name="Footer Placeholder 4"/>
          <p:cNvSpPr>
            <a:spLocks noGrp="1"/>
          </p:cNvSpPr>
          <p:nvPr>
            <p:ph type="ftr" idx="11"/>
          </p:nvPr>
        </p:nvSpPr>
        <p:spPr/>
        <p:txBody>
          <a:bodyPr/>
          <a:lstStyle>
            <a:lvl1pPr>
              <a:defRPr/>
            </a:lvl1pPr>
          </a:lstStyle>
          <a:p>
            <a:r>
              <a:rPr lang="en-GB"/>
              <a:t>Solomon Trainin, Wiliot</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aa-ET"/>
              <a:t>May 2024</a:t>
            </a:r>
            <a:endParaRPr lang="en-GB"/>
          </a:p>
        </p:txBody>
      </p:sp>
      <p:sp>
        <p:nvSpPr>
          <p:cNvPr id="5" name="Footer Placeholder 4"/>
          <p:cNvSpPr>
            <a:spLocks noGrp="1"/>
          </p:cNvSpPr>
          <p:nvPr>
            <p:ph type="ftr" idx="11"/>
          </p:nvPr>
        </p:nvSpPr>
        <p:spPr/>
        <p:txBody>
          <a:bodyPr/>
          <a:lstStyle>
            <a:lvl1pPr>
              <a:defRPr/>
            </a:lvl1pPr>
          </a:lstStyle>
          <a:p>
            <a:r>
              <a:rPr lang="en-GB"/>
              <a:t>Solomon Trainin, Wiliot</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aa-ET"/>
              <a:t>May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Solomon Trainin, Wiliot</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802.11-24/0826r0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764704"/>
            <a:ext cx="10363200" cy="698971"/>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Energy balance of the state-based AMP station </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2024-05-09</a:t>
            </a:r>
          </a:p>
        </p:txBody>
      </p:sp>
      <p:sp>
        <p:nvSpPr>
          <p:cNvPr id="6" name="Date Placeholder 3"/>
          <p:cNvSpPr>
            <a:spLocks noGrp="1"/>
          </p:cNvSpPr>
          <p:nvPr>
            <p:ph type="dt" idx="10"/>
          </p:nvPr>
        </p:nvSpPr>
        <p:spPr/>
        <p:txBody>
          <a:bodyPr/>
          <a:lstStyle/>
          <a:p>
            <a:r>
              <a:rPr lang="aa-ET"/>
              <a:t>May 2024</a:t>
            </a:r>
            <a:endParaRPr lang="en-GB" dirty="0"/>
          </a:p>
        </p:txBody>
      </p:sp>
      <p:sp>
        <p:nvSpPr>
          <p:cNvPr id="7" name="Footer Placeholder 4"/>
          <p:cNvSpPr>
            <a:spLocks noGrp="1"/>
          </p:cNvSpPr>
          <p:nvPr>
            <p:ph type="ftr" idx="11"/>
          </p:nvPr>
        </p:nvSpPr>
        <p:spPr/>
        <p:txBody>
          <a:bodyPr/>
          <a:lstStyle/>
          <a:p>
            <a:r>
              <a:rPr lang="en-GB"/>
              <a:t>Solomon Trainin, Wiliot</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331350324"/>
              </p:ext>
            </p:extLst>
          </p:nvPr>
        </p:nvGraphicFramePr>
        <p:xfrm>
          <a:off x="981075" y="2413000"/>
          <a:ext cx="10145713" cy="2500313"/>
        </p:xfrm>
        <a:graphic>
          <a:graphicData uri="http://schemas.openxmlformats.org/presentationml/2006/ole">
            <mc:AlternateContent xmlns:mc="http://schemas.openxmlformats.org/markup-compatibility/2006">
              <mc:Choice xmlns:v="urn:schemas-microsoft-com:vml" Requires="v">
                <p:oleObj spid="_x0000_s1030" name="Document" r:id="rId4" imgW="10462071" imgH="2581348" progId="Word.Document.8">
                  <p:embed/>
                </p:oleObj>
              </mc:Choice>
              <mc:Fallback>
                <p:oleObj name="Document" r:id="rId4" imgW="10462071" imgH="2581348" progId="Word.Document.8">
                  <p:embed/>
                  <p:pic>
                    <p:nvPicPr>
                      <p:cNvPr id="3075" name="Object 3"/>
                      <p:cNvPicPr>
                        <a:picLocks noChangeAspect="1" noChangeArrowheads="1"/>
                      </p:cNvPicPr>
                      <p:nvPr/>
                    </p:nvPicPr>
                    <p:blipFill>
                      <a:blip r:embed="rId5"/>
                      <a:srcRect/>
                      <a:stretch>
                        <a:fillRect/>
                      </a:stretch>
                    </p:blipFill>
                    <p:spPr bwMode="auto">
                      <a:xfrm>
                        <a:off x="981075" y="2413000"/>
                        <a:ext cx="10145713" cy="2500313"/>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marL="0" indent="0">
              <a:tabLst>
                <a:tab pos="357188" algn="l"/>
                <a:tab pos="1827213" algn="l"/>
                <a:tab pos="2741613" algn="l"/>
                <a:tab pos="3656013" algn="l"/>
                <a:tab pos="4570413" algn="l"/>
                <a:tab pos="5484813" algn="l"/>
                <a:tab pos="6399213" algn="l"/>
                <a:tab pos="7313613" algn="l"/>
                <a:tab pos="8228013" algn="l"/>
                <a:tab pos="9142413" algn="l"/>
                <a:tab pos="10056813" algn="l"/>
              </a:tabLst>
            </a:pPr>
            <a:r>
              <a:rPr lang="en-US" dirty="0"/>
              <a:t>An AMP STA that responds to trigger frames may however not be able to retain memory or provide additional functionality. An AMP AP STA cannot prevent such an AMP STA from responding to trigger frames. The conditions under which this occurs are investigated.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Solomon Trainin, Wiliot</a:t>
            </a:r>
            <a:endParaRPr lang="en-GB" dirty="0"/>
          </a:p>
        </p:txBody>
      </p:sp>
      <p:sp>
        <p:nvSpPr>
          <p:cNvPr id="4" name="Date Placeholder 3"/>
          <p:cNvSpPr>
            <a:spLocks noGrp="1"/>
          </p:cNvSpPr>
          <p:nvPr>
            <p:ph type="dt" idx="15"/>
          </p:nvPr>
        </p:nvSpPr>
        <p:spPr/>
        <p:txBody>
          <a:bodyPr/>
          <a:lstStyle/>
          <a:p>
            <a:r>
              <a:rPr lang="aa-ET"/>
              <a:t>May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56FD8D-D60C-187F-E7BF-4981CD005DC1}"/>
              </a:ext>
            </a:extLst>
          </p:cNvPr>
          <p:cNvSpPr>
            <a:spLocks noGrp="1"/>
          </p:cNvSpPr>
          <p:nvPr>
            <p:ph type="title"/>
          </p:nvPr>
        </p:nvSpPr>
        <p:spPr>
          <a:xfrm>
            <a:off x="914401" y="685801"/>
            <a:ext cx="10361084" cy="658943"/>
          </a:xfrm>
        </p:spPr>
        <p:txBody>
          <a:bodyPr vert="horz" wrap="square" lIns="92160" tIns="46080" rIns="92160" bIns="46080" numCol="1" anchor="ctr" anchorCtr="0" compatLnSpc="1">
            <a:prstTxWarp prst="textNoShape">
              <a:avLst/>
            </a:prstTxWarp>
            <a:normAutofit/>
          </a:bodyPr>
          <a:lstStyle/>
          <a:p>
            <a:r>
              <a:rPr lang="en-US" dirty="0"/>
              <a:t>Three zones of power balance</a:t>
            </a:r>
            <a:endParaRPr lang="aa-ET" dirty="0"/>
          </a:p>
        </p:txBody>
      </p:sp>
      <p:pic>
        <p:nvPicPr>
          <p:cNvPr id="17" name="Picture 16">
            <a:extLst>
              <a:ext uri="{FF2B5EF4-FFF2-40B4-BE49-F238E27FC236}">
                <a16:creationId xmlns="" xmlns:a16="http://schemas.microsoft.com/office/drawing/2014/main" id="{B942CF8A-076D-C15F-D3DB-C7A7478856D1}"/>
              </a:ext>
            </a:extLst>
          </p:cNvPr>
          <p:cNvPicPr>
            <a:picLocks noChangeAspect="1"/>
          </p:cNvPicPr>
          <p:nvPr/>
        </p:nvPicPr>
        <p:blipFill>
          <a:blip r:embed="rId2"/>
          <a:stretch>
            <a:fillRect/>
          </a:stretch>
        </p:blipFill>
        <p:spPr>
          <a:xfrm>
            <a:off x="538120" y="1847211"/>
            <a:ext cx="5960047" cy="3884456"/>
          </a:xfrm>
          <a:prstGeom prst="rect">
            <a:avLst/>
          </a:prstGeom>
          <a:noFill/>
          <a:ln>
            <a:solidFill>
              <a:schemeClr val="tx1"/>
            </a:solidFill>
          </a:ln>
        </p:spPr>
      </p:pic>
      <p:sp>
        <p:nvSpPr>
          <p:cNvPr id="10" name="TextBox 9">
            <a:extLst>
              <a:ext uri="{FF2B5EF4-FFF2-40B4-BE49-F238E27FC236}">
                <a16:creationId xmlns="" xmlns:a16="http://schemas.microsoft.com/office/drawing/2014/main" id="{01557FA2-2D23-5E1E-D143-B2EB0C89CF92}"/>
              </a:ext>
            </a:extLst>
          </p:cNvPr>
          <p:cNvSpPr txBox="1"/>
          <p:nvPr/>
        </p:nvSpPr>
        <p:spPr bwMode="auto">
          <a:xfrm>
            <a:off x="6672064" y="1847211"/>
            <a:ext cx="5080000" cy="4113213"/>
          </a:xfrm>
          <a:prstGeom prst="rect">
            <a:avLst/>
          </a:prstGeom>
          <a:noFill/>
          <a:ln w="9525">
            <a:noFill/>
            <a:round/>
            <a:headEnd/>
            <a:tailEnd/>
          </a:ln>
          <a:effectLst/>
        </p:spPr>
        <p:txBody>
          <a:bodyPr vert="horz" wrap="square" lIns="92160" tIns="46080" rIns="92160" bIns="46080" numCol="1" rtlCol="0" anchor="t" anchorCtr="0" compatLnSpc="1">
            <a:prstTxWarp prst="textNoShape">
              <a:avLst/>
            </a:prstTxWarp>
            <a:normAutofit/>
          </a:bodyPr>
          <a:lstStyle/>
          <a:p>
            <a:pPr eaLnBrk="1" hangingPunct="1">
              <a:lnSpc>
                <a:spcPct val="90000"/>
              </a:lnSpc>
              <a:spcBef>
                <a:spcPts val="600"/>
              </a:spcBef>
            </a:pPr>
            <a:r>
              <a:rPr lang="en-US" sz="2200" b="1" dirty="0">
                <a:solidFill>
                  <a:srgbClr val="000000"/>
                </a:solidFill>
                <a:latin typeface="+mn-lt"/>
                <a:ea typeface="+mn-ea"/>
              </a:rPr>
              <a:t>Depending on the distance from the energy source, three zones can be distinguished:</a:t>
            </a:r>
          </a:p>
          <a:p>
            <a:pPr marL="342900" indent="-342900" eaLnBrk="1" hangingPunct="1">
              <a:lnSpc>
                <a:spcPct val="90000"/>
              </a:lnSpc>
              <a:spcBef>
                <a:spcPts val="600"/>
              </a:spcBef>
            </a:pPr>
            <a:r>
              <a:rPr lang="en-US" sz="2200" b="1" dirty="0">
                <a:solidFill>
                  <a:srgbClr val="000000"/>
                </a:solidFill>
                <a:latin typeface="+mn-lt"/>
                <a:ea typeface="+mn-ea"/>
              </a:rPr>
              <a:t>A – AMP STA does not accumulate enough energy to response to trigger frames</a:t>
            </a:r>
          </a:p>
          <a:p>
            <a:pPr marL="342900" indent="-342900" eaLnBrk="1" hangingPunct="1">
              <a:lnSpc>
                <a:spcPct val="90000"/>
              </a:lnSpc>
              <a:spcBef>
                <a:spcPts val="600"/>
              </a:spcBef>
            </a:pPr>
            <a:r>
              <a:rPr lang="en-US" sz="2200" b="1" dirty="0">
                <a:solidFill>
                  <a:srgbClr val="000000"/>
                </a:solidFill>
                <a:latin typeface="+mn-lt"/>
                <a:ea typeface="+mn-ea"/>
              </a:rPr>
              <a:t>B – AMP STA responds to trigger frames and is capable of </a:t>
            </a:r>
            <a:r>
              <a:rPr lang="en-US" sz="2200" b="1" i="0" u="none" strike="noStrike" baseline="0" dirty="0">
                <a:solidFill>
                  <a:srgbClr val="000000"/>
                </a:solidFill>
                <a:latin typeface="+mn-lt"/>
                <a:ea typeface="+mn-ea"/>
              </a:rPr>
              <a:t>memory retention and additional functionality </a:t>
            </a:r>
          </a:p>
          <a:p>
            <a:pPr marL="342900" indent="-342900" eaLnBrk="1" hangingPunct="1">
              <a:lnSpc>
                <a:spcPct val="90000"/>
              </a:lnSpc>
              <a:spcBef>
                <a:spcPts val="600"/>
              </a:spcBef>
            </a:pPr>
            <a:r>
              <a:rPr lang="en-US" sz="2200" b="1" dirty="0">
                <a:solidFill>
                  <a:srgbClr val="000000"/>
                </a:solidFill>
                <a:latin typeface="+mn-lt"/>
                <a:ea typeface="+mn-ea"/>
              </a:rPr>
              <a:t>C –AMP STA responds to trigger frames but  cannot retain memory or provide additional functionality </a:t>
            </a:r>
          </a:p>
          <a:p>
            <a:pPr marL="342900" indent="-342900" eaLnBrk="1" hangingPunct="1">
              <a:lnSpc>
                <a:spcPct val="90000"/>
              </a:lnSpc>
              <a:spcBef>
                <a:spcPts val="600"/>
              </a:spcBef>
            </a:pPr>
            <a:endParaRPr lang="en-US" sz="2200" b="1" dirty="0">
              <a:solidFill>
                <a:srgbClr val="000000"/>
              </a:solidFill>
              <a:latin typeface="+mn-lt"/>
              <a:ea typeface="+mn-ea"/>
            </a:endParaRPr>
          </a:p>
        </p:txBody>
      </p:sp>
      <p:sp>
        <p:nvSpPr>
          <p:cNvPr id="6" name="Date Placeholder 5">
            <a:extLst>
              <a:ext uri="{FF2B5EF4-FFF2-40B4-BE49-F238E27FC236}">
                <a16:creationId xmlns="" xmlns:a16="http://schemas.microsoft.com/office/drawing/2014/main" id="{515583C4-65B5-A89C-1F21-C6903AA6460E}"/>
              </a:ext>
            </a:extLst>
          </p:cNvPr>
          <p:cNvSpPr>
            <a:spLocks noGrp="1"/>
          </p:cNvSpPr>
          <p:nvPr>
            <p:ph type="dt" idx="10"/>
          </p:nvPr>
        </p:nvSpPr>
        <p:spPr>
          <a:xfrm>
            <a:off x="929217" y="333375"/>
            <a:ext cx="2499764" cy="273050"/>
          </a:xfrm>
        </p:spPr>
        <p:txBody>
          <a:bodyPr vert="horz" wrap="square" lIns="0" tIns="0" rIns="0" bIns="0" numCol="1" anchor="b" anchorCtr="0" compatLnSpc="1">
            <a:prstTxWarp prst="textNoShape">
              <a:avLst/>
            </a:prstTxWarp>
            <a:normAutofit/>
          </a:bodyPr>
          <a:lstStyle/>
          <a:p>
            <a:pPr>
              <a:lnSpc>
                <a:spcPct val="90000"/>
              </a:lnSpc>
              <a:spcAft>
                <a:spcPts val="600"/>
              </a:spcAft>
            </a:pPr>
            <a:r>
              <a:rPr lang="aa-ET"/>
              <a:t>May 2024</a:t>
            </a:r>
            <a:endParaRPr lang="en-GB"/>
          </a:p>
        </p:txBody>
      </p:sp>
      <p:sp>
        <p:nvSpPr>
          <p:cNvPr id="5" name="Footer Placeholder 4">
            <a:extLst>
              <a:ext uri="{FF2B5EF4-FFF2-40B4-BE49-F238E27FC236}">
                <a16:creationId xmlns="" xmlns:a16="http://schemas.microsoft.com/office/drawing/2014/main" id="{E38E82E8-34A0-0AAB-C7BE-355730E2C32C}"/>
              </a:ext>
            </a:extLst>
          </p:cNvPr>
          <p:cNvSpPr>
            <a:spLocks noGrp="1"/>
          </p:cNvSpPr>
          <p:nvPr>
            <p:ph type="ftr" idx="11"/>
          </p:nvPr>
        </p:nvSpPr>
        <p:spPr>
          <a:xfrm>
            <a:off x="7143757" y="6475414"/>
            <a:ext cx="4246027" cy="180975"/>
          </a:xfrm>
        </p:spPr>
        <p:txBody>
          <a:bodyPr vert="horz" wrap="square" lIns="0" tIns="0" rIns="0" bIns="0" numCol="1" anchor="t" anchorCtr="0" compatLnSpc="1">
            <a:prstTxWarp prst="textNoShape">
              <a:avLst/>
            </a:prstTxWarp>
            <a:normAutofit/>
          </a:bodyPr>
          <a:lstStyle/>
          <a:p>
            <a:pPr>
              <a:lnSpc>
                <a:spcPct val="90000"/>
              </a:lnSpc>
              <a:spcAft>
                <a:spcPts val="600"/>
              </a:spcAft>
            </a:pPr>
            <a:r>
              <a:rPr lang="en-GB" kern="1200">
                <a:latin typeface="Times New Roman" pitchFamily="16" charset="0"/>
                <a:ea typeface="MS Gothic" charset="-128"/>
                <a:cs typeface="Arial Unicode MS" charset="0"/>
              </a:rPr>
              <a:t>Solomon Trainin, Wiliot</a:t>
            </a:r>
          </a:p>
        </p:txBody>
      </p:sp>
      <p:sp>
        <p:nvSpPr>
          <p:cNvPr id="4" name="Slide Number Placeholder 3">
            <a:extLst>
              <a:ext uri="{FF2B5EF4-FFF2-40B4-BE49-F238E27FC236}">
                <a16:creationId xmlns="" xmlns:a16="http://schemas.microsoft.com/office/drawing/2014/main" id="{CFBC8093-CB21-5765-1FA2-1F12B0134B27}"/>
              </a:ext>
            </a:extLst>
          </p:cNvPr>
          <p:cNvSpPr>
            <a:spLocks noGrp="1"/>
          </p:cNvSpPr>
          <p:nvPr>
            <p:ph type="sldNum" idx="12"/>
          </p:nvPr>
        </p:nvSpPr>
        <p:spPr>
          <a:xfrm>
            <a:off x="5793318" y="6475414"/>
            <a:ext cx="704849" cy="363537"/>
          </a:xfrm>
        </p:spPr>
        <p:txBody>
          <a:bodyPr vert="horz" wrap="square" lIns="0" tIns="0" rIns="0" bIns="0" numCol="1" anchor="t" anchorCtr="0" compatLnSpc="1">
            <a:prstTxWarp prst="textNoShape">
              <a:avLst/>
            </a:prstTxWarp>
            <a:normAutofit/>
          </a:bodyPr>
          <a:lstStyle/>
          <a:p>
            <a:pPr>
              <a:spcAft>
                <a:spcPts val="600"/>
              </a:spcAft>
            </a:pPr>
            <a:r>
              <a:rPr lang="en-GB" kern="1200">
                <a:latin typeface="Times New Roman" pitchFamily="16" charset="0"/>
                <a:ea typeface="MS Gothic" charset="-128"/>
                <a:cs typeface="Arial Unicode MS" charset="0"/>
              </a:rPr>
              <a:t>Slide </a:t>
            </a:r>
            <a:fld id="{440F5867-744E-4AA6-B0ED-4C44D2DFBB7B}" type="slidenum">
              <a:rPr lang="en-GB" kern="1200">
                <a:latin typeface="Times New Roman" pitchFamily="16" charset="0"/>
                <a:ea typeface="MS Gothic" charset="-128"/>
                <a:cs typeface="Arial Unicode MS" charset="0"/>
              </a:rPr>
              <a:pPr>
                <a:spcAft>
                  <a:spcPts val="600"/>
                </a:spcAft>
              </a:pPr>
              <a:t>3</a:t>
            </a:fld>
            <a:endParaRPr lang="en-GB" kern="1200">
              <a:latin typeface="Times New Roman" pitchFamily="16" charset="0"/>
              <a:ea typeface="MS Gothic" charset="-128"/>
              <a:cs typeface="Arial Unicode MS" charset="0"/>
            </a:endParaRPr>
          </a:p>
        </p:txBody>
      </p:sp>
    </p:spTree>
    <p:extLst>
      <p:ext uri="{BB962C8B-B14F-4D97-AF65-F5344CB8AC3E}">
        <p14:creationId xmlns:p14="http://schemas.microsoft.com/office/powerpoint/2010/main" val="207372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 xmlns:a16="http://schemas.microsoft.com/office/drawing/2014/main" id="{F64ED08E-9377-31D4-3020-C2AD536E999B}"/>
              </a:ext>
            </a:extLst>
          </p:cNvPr>
          <p:cNvSpPr>
            <a:spLocks noGrp="1"/>
          </p:cNvSpPr>
          <p:nvPr>
            <p:ph type="title"/>
          </p:nvPr>
        </p:nvSpPr>
        <p:spPr>
          <a:xfrm>
            <a:off x="914401" y="685801"/>
            <a:ext cx="10361084" cy="1065213"/>
          </a:xfrm>
        </p:spPr>
        <p:txBody>
          <a:bodyPr/>
          <a:lstStyle/>
          <a:p>
            <a:r>
              <a:rPr lang="en-US" dirty="0"/>
              <a:t>Zone A</a:t>
            </a:r>
          </a:p>
        </p:txBody>
      </p:sp>
      <p:pic>
        <p:nvPicPr>
          <p:cNvPr id="7" name="Picture 6">
            <a:extLst>
              <a:ext uri="{FF2B5EF4-FFF2-40B4-BE49-F238E27FC236}">
                <a16:creationId xmlns="" xmlns:a16="http://schemas.microsoft.com/office/drawing/2014/main" id="{44060C07-180F-245E-7CFF-EC7657A36E45}"/>
              </a:ext>
            </a:extLst>
          </p:cNvPr>
          <p:cNvPicPr>
            <a:picLocks noChangeAspect="1"/>
          </p:cNvPicPr>
          <p:nvPr/>
        </p:nvPicPr>
        <p:blipFill>
          <a:blip r:embed="rId2"/>
          <a:stretch>
            <a:fillRect/>
          </a:stretch>
        </p:blipFill>
        <p:spPr>
          <a:xfrm>
            <a:off x="1434728" y="1751014"/>
            <a:ext cx="9320430" cy="4113213"/>
          </a:xfrm>
          <a:prstGeom prst="rect">
            <a:avLst/>
          </a:prstGeom>
          <a:noFill/>
          <a:ln>
            <a:solidFill>
              <a:schemeClr val="tx1"/>
            </a:solidFill>
          </a:ln>
        </p:spPr>
      </p:pic>
      <p:sp>
        <p:nvSpPr>
          <p:cNvPr id="5" name="Slide Number Placeholder 4">
            <a:extLst>
              <a:ext uri="{FF2B5EF4-FFF2-40B4-BE49-F238E27FC236}">
                <a16:creationId xmlns="" xmlns:a16="http://schemas.microsoft.com/office/drawing/2014/main" id="{486A3037-5DBD-9613-2D1F-9F8F97CE9C93}"/>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06B781AF-4CCF-49B0-A572-DE54FBE5D942}" type="slidenum">
              <a:rPr lang="en-GB" smtClean="0"/>
              <a:pPr>
                <a:spcAft>
                  <a:spcPts val="600"/>
                </a:spcAft>
              </a:pPr>
              <a:t>4</a:t>
            </a:fld>
            <a:endParaRPr lang="en-GB"/>
          </a:p>
        </p:txBody>
      </p:sp>
      <p:sp>
        <p:nvSpPr>
          <p:cNvPr id="4" name="Footer Placeholder 3">
            <a:extLst>
              <a:ext uri="{FF2B5EF4-FFF2-40B4-BE49-F238E27FC236}">
                <a16:creationId xmlns="" xmlns:a16="http://schemas.microsoft.com/office/drawing/2014/main" id="{26C883AB-9780-2867-5506-7614D8238738}"/>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Solomon Trainin, Wiliot</a:t>
            </a:r>
          </a:p>
        </p:txBody>
      </p:sp>
      <p:sp>
        <p:nvSpPr>
          <p:cNvPr id="3" name="Date Placeholder 2">
            <a:extLst>
              <a:ext uri="{FF2B5EF4-FFF2-40B4-BE49-F238E27FC236}">
                <a16:creationId xmlns="" xmlns:a16="http://schemas.microsoft.com/office/drawing/2014/main" id="{F6EB0766-8570-D80C-9152-6A3EFDC72CC1}"/>
              </a:ext>
            </a:extLst>
          </p:cNvPr>
          <p:cNvSpPr>
            <a:spLocks noGrp="1"/>
          </p:cNvSpPr>
          <p:nvPr>
            <p:ph type="dt" idx="15"/>
          </p:nvPr>
        </p:nvSpPr>
        <p:spPr>
          <a:xfrm>
            <a:off x="929217" y="333375"/>
            <a:ext cx="2499764" cy="273050"/>
          </a:xfrm>
        </p:spPr>
        <p:txBody>
          <a:bodyPr wrap="square" anchor="b">
            <a:normAutofit/>
          </a:bodyPr>
          <a:lstStyle/>
          <a:p>
            <a:pPr>
              <a:lnSpc>
                <a:spcPct val="90000"/>
              </a:lnSpc>
              <a:spcAft>
                <a:spcPts val="600"/>
              </a:spcAft>
            </a:pPr>
            <a:r>
              <a:rPr lang="aa-ET"/>
              <a:t>May 2024</a:t>
            </a:r>
            <a:endParaRPr lang="en-GB"/>
          </a:p>
        </p:txBody>
      </p:sp>
    </p:spTree>
    <p:extLst>
      <p:ext uri="{BB962C8B-B14F-4D97-AF65-F5344CB8AC3E}">
        <p14:creationId xmlns:p14="http://schemas.microsoft.com/office/powerpoint/2010/main" val="3913795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F9DCF6-9B4B-3FD9-E697-8ED1FA67B600}"/>
              </a:ext>
            </a:extLst>
          </p:cNvPr>
          <p:cNvSpPr>
            <a:spLocks noGrp="1"/>
          </p:cNvSpPr>
          <p:nvPr>
            <p:ph type="title"/>
          </p:nvPr>
        </p:nvSpPr>
        <p:spPr>
          <a:xfrm>
            <a:off x="4295800" y="606425"/>
            <a:ext cx="4017798" cy="473471"/>
          </a:xfrm>
        </p:spPr>
        <p:txBody>
          <a:bodyPr/>
          <a:lstStyle/>
          <a:p>
            <a:r>
              <a:rPr lang="en-US" dirty="0"/>
              <a:t>Zone B</a:t>
            </a:r>
            <a:endParaRPr lang="aa-ET" dirty="0"/>
          </a:p>
        </p:txBody>
      </p:sp>
      <p:sp>
        <p:nvSpPr>
          <p:cNvPr id="3" name="Date Placeholder 2">
            <a:extLst>
              <a:ext uri="{FF2B5EF4-FFF2-40B4-BE49-F238E27FC236}">
                <a16:creationId xmlns="" xmlns:a16="http://schemas.microsoft.com/office/drawing/2014/main" id="{D62E4686-DC4A-8B94-125B-8134D92A6819}"/>
              </a:ext>
            </a:extLst>
          </p:cNvPr>
          <p:cNvSpPr>
            <a:spLocks noGrp="1"/>
          </p:cNvSpPr>
          <p:nvPr>
            <p:ph type="dt" idx="10"/>
          </p:nvPr>
        </p:nvSpPr>
        <p:spPr/>
        <p:txBody>
          <a:bodyPr/>
          <a:lstStyle/>
          <a:p>
            <a:r>
              <a:rPr lang="aa-ET"/>
              <a:t>May 2024</a:t>
            </a:r>
            <a:endParaRPr lang="en-GB"/>
          </a:p>
        </p:txBody>
      </p:sp>
      <p:sp>
        <p:nvSpPr>
          <p:cNvPr id="4" name="Footer Placeholder 3">
            <a:extLst>
              <a:ext uri="{FF2B5EF4-FFF2-40B4-BE49-F238E27FC236}">
                <a16:creationId xmlns="" xmlns:a16="http://schemas.microsoft.com/office/drawing/2014/main" id="{89FDEDF6-13A1-1516-5BAA-BBF8519A9E10}"/>
              </a:ext>
            </a:extLst>
          </p:cNvPr>
          <p:cNvSpPr>
            <a:spLocks noGrp="1"/>
          </p:cNvSpPr>
          <p:nvPr>
            <p:ph type="ftr" idx="11"/>
          </p:nvPr>
        </p:nvSpPr>
        <p:spPr/>
        <p:txBody>
          <a:bodyPr/>
          <a:lstStyle/>
          <a:p>
            <a:r>
              <a:rPr lang="en-GB"/>
              <a:t>Solomon Trainin, Wiliot</a:t>
            </a:r>
          </a:p>
        </p:txBody>
      </p:sp>
      <p:sp>
        <p:nvSpPr>
          <p:cNvPr id="5" name="Slide Number Placeholder 4">
            <a:extLst>
              <a:ext uri="{FF2B5EF4-FFF2-40B4-BE49-F238E27FC236}">
                <a16:creationId xmlns="" xmlns:a16="http://schemas.microsoft.com/office/drawing/2014/main" id="{4386D7B6-32A5-ACAA-8EC2-694522F04A8A}"/>
              </a:ext>
            </a:extLst>
          </p:cNvPr>
          <p:cNvSpPr>
            <a:spLocks noGrp="1"/>
          </p:cNvSpPr>
          <p:nvPr>
            <p:ph type="sldNum" idx="12"/>
          </p:nvPr>
        </p:nvSpPr>
        <p:spPr/>
        <p:txBody>
          <a:bodyPr/>
          <a:lstStyle/>
          <a:p>
            <a:r>
              <a:rPr lang="en-GB"/>
              <a:t>Slide </a:t>
            </a:r>
            <a:fld id="{06B781AF-4CCF-49B0-A572-DE54FBE5D942}" type="slidenum">
              <a:rPr lang="en-GB" smtClean="0"/>
              <a:pPr/>
              <a:t>5</a:t>
            </a:fld>
            <a:endParaRPr lang="en-GB"/>
          </a:p>
        </p:txBody>
      </p:sp>
      <p:pic>
        <p:nvPicPr>
          <p:cNvPr id="10" name="Picture 9">
            <a:extLst>
              <a:ext uri="{FF2B5EF4-FFF2-40B4-BE49-F238E27FC236}">
                <a16:creationId xmlns="" xmlns:a16="http://schemas.microsoft.com/office/drawing/2014/main" id="{6BD81DB1-7E2E-1914-1EFF-2CF635F1C796}"/>
              </a:ext>
            </a:extLst>
          </p:cNvPr>
          <p:cNvPicPr>
            <a:picLocks noChangeAspect="1"/>
          </p:cNvPicPr>
          <p:nvPr/>
        </p:nvPicPr>
        <p:blipFill>
          <a:blip r:embed="rId2"/>
          <a:stretch>
            <a:fillRect/>
          </a:stretch>
        </p:blipFill>
        <p:spPr>
          <a:xfrm>
            <a:off x="1415480" y="1191201"/>
            <a:ext cx="9516045" cy="5136040"/>
          </a:xfrm>
          <a:prstGeom prst="rect">
            <a:avLst/>
          </a:prstGeom>
          <a:ln>
            <a:solidFill>
              <a:schemeClr val="tx1"/>
            </a:solidFill>
          </a:ln>
        </p:spPr>
      </p:pic>
    </p:spTree>
    <p:extLst>
      <p:ext uri="{BB962C8B-B14F-4D97-AF65-F5344CB8AC3E}">
        <p14:creationId xmlns:p14="http://schemas.microsoft.com/office/powerpoint/2010/main" val="190939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 xmlns:a16="http://schemas.microsoft.com/office/drawing/2014/main" id="{EE86C066-3752-93A6-78B7-F40CABEE67D6}"/>
              </a:ext>
            </a:extLst>
          </p:cNvPr>
          <p:cNvSpPr>
            <a:spLocks noGrp="1"/>
          </p:cNvSpPr>
          <p:nvPr>
            <p:ph type="title"/>
          </p:nvPr>
        </p:nvSpPr>
        <p:spPr>
          <a:xfrm>
            <a:off x="914401" y="685801"/>
            <a:ext cx="10361084" cy="654967"/>
          </a:xfrm>
        </p:spPr>
        <p:txBody>
          <a:bodyPr/>
          <a:lstStyle/>
          <a:p>
            <a:r>
              <a:rPr lang="en-US" dirty="0"/>
              <a:t>Zone C</a:t>
            </a:r>
          </a:p>
        </p:txBody>
      </p:sp>
      <p:pic>
        <p:nvPicPr>
          <p:cNvPr id="7" name="Picture 6">
            <a:extLst>
              <a:ext uri="{FF2B5EF4-FFF2-40B4-BE49-F238E27FC236}">
                <a16:creationId xmlns="" xmlns:a16="http://schemas.microsoft.com/office/drawing/2014/main" id="{0D57B448-4F0C-3124-74F0-DE3E0E4F0E5A}"/>
              </a:ext>
            </a:extLst>
          </p:cNvPr>
          <p:cNvPicPr>
            <a:picLocks noChangeAspect="1"/>
          </p:cNvPicPr>
          <p:nvPr/>
        </p:nvPicPr>
        <p:blipFill>
          <a:blip r:embed="rId2"/>
          <a:stretch>
            <a:fillRect/>
          </a:stretch>
        </p:blipFill>
        <p:spPr>
          <a:xfrm>
            <a:off x="985731" y="1652370"/>
            <a:ext cx="10220538" cy="4113213"/>
          </a:xfrm>
          <a:prstGeom prst="rect">
            <a:avLst/>
          </a:prstGeom>
          <a:noFill/>
          <a:ln>
            <a:solidFill>
              <a:schemeClr val="tx1"/>
            </a:solidFill>
          </a:ln>
        </p:spPr>
      </p:pic>
      <p:sp>
        <p:nvSpPr>
          <p:cNvPr id="5" name="Slide Number Placeholder 4">
            <a:extLst>
              <a:ext uri="{FF2B5EF4-FFF2-40B4-BE49-F238E27FC236}">
                <a16:creationId xmlns="" xmlns:a16="http://schemas.microsoft.com/office/drawing/2014/main" id="{836C55D9-2C9E-3659-A823-40ABADB202B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06B781AF-4CCF-49B0-A572-DE54FBE5D942}" type="slidenum">
              <a:rPr lang="en-GB" smtClean="0"/>
              <a:pPr>
                <a:spcAft>
                  <a:spcPts val="600"/>
                </a:spcAft>
              </a:pPr>
              <a:t>6</a:t>
            </a:fld>
            <a:endParaRPr lang="en-GB"/>
          </a:p>
        </p:txBody>
      </p:sp>
      <p:sp>
        <p:nvSpPr>
          <p:cNvPr id="4" name="Footer Placeholder 3">
            <a:extLst>
              <a:ext uri="{FF2B5EF4-FFF2-40B4-BE49-F238E27FC236}">
                <a16:creationId xmlns="" xmlns:a16="http://schemas.microsoft.com/office/drawing/2014/main" id="{8283B646-3995-090E-348E-8C0DA2E08C74}"/>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Solomon Trainin, Wiliot</a:t>
            </a:r>
          </a:p>
        </p:txBody>
      </p:sp>
      <p:sp>
        <p:nvSpPr>
          <p:cNvPr id="3" name="Date Placeholder 2">
            <a:extLst>
              <a:ext uri="{FF2B5EF4-FFF2-40B4-BE49-F238E27FC236}">
                <a16:creationId xmlns="" xmlns:a16="http://schemas.microsoft.com/office/drawing/2014/main" id="{C0DCC153-F2EC-376A-3F09-A424FF84CD2B}"/>
              </a:ext>
            </a:extLst>
          </p:cNvPr>
          <p:cNvSpPr>
            <a:spLocks noGrp="1"/>
          </p:cNvSpPr>
          <p:nvPr>
            <p:ph type="dt" idx="15"/>
          </p:nvPr>
        </p:nvSpPr>
        <p:spPr>
          <a:xfrm>
            <a:off x="929217" y="333375"/>
            <a:ext cx="2499764" cy="273050"/>
          </a:xfrm>
        </p:spPr>
        <p:txBody>
          <a:bodyPr wrap="square" anchor="b">
            <a:normAutofit/>
          </a:bodyPr>
          <a:lstStyle/>
          <a:p>
            <a:pPr>
              <a:lnSpc>
                <a:spcPct val="90000"/>
              </a:lnSpc>
              <a:spcAft>
                <a:spcPts val="600"/>
              </a:spcAft>
            </a:pPr>
            <a:r>
              <a:rPr lang="aa-ET"/>
              <a:t>May 2024</a:t>
            </a:r>
            <a:endParaRPr lang="en-GB"/>
          </a:p>
        </p:txBody>
      </p:sp>
    </p:spTree>
    <p:extLst>
      <p:ext uri="{BB962C8B-B14F-4D97-AF65-F5344CB8AC3E}">
        <p14:creationId xmlns:p14="http://schemas.microsoft.com/office/powerpoint/2010/main" val="35691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56FD8D-D60C-187F-E7BF-4981CD005DC1}"/>
              </a:ext>
            </a:extLst>
          </p:cNvPr>
          <p:cNvSpPr>
            <a:spLocks noGrp="1"/>
          </p:cNvSpPr>
          <p:nvPr>
            <p:ph type="title"/>
          </p:nvPr>
        </p:nvSpPr>
        <p:spPr>
          <a:xfrm>
            <a:off x="914401" y="685802"/>
            <a:ext cx="10361084" cy="646332"/>
          </a:xfrm>
        </p:spPr>
        <p:txBody>
          <a:bodyPr/>
          <a:lstStyle/>
          <a:p>
            <a:r>
              <a:rPr lang="en-US" dirty="0"/>
              <a:t>Three zones of power balance</a:t>
            </a:r>
            <a:endParaRPr lang="aa-ET" dirty="0"/>
          </a:p>
        </p:txBody>
      </p:sp>
      <p:sp>
        <p:nvSpPr>
          <p:cNvPr id="4" name="Slide Number Placeholder 3">
            <a:extLst>
              <a:ext uri="{FF2B5EF4-FFF2-40B4-BE49-F238E27FC236}">
                <a16:creationId xmlns="" xmlns:a16="http://schemas.microsoft.com/office/drawing/2014/main" id="{CFBC8093-CB21-5765-1FA2-1F12B0134B27}"/>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 xmlns:a16="http://schemas.microsoft.com/office/drawing/2014/main" id="{E38E82E8-34A0-0AAB-C7BE-355730E2C32C}"/>
              </a:ext>
            </a:extLst>
          </p:cNvPr>
          <p:cNvSpPr>
            <a:spLocks noGrp="1"/>
          </p:cNvSpPr>
          <p:nvPr>
            <p:ph type="ftr" idx="14"/>
          </p:nvPr>
        </p:nvSpPr>
        <p:spPr/>
        <p:txBody>
          <a:bodyPr/>
          <a:lstStyle/>
          <a:p>
            <a:r>
              <a:rPr lang="en-GB"/>
              <a:t>Solomon Trainin, Wiliot</a:t>
            </a:r>
            <a:endParaRPr lang="en-GB" dirty="0"/>
          </a:p>
        </p:txBody>
      </p:sp>
      <p:sp>
        <p:nvSpPr>
          <p:cNvPr id="6" name="Date Placeholder 5">
            <a:extLst>
              <a:ext uri="{FF2B5EF4-FFF2-40B4-BE49-F238E27FC236}">
                <a16:creationId xmlns="" xmlns:a16="http://schemas.microsoft.com/office/drawing/2014/main" id="{515583C4-65B5-A89C-1F21-C6903AA6460E}"/>
              </a:ext>
            </a:extLst>
          </p:cNvPr>
          <p:cNvSpPr>
            <a:spLocks noGrp="1"/>
          </p:cNvSpPr>
          <p:nvPr>
            <p:ph type="dt" idx="15"/>
          </p:nvPr>
        </p:nvSpPr>
        <p:spPr/>
        <p:txBody>
          <a:bodyPr/>
          <a:lstStyle/>
          <a:p>
            <a:r>
              <a:rPr lang="aa-ET"/>
              <a:t>May 2024</a:t>
            </a:r>
            <a:endParaRPr lang="en-GB" dirty="0"/>
          </a:p>
        </p:txBody>
      </p:sp>
      <p:sp>
        <p:nvSpPr>
          <p:cNvPr id="9" name="TextBox 8">
            <a:extLst>
              <a:ext uri="{FF2B5EF4-FFF2-40B4-BE49-F238E27FC236}">
                <a16:creationId xmlns="" xmlns:a16="http://schemas.microsoft.com/office/drawing/2014/main" id="{F411DA4B-9401-9E2E-925F-EF32065DA49E}"/>
              </a:ext>
            </a:extLst>
          </p:cNvPr>
          <p:cNvSpPr txBox="1"/>
          <p:nvPr/>
        </p:nvSpPr>
        <p:spPr>
          <a:xfrm>
            <a:off x="7124037" y="3971768"/>
            <a:ext cx="4032448" cy="646331"/>
          </a:xfrm>
          <a:prstGeom prst="rect">
            <a:avLst/>
          </a:prstGeom>
          <a:noFill/>
        </p:spPr>
        <p:txBody>
          <a:bodyPr wrap="square" rtlCol="0">
            <a:spAutoFit/>
          </a:bodyPr>
          <a:lstStyle/>
          <a:p>
            <a:r>
              <a:rPr lang="en-US" sz="3600" dirty="0">
                <a:solidFill>
                  <a:schemeClr val="tx1"/>
                </a:solidFill>
              </a:rPr>
              <a:t>R2 (P</a:t>
            </a:r>
            <a:r>
              <a:rPr lang="en-US" sz="3600" baseline="-25000" dirty="0">
                <a:solidFill>
                  <a:schemeClr val="tx1"/>
                </a:solidFill>
              </a:rPr>
              <a:t>R2</a:t>
            </a:r>
            <a:r>
              <a:rPr lang="en-US" sz="3600" dirty="0">
                <a:solidFill>
                  <a:schemeClr val="tx1"/>
                </a:solidFill>
              </a:rPr>
              <a:t> = </a:t>
            </a:r>
            <a:r>
              <a:rPr lang="en-US" sz="3600" dirty="0" err="1">
                <a:solidFill>
                  <a:schemeClr val="tx1"/>
                </a:solidFill>
              </a:rPr>
              <a:t>P</a:t>
            </a:r>
            <a:r>
              <a:rPr lang="en-US" sz="3600" baseline="-25000" dirty="0" err="1">
                <a:solidFill>
                  <a:schemeClr val="tx1"/>
                </a:solidFill>
              </a:rPr>
              <a:t>leakage</a:t>
            </a:r>
            <a:r>
              <a:rPr lang="en-US" sz="3600" dirty="0">
                <a:solidFill>
                  <a:schemeClr val="tx1"/>
                </a:solidFill>
              </a:rPr>
              <a:t>)</a:t>
            </a:r>
            <a:endParaRPr lang="aa-ET" sz="3600" baseline="-25000" dirty="0">
              <a:solidFill>
                <a:schemeClr val="tx1"/>
              </a:solidFill>
            </a:endParaRPr>
          </a:p>
        </p:txBody>
      </p:sp>
      <p:grpSp>
        <p:nvGrpSpPr>
          <p:cNvPr id="14" name="Group 13">
            <a:extLst>
              <a:ext uri="{FF2B5EF4-FFF2-40B4-BE49-F238E27FC236}">
                <a16:creationId xmlns="" xmlns:a16="http://schemas.microsoft.com/office/drawing/2014/main" id="{56BBA8D8-B8C5-FB8C-8316-B7F686C3AEAB}"/>
              </a:ext>
            </a:extLst>
          </p:cNvPr>
          <p:cNvGrpSpPr/>
          <p:nvPr/>
        </p:nvGrpSpPr>
        <p:grpSpPr>
          <a:xfrm>
            <a:off x="7124037" y="2405613"/>
            <a:ext cx="5012870" cy="1383242"/>
            <a:chOff x="7115405" y="3103918"/>
            <a:chExt cx="5012870" cy="1383242"/>
          </a:xfrm>
        </p:grpSpPr>
        <p:sp>
          <p:nvSpPr>
            <p:cNvPr id="11" name="TextBox 10">
              <a:extLst>
                <a:ext uri="{FF2B5EF4-FFF2-40B4-BE49-F238E27FC236}">
                  <a16:creationId xmlns="" xmlns:a16="http://schemas.microsoft.com/office/drawing/2014/main" id="{D9DD4B14-C66D-062A-E016-28836F373178}"/>
                </a:ext>
              </a:extLst>
            </p:cNvPr>
            <p:cNvSpPr txBox="1"/>
            <p:nvPr/>
          </p:nvSpPr>
          <p:spPr>
            <a:xfrm>
              <a:off x="7115405" y="3103918"/>
              <a:ext cx="5012870" cy="646331"/>
            </a:xfrm>
            <a:prstGeom prst="rect">
              <a:avLst/>
            </a:prstGeom>
            <a:noFill/>
          </p:spPr>
          <p:txBody>
            <a:bodyPr wrap="square">
              <a:spAutoFit/>
            </a:bodyPr>
            <a:lstStyle/>
            <a:p>
              <a:pPr marR="0" algn="l" rtl="0"/>
              <a:r>
                <a:rPr lang="en-US" sz="3600" dirty="0">
                  <a:solidFill>
                    <a:schemeClr val="tx1"/>
                  </a:solidFill>
                </a:rPr>
                <a:t>R1 (P</a:t>
              </a:r>
              <a:r>
                <a:rPr lang="en-US" sz="3600" baseline="-25000" dirty="0">
                  <a:solidFill>
                    <a:schemeClr val="tx1"/>
                  </a:solidFill>
                </a:rPr>
                <a:t>R1</a:t>
              </a:r>
              <a:r>
                <a:rPr lang="en-US" sz="3600" dirty="0">
                  <a:solidFill>
                    <a:schemeClr val="tx1"/>
                  </a:solidFill>
                </a:rPr>
                <a:t> = P                    )</a:t>
              </a:r>
              <a:endParaRPr lang="aa-ET" sz="3600" baseline="-25000" dirty="0">
                <a:solidFill>
                  <a:schemeClr val="tx1"/>
                </a:solidFill>
              </a:endParaRPr>
            </a:p>
          </p:txBody>
        </p:sp>
        <p:sp>
          <p:nvSpPr>
            <p:cNvPr id="12" name="TextBox 11">
              <a:extLst>
                <a:ext uri="{FF2B5EF4-FFF2-40B4-BE49-F238E27FC236}">
                  <a16:creationId xmlns="" xmlns:a16="http://schemas.microsoft.com/office/drawing/2014/main" id="{7A2EA34E-36A7-1027-9D2A-6B8BA269A9A5}"/>
                </a:ext>
              </a:extLst>
            </p:cNvPr>
            <p:cNvSpPr txBox="1"/>
            <p:nvPr/>
          </p:nvSpPr>
          <p:spPr>
            <a:xfrm>
              <a:off x="9273352" y="3286831"/>
              <a:ext cx="2771828" cy="1200329"/>
            </a:xfrm>
            <a:prstGeom prst="rect">
              <a:avLst/>
            </a:prstGeom>
            <a:noFill/>
          </p:spPr>
          <p:txBody>
            <a:bodyPr wrap="square" rtlCol="0">
              <a:spAutoFit/>
            </a:bodyPr>
            <a:lstStyle/>
            <a:p>
              <a:r>
                <a:rPr lang="en-US" sz="2400" b="0" i="0" u="none" strike="noStrike" baseline="0" dirty="0">
                  <a:solidFill>
                    <a:srgbClr val="5A5A5A"/>
                  </a:solidFill>
                  <a:latin typeface="Calibri" panose="020F0502020204030204" pitchFamily="34" charset="0"/>
                </a:rPr>
                <a:t>Leakage +</a:t>
              </a:r>
            </a:p>
            <a:p>
              <a:r>
                <a:rPr lang="en-US" sz="2400" b="0" i="0" u="none" strike="noStrike" baseline="0" dirty="0">
                  <a:solidFill>
                    <a:srgbClr val="5A5A5A"/>
                  </a:solidFill>
                  <a:latin typeface="Calibri" panose="020F0502020204030204" pitchFamily="34" charset="0"/>
                </a:rPr>
                <a:t>Memory retention + Functionality </a:t>
              </a:r>
              <a:endParaRPr lang="aa-ET" dirty="0"/>
            </a:p>
          </p:txBody>
        </p:sp>
      </p:grpSp>
      <p:pic>
        <p:nvPicPr>
          <p:cNvPr id="13" name="Picture 12">
            <a:extLst>
              <a:ext uri="{FF2B5EF4-FFF2-40B4-BE49-F238E27FC236}">
                <a16:creationId xmlns="" xmlns:a16="http://schemas.microsoft.com/office/drawing/2014/main" id="{57C4DF9D-7859-1137-D6D1-89B5B262B875}"/>
              </a:ext>
            </a:extLst>
          </p:cNvPr>
          <p:cNvPicPr>
            <a:picLocks noChangeAspect="1"/>
          </p:cNvPicPr>
          <p:nvPr/>
        </p:nvPicPr>
        <p:blipFill>
          <a:blip r:embed="rId2"/>
          <a:stretch>
            <a:fillRect/>
          </a:stretch>
        </p:blipFill>
        <p:spPr>
          <a:xfrm>
            <a:off x="694002" y="1600201"/>
            <a:ext cx="6311035" cy="4113213"/>
          </a:xfrm>
          <a:prstGeom prst="rect">
            <a:avLst/>
          </a:prstGeom>
          <a:ln>
            <a:solidFill>
              <a:schemeClr val="tx1"/>
            </a:solidFill>
          </a:ln>
        </p:spPr>
      </p:pic>
    </p:spTree>
    <p:extLst>
      <p:ext uri="{BB962C8B-B14F-4D97-AF65-F5344CB8AC3E}">
        <p14:creationId xmlns:p14="http://schemas.microsoft.com/office/powerpoint/2010/main" val="3647004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448C81-5FB2-9716-6CE7-2B87CF449642}"/>
              </a:ext>
            </a:extLst>
          </p:cNvPr>
          <p:cNvSpPr>
            <a:spLocks noGrp="1"/>
          </p:cNvSpPr>
          <p:nvPr>
            <p:ph type="title"/>
          </p:nvPr>
        </p:nvSpPr>
        <p:spPr/>
        <p:txBody>
          <a:bodyPr/>
          <a:lstStyle/>
          <a:p>
            <a:r>
              <a:rPr lang="en-US" dirty="0"/>
              <a:t>Mitigation</a:t>
            </a:r>
            <a:endParaRPr lang="aa-ET" dirty="0"/>
          </a:p>
        </p:txBody>
      </p:sp>
      <p:sp>
        <p:nvSpPr>
          <p:cNvPr id="3" name="Content Placeholder 2">
            <a:extLst>
              <a:ext uri="{FF2B5EF4-FFF2-40B4-BE49-F238E27FC236}">
                <a16:creationId xmlns="" xmlns:a16="http://schemas.microsoft.com/office/drawing/2014/main" id="{1E735876-86BD-6DE9-97A9-5D5D6CCE7597}"/>
              </a:ext>
            </a:extLst>
          </p:cNvPr>
          <p:cNvSpPr>
            <a:spLocks noGrp="1"/>
          </p:cNvSpPr>
          <p:nvPr>
            <p:ph idx="1"/>
          </p:nvPr>
        </p:nvSpPr>
        <p:spPr>
          <a:xfrm>
            <a:off x="914401" y="1742444"/>
            <a:ext cx="10361084" cy="4113213"/>
          </a:xfrm>
        </p:spPr>
        <p:txBody>
          <a:bodyPr/>
          <a:lstStyle/>
          <a:p>
            <a:pPr>
              <a:buFont typeface="Arial" panose="020B0604020202020204" pitchFamily="34" charset="0"/>
              <a:buChar char="•"/>
            </a:pPr>
            <a:r>
              <a:rPr lang="en-US" dirty="0"/>
              <a:t>Do nothing. In this case, a certain number of AMP STAs will periodically transmit in response to trigger frames, even without the ability to retain memory and support applications.</a:t>
            </a:r>
          </a:p>
          <a:p>
            <a:pPr>
              <a:buFont typeface="Arial" panose="020B0604020202020204" pitchFamily="34" charset="0"/>
              <a:buChar char="•"/>
            </a:pPr>
            <a:r>
              <a:rPr lang="en-US" dirty="0"/>
              <a:t>If the AMP STA behaves in such a way that it consumes energy to retain memory and support applications before it has accumulated enough energy for the first transmission, then under the mentioned conditions it will end up in zone A and even when receiving trigger frames will not respond by transmitting due to lack of energy.</a:t>
            </a:r>
            <a:endParaRPr lang="aa-ET" dirty="0"/>
          </a:p>
        </p:txBody>
      </p:sp>
      <p:sp>
        <p:nvSpPr>
          <p:cNvPr id="4" name="Slide Number Placeholder 3">
            <a:extLst>
              <a:ext uri="{FF2B5EF4-FFF2-40B4-BE49-F238E27FC236}">
                <a16:creationId xmlns="" xmlns:a16="http://schemas.microsoft.com/office/drawing/2014/main" id="{1FCBB5BF-772D-522F-9A1F-13B2540B2A9D}"/>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 xmlns:a16="http://schemas.microsoft.com/office/drawing/2014/main" id="{74819788-A47D-FC76-005E-FB5A2423E4AD}"/>
              </a:ext>
            </a:extLst>
          </p:cNvPr>
          <p:cNvSpPr>
            <a:spLocks noGrp="1"/>
          </p:cNvSpPr>
          <p:nvPr>
            <p:ph type="ftr" idx="14"/>
          </p:nvPr>
        </p:nvSpPr>
        <p:spPr/>
        <p:txBody>
          <a:bodyPr/>
          <a:lstStyle/>
          <a:p>
            <a:r>
              <a:rPr lang="en-GB"/>
              <a:t>Solomon Trainin, Wiliot</a:t>
            </a:r>
            <a:endParaRPr lang="en-GB" dirty="0"/>
          </a:p>
        </p:txBody>
      </p:sp>
      <p:sp>
        <p:nvSpPr>
          <p:cNvPr id="6" name="Date Placeholder 5">
            <a:extLst>
              <a:ext uri="{FF2B5EF4-FFF2-40B4-BE49-F238E27FC236}">
                <a16:creationId xmlns="" xmlns:a16="http://schemas.microsoft.com/office/drawing/2014/main" id="{7F69C775-7753-F11C-2D4B-B1EACB46D9FD}"/>
              </a:ext>
            </a:extLst>
          </p:cNvPr>
          <p:cNvSpPr>
            <a:spLocks noGrp="1"/>
          </p:cNvSpPr>
          <p:nvPr>
            <p:ph type="dt" idx="15"/>
          </p:nvPr>
        </p:nvSpPr>
        <p:spPr/>
        <p:txBody>
          <a:bodyPr/>
          <a:lstStyle/>
          <a:p>
            <a:r>
              <a:rPr lang="aa-ET"/>
              <a:t>May 2024</a:t>
            </a:r>
            <a:endParaRPr lang="en-GB" dirty="0"/>
          </a:p>
        </p:txBody>
      </p:sp>
    </p:spTree>
    <p:extLst>
      <p:ext uri="{BB962C8B-B14F-4D97-AF65-F5344CB8AC3E}">
        <p14:creationId xmlns:p14="http://schemas.microsoft.com/office/powerpoint/2010/main" val="4098806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p:txBody>
          <a:bodyPr/>
          <a:lstStyle/>
          <a:p>
            <a:r>
              <a:rPr lang="en-US" dirty="0"/>
              <a:t>1. 11-24-0047-00-0amp AMP Station operation states</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9</a:t>
            </a:fld>
            <a:endParaRPr lang="en-GB"/>
          </a:p>
        </p:txBody>
      </p:sp>
      <p:sp>
        <p:nvSpPr>
          <p:cNvPr id="5" name="Footer Placeholder 4"/>
          <p:cNvSpPr>
            <a:spLocks noGrp="1"/>
          </p:cNvSpPr>
          <p:nvPr>
            <p:ph type="ftr" idx="14"/>
          </p:nvPr>
        </p:nvSpPr>
        <p:spPr/>
        <p:txBody>
          <a:bodyPr/>
          <a:lstStyle/>
          <a:p>
            <a:r>
              <a:rPr lang="en-GB"/>
              <a:t>Solomon Trainin, Wiliot</a:t>
            </a:r>
            <a:endParaRPr lang="en-GB" dirty="0"/>
          </a:p>
        </p:txBody>
      </p:sp>
      <p:sp>
        <p:nvSpPr>
          <p:cNvPr id="4" name="Date Placeholder 3"/>
          <p:cNvSpPr>
            <a:spLocks noGrp="1"/>
          </p:cNvSpPr>
          <p:nvPr>
            <p:ph type="dt" idx="15"/>
          </p:nvPr>
        </p:nvSpPr>
        <p:spPr/>
        <p:txBody>
          <a:bodyPr/>
          <a:lstStyle/>
          <a:p>
            <a:r>
              <a:rPr lang="aa-ET"/>
              <a:t>May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(3)</Template>
  <TotalTime>2687</TotalTime>
  <Words>367</Words>
  <Application>Microsoft Office PowerPoint</Application>
  <PresentationFormat>Widescreen</PresentationFormat>
  <Paragraphs>62</Paragraphs>
  <Slides>9</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6" baseType="lpstr">
      <vt:lpstr>Arial Unicode MS</vt:lpstr>
      <vt:lpstr>MS Gothic</vt:lpstr>
      <vt:lpstr>Arial</vt:lpstr>
      <vt:lpstr>Calibri</vt:lpstr>
      <vt:lpstr>Times New Roman</vt:lpstr>
      <vt:lpstr>Office Theme</vt:lpstr>
      <vt:lpstr>Document</vt:lpstr>
      <vt:lpstr>Energy balance of the state-based AMP station </vt:lpstr>
      <vt:lpstr>Abstract</vt:lpstr>
      <vt:lpstr>Three zones of power balance</vt:lpstr>
      <vt:lpstr>Zone A</vt:lpstr>
      <vt:lpstr>Zone B</vt:lpstr>
      <vt:lpstr>Zone C</vt:lpstr>
      <vt:lpstr>Three zones of power balance</vt:lpstr>
      <vt:lpstr>Mitigation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Solomon Trainin</dc:creator>
  <cp:keywords/>
  <cp:lastModifiedBy>Solomon Trainin</cp:lastModifiedBy>
  <cp:revision>3</cp:revision>
  <cp:lastPrinted>1601-01-01T00:00:00Z</cp:lastPrinted>
  <dcterms:created xsi:type="dcterms:W3CDTF">2024-04-23T10:05:01Z</dcterms:created>
  <dcterms:modified xsi:type="dcterms:W3CDTF">2024-05-09T17:43:51Z</dcterms:modified>
  <cp:category>Name, Affiliation</cp:category>
</cp:coreProperties>
</file>