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368" r:id="rId4"/>
    <p:sldId id="404" r:id="rId5"/>
    <p:sldId id="416" r:id="rId6"/>
    <p:sldId id="417" r:id="rId7"/>
    <p:sldId id="406" r:id="rId8"/>
    <p:sldId id="392" r:id="rId9"/>
    <p:sldId id="265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0918825" y="4368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123767" y="332740"/>
            <a:ext cx="3136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-24/820r0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SCS proxy for Relay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712085"/>
          <a:ext cx="9496425" cy="3080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dirty="0"/>
                        <a:t>Yan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ja-JP" altLang="en-US" sz="1500" dirty="0"/>
                        <a:t>li.yan16@zte.com.cn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Jay Yang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Yaodong Zhang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4211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2024-07-20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223393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Introduction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00200"/>
            <a:ext cx="10363835" cy="4384675"/>
          </a:xfrm>
        </p:spPr>
        <p:txBody>
          <a:bodyPr/>
          <a:p>
            <a:r>
              <a:rPr lang="en-US" dirty="0">
                <a:sym typeface="+mn-ea"/>
              </a:rPr>
              <a:t>The main objectives within the scope of 11bn are to</a:t>
            </a:r>
            <a:r>
              <a:rPr lang="en-US" dirty="0"/>
              <a:t> 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improve reliability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increase throughput at different SNR levels </a:t>
            </a:r>
            <a:r>
              <a:rPr kumimoji="1" lang="en-US" altLang="ja-JP" sz="1800" dirty="0">
                <a:ea typeface="+mn-ea"/>
                <a:cs typeface="+mn-cs"/>
                <a:sym typeface="+mn-ea"/>
              </a:rPr>
              <a:t>(Rate-vs-Range)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reduce latency, etc</a:t>
            </a:r>
            <a:r>
              <a:rPr kumimoji="1" lang="en-US" altLang="ja-JP" sz="1800" dirty="0">
                <a:ea typeface="+mn-ea"/>
                <a:cs typeface="+mn-cs"/>
              </a:rPr>
              <a:t>. </a:t>
            </a:r>
            <a:r>
              <a:rPr kumimoji="1" lang="en-US" altLang="ja-JP" sz="1800" dirty="0">
                <a:ea typeface="+mn-ea"/>
                <a:cs typeface="+mn-cs"/>
                <a:sym typeface="+mn-ea"/>
              </a:rPr>
              <a:t>[1]</a:t>
            </a:r>
            <a:endParaRPr kumimoji="1" lang="en-US" altLang="ja-JP" dirty="0"/>
          </a:p>
          <a:p>
            <a:r>
              <a:rPr kumimoji="1" lang="en-US" altLang="ja-JP" dirty="0"/>
              <a:t>There have been </a:t>
            </a:r>
            <a:r>
              <a:rPr lang="en-US" altLang="en-GB" dirty="0" smtClean="0">
                <a:sym typeface="+mn-ea"/>
              </a:rPr>
              <a:t>s</a:t>
            </a:r>
            <a:r>
              <a:rPr lang="en-GB" dirty="0" smtClean="0">
                <a:sym typeface="+mn-ea"/>
              </a:rPr>
              <a:t>everal </a:t>
            </a:r>
            <a:r>
              <a:rPr kumimoji="1" lang="en-US" altLang="ja-JP" dirty="0"/>
              <a:t>contributions discussing the significant role of </a:t>
            </a:r>
            <a:r>
              <a:rPr kumimoji="1" lang="en-US" altLang="ja-JP" dirty="0"/>
              <a:t>relays in enhancing RvR throughput. [2] – [8]</a:t>
            </a:r>
            <a:endParaRPr kumimoji="1" lang="en-US" altLang="ja-JP" dirty="0"/>
          </a:p>
          <a:p>
            <a:r>
              <a:rPr kumimoji="1" lang="en-US" altLang="ja-JP" dirty="0"/>
              <a:t>SCS enables the AP to classify and handle specific MSDUs based on parameters provided by the STA, significantly improving QoS for real-time applications.</a:t>
            </a:r>
            <a:endParaRPr kumimoji="1" lang="en-US" altLang="ja-JP" sz="2400" dirty="0"/>
          </a:p>
          <a:p>
            <a:r>
              <a:rPr dirty="0" smtClean="0">
                <a:sym typeface="+mn-ea"/>
              </a:rPr>
              <a:t>In this contribution, we present our insights on </a:t>
            </a:r>
            <a:r>
              <a:rPr lang="en-US" dirty="0" smtClean="0">
                <a:sym typeface="+mn-ea"/>
              </a:rPr>
              <a:t>QoS management</a:t>
            </a:r>
            <a:r>
              <a:rPr lang="en-US" dirty="0" smtClean="0">
                <a:sym typeface="+mn-ea"/>
              </a:rPr>
              <a:t> </a:t>
            </a:r>
            <a:r>
              <a:rPr lang="en-US" dirty="0" smtClean="0">
                <a:sym typeface="+mn-ea"/>
              </a:rPr>
              <a:t>for</a:t>
            </a:r>
            <a:r>
              <a:rPr dirty="0" smtClean="0">
                <a:sym typeface="+mn-ea"/>
              </a:rPr>
              <a:t> relay to </a:t>
            </a:r>
            <a:r>
              <a:rPr lang="en-US" dirty="0" smtClean="0">
                <a:sym typeface="+mn-ea"/>
              </a:rPr>
              <a:t>enhance </a:t>
            </a:r>
            <a:r>
              <a:rPr dirty="0" smtClean="0">
                <a:sym typeface="+mn-ea"/>
              </a:rPr>
              <a:t>the relay </a:t>
            </a:r>
            <a:r>
              <a:rPr lang="en-US" dirty="0" smtClean="0">
                <a:sym typeface="+mn-ea"/>
              </a:rPr>
              <a:t>operation </a:t>
            </a:r>
            <a:r>
              <a:rPr dirty="0" smtClean="0">
                <a:sym typeface="+mn-ea"/>
              </a:rPr>
              <a:t>of </a:t>
            </a:r>
            <a:r>
              <a:rPr lang="en-US" dirty="0" smtClean="0">
                <a:sym typeface="+mn-ea"/>
              </a:rPr>
              <a:t>11bn</a:t>
            </a:r>
            <a:r>
              <a:rPr dirty="0" smtClean="0">
                <a:sym typeface="+mn-ea"/>
              </a:rPr>
              <a:t>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ym typeface="+mn-ea"/>
              </a:rPr>
              <a:t>Problem statement 1</a:t>
            </a:r>
            <a:endParaRPr lang="en-US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64565" y="1567180"/>
            <a:ext cx="10363835" cy="4641850"/>
          </a:xfrm>
        </p:spPr>
        <p:txBody>
          <a:bodyPr/>
          <a:p>
            <a:pPr latinLnBrk="0">
              <a:spcBef>
                <a:spcPts val="600"/>
              </a:spcBef>
            </a:pPr>
            <a:r>
              <a:rPr lang="en-US" dirty="0" smtClean="0">
                <a:sym typeface="+mn-ea"/>
              </a:rPr>
              <a:t>As an intermediate node, relay lacks explicit knowledge of the traffic classification and QoS requirement of STA.</a:t>
            </a:r>
            <a:endParaRPr lang="en-US" dirty="0" smtClean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+mn-ea"/>
                <a:sym typeface="+mn-ea"/>
              </a:rPr>
              <a:t>In 11bn relay operation, relay performs only partial MAC processing functions. [2]</a:t>
            </a:r>
            <a:endParaRPr lang="en-US" sz="1800" b="0" dirty="0" smtClean="0">
              <a:cs typeface="+mn-ea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+mn-ea"/>
              </a:rPr>
              <a:t>STA associates with AP while utilizing</a:t>
            </a:r>
            <a:r>
              <a:rPr lang="en-US" sz="1800" dirty="0" smtClean="0">
                <a:sym typeface="+mn-ea"/>
              </a:rPr>
              <a:t> DF(decode forward) Relay functionality through the relay</a:t>
            </a:r>
            <a:r>
              <a:rPr kumimoji="1" lang="en-US" altLang="ja-JP" sz="1800" b="0" dirty="0">
                <a:ea typeface="+mn-ea"/>
                <a:cs typeface="+mn-cs"/>
              </a:rPr>
              <a:t>.</a:t>
            </a:r>
            <a:endParaRPr kumimoji="1" lang="en-US" altLang="ja-JP" sz="1800" b="0" dirty="0">
              <a:ea typeface="+mn-ea"/>
              <a:cs typeface="+mn-cs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+mn-ea"/>
                <a:sym typeface="+mn-ea"/>
              </a:rPr>
              <a:t>SCS agreement is established between the associated AP and STA, while the relay operates without knowledge of the traffic</a:t>
            </a:r>
            <a:r>
              <a:rPr lang="en-US" sz="1800" dirty="0" smtClean="0">
                <a:sym typeface="+mn-ea"/>
              </a:rPr>
              <a:t> classification and </a:t>
            </a:r>
            <a:r>
              <a:rPr lang="en-US" sz="1800" dirty="0" smtClean="0">
                <a:cs typeface="+mn-ea"/>
                <a:sym typeface="+mn-ea"/>
              </a:rPr>
              <a:t>QoS </a:t>
            </a:r>
            <a:r>
              <a:rPr lang="en-US" sz="1800" dirty="0" smtClean="0">
                <a:sym typeface="+mn-ea"/>
              </a:rPr>
              <a:t>requirements for the SCS stream</a:t>
            </a:r>
            <a:r>
              <a:rPr lang="en-US" sz="1800" dirty="0" smtClean="0">
                <a:cs typeface="+mn-ea"/>
                <a:sym typeface="+mn-ea"/>
              </a:rPr>
              <a:t>.</a:t>
            </a:r>
            <a:endParaRPr lang="en-US" sz="1800" dirty="0" smtClean="0">
              <a:cs typeface="+mn-ea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+mn-ea"/>
              </a:rPr>
              <a:t>The traffic transmission across the two links between the AP and the relay, and between the relay and the STA, needs to collectively ensure the QoS requirements of the traffic.</a:t>
            </a:r>
            <a:endParaRPr lang="en-US" sz="1800" dirty="0" smtClean="0">
              <a:cs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b="0" dirty="0">
              <a:ea typeface="+mn-ea"/>
              <a:cs typeface="+mn-cs"/>
            </a:endParaRPr>
          </a:p>
          <a:p>
            <a:pPr marL="342900" lvl="1" indent="-342900" algn="l" latinLnBrk="0">
              <a:spcBef>
                <a:spcPts val="600"/>
              </a:spcBef>
              <a:buClrTx/>
              <a:buSzTx/>
              <a:buFontTx/>
              <a:buChar char="•"/>
            </a:pPr>
            <a:r>
              <a:rPr lang="en-US" sz="2400" b="1" dirty="0" smtClean="0">
                <a:ea typeface="+mn-ea"/>
                <a:cs typeface="+mn-cs"/>
              </a:rPr>
              <a:t>Relay serves other STAs to extend their range while simultaneously managing its own traffic as a regular STA. [3]</a:t>
            </a:r>
            <a:endParaRPr lang="en-US" sz="2400" b="1" dirty="0" smtClean="0">
              <a:ea typeface="+mn-ea"/>
              <a:cs typeface="+mn-cs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</a:rPr>
              <a:t>Relays struggle to ensure the QoS requirements of SCS </a:t>
            </a:r>
            <a:r>
              <a:rPr lang="en-US" sz="1800" dirty="0" smtClean="0">
                <a:sym typeface="+mn-ea"/>
              </a:rPr>
              <a:t>stream</a:t>
            </a:r>
            <a:r>
              <a:rPr kumimoji="1" lang="en-US" altLang="ja-JP" sz="1800" dirty="0">
                <a:ea typeface="+mn-ea"/>
                <a:cs typeface="+mn-cs"/>
              </a:rPr>
              <a:t>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0" lvl="1" indent="0" algn="l">
              <a:spcBef>
                <a:spcPts val="600"/>
              </a:spcBef>
              <a:buClrTx/>
              <a:buSzTx/>
              <a:buFontTx/>
              <a:buNone/>
            </a:pPr>
            <a:endParaRPr lang="en-US" sz="2400" b="1" dirty="0" smtClean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dirty="0">
                <a:sym typeface="+mn-ea"/>
              </a:rPr>
              <a:t>Problem statement </a:t>
            </a:r>
            <a:r>
              <a:rPr lang="en-US" altLang="en-GB" dirty="0">
                <a:sym typeface="+mn-ea"/>
              </a:rPr>
              <a:t>2</a:t>
            </a:r>
            <a:endParaRPr lang="en-US" altLang="en-GB" dirty="0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64565" y="1567180"/>
            <a:ext cx="10363835" cy="1447800"/>
          </a:xfrm>
        </p:spPr>
        <p:txBody>
          <a:bodyPr/>
          <a:p>
            <a:pPr latinLnBrk="0">
              <a:spcBef>
                <a:spcPts val="600"/>
              </a:spcBef>
            </a:pPr>
            <a:r>
              <a:rPr lang="en-US" dirty="0" smtClean="0">
                <a:sym typeface="+mn-ea"/>
              </a:rPr>
              <a:t>This issue typically arises in cross-link relay architectures.</a:t>
            </a:r>
            <a:endParaRPr lang="en-US" dirty="0" smtClean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+mn-ea"/>
                <a:sym typeface="+mn-ea"/>
              </a:rPr>
              <a:t>MLO is applied on the relay, utilizing different links for backhaul and fronthaul in relay operation [4-6].</a:t>
            </a:r>
            <a:endParaRPr lang="en-US" sz="1800" dirty="0" smtClean="0">
              <a:cs typeface="+mn-ea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+mn-ea"/>
                <a:sym typeface="+mn-ea"/>
              </a:rPr>
              <a:t>Relay needs to reliably schedule STAs' SCS streams on the fronthaul link to meet QoS requirements.</a:t>
            </a:r>
            <a:endParaRPr lang="zh-CN" altLang="en-US" sz="1800" kern="0" dirty="0" smtClean="0"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Relay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2951480"/>
            <a:ext cx="6456045" cy="3240405"/>
          </a:xfrm>
          <a:prstGeom prst="rect">
            <a:avLst/>
          </a:prstGeom>
        </p:spPr>
      </p:pic>
      <p:pic>
        <p:nvPicPr>
          <p:cNvPr id="3" name="图片 2" descr="Relay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0" y="3675380"/>
            <a:ext cx="3277870" cy="179260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7620635" y="2964180"/>
            <a:ext cx="8255" cy="32277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35990" y="49022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35990" y="120650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Relay should be aware of the traffic</a:t>
            </a:r>
            <a:r>
              <a:rPr lang="en-US" dirty="0" smtClean="0">
                <a:sym typeface="+mn-ea"/>
              </a:rPr>
              <a:t> classification and </a:t>
            </a:r>
            <a:r>
              <a:rPr lang="en-US" dirty="0" smtClean="0">
                <a:sym typeface="+mn-ea"/>
              </a:rPr>
              <a:t>QoS requirements of the SCS streams of STA.</a:t>
            </a:r>
            <a:endParaRPr lang="en-US"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>
                <a:sym typeface="+mn-ea"/>
              </a:rPr>
              <a:t>Method 1: AP, in behalf of STA,</a:t>
            </a:r>
            <a:r>
              <a:rPr lang="en-US" sz="1800" b="0" dirty="0">
                <a:solidFill>
                  <a:srgbClr val="FF0000"/>
                </a:solidFill>
                <a:sym typeface="+mn-ea"/>
              </a:rPr>
              <a:t> </a:t>
            </a:r>
            <a:r>
              <a:rPr sz="1800" dirty="0">
                <a:sym typeface="+mn-ea"/>
              </a:rPr>
              <a:t>proxy negotiates</a:t>
            </a:r>
            <a:r>
              <a:rPr sz="1800" b="0" dirty="0">
                <a:sym typeface="+mn-ea"/>
              </a:rPr>
              <a:t> </a:t>
            </a:r>
            <a:r>
              <a:rPr lang="en-US" sz="1800" b="0" dirty="0">
                <a:sym typeface="+mn-ea"/>
              </a:rPr>
              <a:t>with relay for </a:t>
            </a:r>
            <a:r>
              <a:rPr sz="1800" b="0" dirty="0">
                <a:sym typeface="+mn-ea"/>
              </a:rPr>
              <a:t>SCS streams </a:t>
            </a:r>
            <a:r>
              <a:rPr lang="en-US" sz="1800" b="0" dirty="0">
                <a:sym typeface="+mn-ea"/>
              </a:rPr>
              <a:t>between</a:t>
            </a:r>
            <a:r>
              <a:rPr sz="1800" b="0" dirty="0">
                <a:sym typeface="+mn-ea"/>
              </a:rPr>
              <a:t> </a:t>
            </a:r>
            <a:r>
              <a:rPr lang="en-US" sz="1800" b="0" dirty="0">
                <a:sym typeface="+mn-ea"/>
              </a:rPr>
              <a:t>relay</a:t>
            </a:r>
            <a:r>
              <a:rPr sz="1800" b="0" dirty="0">
                <a:sym typeface="+mn-ea"/>
              </a:rPr>
              <a:t> </a:t>
            </a:r>
            <a:r>
              <a:rPr lang="en-US" sz="1800" b="0" dirty="0">
                <a:sym typeface="+mn-ea"/>
              </a:rPr>
              <a:t>and</a:t>
            </a:r>
            <a:r>
              <a:rPr sz="1800" b="0" dirty="0">
                <a:sym typeface="+mn-ea"/>
              </a:rPr>
              <a:t> </a:t>
            </a:r>
            <a:r>
              <a:rPr lang="en-US" sz="1800" b="0" dirty="0">
                <a:sym typeface="+mn-ea"/>
              </a:rPr>
              <a:t>STA</a:t>
            </a:r>
            <a:r>
              <a:rPr sz="1800" b="0" dirty="0">
                <a:sym typeface="+mn-ea"/>
              </a:rPr>
              <a:t>.</a:t>
            </a:r>
            <a:endParaRPr sz="1800" b="0" dirty="0">
              <a:sym typeface="+mn-ea"/>
            </a:endParaRPr>
          </a:p>
          <a:p>
            <a:pPr marL="989965" algn="l" latinLnBrk="0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AP sends a Proxy SCS Request frame to relay, providing details about the STA's SCS agreement. </a:t>
            </a:r>
            <a:endParaRPr kumimoji="1" lang="en-US" altLang="ja-JP" sz="1800" b="0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lang="en-US" sz="1800" b="0" dirty="0">
                <a:sym typeface="+mn-ea"/>
              </a:rPr>
              <a:t>The frames should </a:t>
            </a:r>
            <a:r>
              <a:rPr kumimoji="1" lang="en-US" altLang="ja-JP" sz="1800" b="0" dirty="0" smtClean="0">
                <a:sym typeface="+mn-ea"/>
              </a:rPr>
              <a:t>include essential information, such as proxy SCS indicator, Proxy STA MAC address or AID, SCS stream parameters for the link between the relay and STA.</a:t>
            </a: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sz="1800" b="0"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>
                <a:sym typeface="+mn-ea"/>
              </a:rPr>
              <a:t>Method 2 : </a:t>
            </a:r>
            <a:r>
              <a:rPr lang="en-US" sz="1800" b="0" dirty="0">
                <a:solidFill>
                  <a:schemeClr val="tx1"/>
                </a:solidFill>
                <a:sym typeface="+mn-ea"/>
              </a:rPr>
              <a:t>AP </a:t>
            </a:r>
            <a:r>
              <a:rPr lang="en-US" sz="1800" dirty="0">
                <a:solidFill>
                  <a:schemeClr val="tx1"/>
                </a:solidFill>
                <a:sym typeface="+mn-ea"/>
              </a:rPr>
              <a:t>notifies </a:t>
            </a:r>
            <a:r>
              <a:rPr lang="en-US" sz="1800" b="0" dirty="0">
                <a:solidFill>
                  <a:schemeClr val="tx1"/>
                </a:solidFill>
                <a:sym typeface="+mn-ea"/>
              </a:rPr>
              <a:t>the relay of established SCS agreement between AP and STA</a:t>
            </a:r>
            <a:r>
              <a:rPr sz="1800" b="0" dirty="0">
                <a:sym typeface="+mn-ea"/>
              </a:rPr>
              <a:t>.</a:t>
            </a:r>
            <a:r>
              <a:rPr lang="en-US" sz="1800" b="0" dirty="0">
                <a:sym typeface="+mn-ea"/>
              </a:rPr>
              <a:t>	</a:t>
            </a:r>
            <a:endParaRPr lang="en-US" sz="1800" b="0" dirty="0">
              <a:sym typeface="+mn-ea"/>
            </a:endParaRPr>
          </a:p>
          <a:p>
            <a:pPr marL="1087120" lvl="1" algn="l">
              <a:spcBef>
                <a:spcPts val="600"/>
              </a:spcBef>
              <a:buClrTx/>
              <a:buSzTx/>
              <a:buFont typeface="Wingdings" panose="05000000000000000000" charset="0"/>
              <a:buChar char="ü"/>
            </a:pPr>
            <a:r>
              <a:rPr kumimoji="1" lang="en-US" altLang="ja-JP" sz="1800" b="0" dirty="0" smtClean="0">
                <a:ea typeface="+mn-ea"/>
                <a:cs typeface="+mn-cs"/>
                <a:sym typeface="+mn-ea"/>
              </a:rPr>
              <a:t>Relay may schedule the fowarded frames based on the SCS agreement notified by the AP </a:t>
            </a:r>
            <a:endParaRPr kumimoji="1" lang="en-US" altLang="ja-JP" sz="1800" b="0" dirty="0" smtClean="0">
              <a:ea typeface="+mn-ea"/>
              <a:cs typeface="+mn-cs"/>
              <a:sym typeface="+mn-ea"/>
            </a:endParaRPr>
          </a:p>
          <a:p>
            <a:pPr marL="1087120" lvl="1" algn="l">
              <a:spcBef>
                <a:spcPts val="600"/>
              </a:spcBef>
              <a:buClrTx/>
              <a:buSzTx/>
              <a:buFont typeface="Wingdings" panose="05000000000000000000" charset="0"/>
              <a:buChar char="ü"/>
            </a:pPr>
            <a:r>
              <a:rPr kumimoji="1" lang="en-US" altLang="ja-JP" sz="1800" dirty="0">
                <a:sym typeface="+mn-ea"/>
              </a:rPr>
              <a:t>Especially for relay candidates(opportunistic relay)[9], it reduces the overhead of frequent establishment and torn-down of SCS agreement between STA and relay as Method 1 proposed</a:t>
            </a:r>
            <a:endParaRPr kumimoji="1" lang="en-US" altLang="ja-JP" sz="1800" b="0" dirty="0" smtClean="0">
              <a:ea typeface="+mn-ea"/>
              <a:cs typeface="+mn-cs"/>
              <a:sym typeface="+mn-ea"/>
            </a:endParaRPr>
          </a:p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endParaRPr sz="1800" b="0" dirty="0">
              <a:sym typeface="+mn-ea"/>
            </a:endParaRPr>
          </a:p>
          <a:p>
            <a:pPr marL="647065" indent="0" algn="l">
              <a:spcBef>
                <a:spcPts val="600"/>
              </a:spcBef>
              <a:buClrTx/>
              <a:buSzTx/>
              <a:buFont typeface="Wingdings" panose="05000000000000000000" charset="0"/>
              <a:buNone/>
            </a:pPr>
            <a:endParaRPr kumimoji="1" lang="en-US" altLang="ja-JP" sz="1800" b="0" dirty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3" name="图片 2" descr="Relay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9655" y="5182235"/>
            <a:ext cx="5013325" cy="1299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Yan Li,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Proposal (cont’d)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35990" y="1525270"/>
            <a:ext cx="10421620" cy="1290955"/>
          </a:xfrm>
        </p:spPr>
        <p:txBody>
          <a:bodyPr/>
          <a:p>
            <a:r>
              <a:rPr lang="en-US" dirty="0" smtClean="0">
                <a:sym typeface="+mn-ea"/>
              </a:rPr>
              <a:t>For Proxy SCS stream(method 1), it should keep consistent with the lifetime of corresponding SCS stream</a:t>
            </a:r>
            <a:endParaRPr lang="en-US" dirty="0" smtClean="0">
              <a:sym typeface="+mn-ea"/>
            </a:endParaRPr>
          </a:p>
          <a:p>
            <a:pPr lvl="1"/>
            <a:r>
              <a:rPr lang="en-US" sz="2000" dirty="0" smtClean="0">
                <a:sym typeface="+mn-ea"/>
              </a:rPr>
              <a:t>if SCS stream is terminated, the corresponding proxy SCS stream should also be terminated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endParaRPr kumimoji="1" lang="zh-CN" altLang="en-US" sz="1800" b="0" dirty="0" smtClean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4" name="图片 3" descr="Relay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1410" y="2816225"/>
            <a:ext cx="4390390" cy="1615440"/>
          </a:xfrm>
          <a:prstGeom prst="rect">
            <a:avLst/>
          </a:prstGeom>
        </p:spPr>
      </p:pic>
      <p:pic>
        <p:nvPicPr>
          <p:cNvPr id="3" name="图片 2" descr="Relay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" y="4860925"/>
            <a:ext cx="4608830" cy="1330960"/>
          </a:xfrm>
          <a:prstGeom prst="rect">
            <a:avLst/>
          </a:prstGeom>
        </p:spPr>
      </p:pic>
      <p:pic>
        <p:nvPicPr>
          <p:cNvPr id="6" name="图片 5" descr="Relay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915" y="3201035"/>
            <a:ext cx="4776470" cy="21221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5650" y="4462145"/>
            <a:ext cx="46189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dirty="0">
                <a:sym typeface="+mn-ea"/>
              </a:rPr>
              <a:t>Case 1: termination initiated by AP</a:t>
            </a:r>
            <a:endParaRPr lang="en-US" altLang="en-US" dirty="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5650" y="6113145"/>
            <a:ext cx="46888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dirty="0">
                <a:sym typeface="+mn-ea"/>
              </a:rPr>
              <a:t>Case 2: termination initiated by relay</a:t>
            </a:r>
            <a:endParaRPr lang="en-US" altLang="en-US" dirty="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37655" y="540702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dirty="0">
                <a:sym typeface="+mn-ea"/>
              </a:rPr>
              <a:t>Case 3: termination initiated by STA</a:t>
            </a:r>
            <a:endParaRPr lang="en-US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The</a:t>
            </a:r>
            <a:r>
              <a:rPr dirty="0" smtClean="0">
                <a:sym typeface="+mn-ea"/>
              </a:rPr>
              <a:t> contribution present</a:t>
            </a:r>
            <a:r>
              <a:rPr lang="en-US" dirty="0" smtClean="0">
                <a:sym typeface="+mn-ea"/>
              </a:rPr>
              <a:t>s</a:t>
            </a:r>
            <a:r>
              <a:rPr dirty="0" smtClean="0">
                <a:sym typeface="+mn-ea"/>
              </a:rPr>
              <a:t> </a:t>
            </a:r>
            <a:r>
              <a:rPr lang="en-US" dirty="0" smtClean="0">
                <a:sym typeface="+mn-ea"/>
              </a:rPr>
              <a:t>some </a:t>
            </a:r>
            <a:r>
              <a:rPr dirty="0" smtClean="0">
                <a:sym typeface="+mn-ea"/>
              </a:rPr>
              <a:t>insights on </a:t>
            </a:r>
            <a:r>
              <a:rPr lang="en-US" dirty="0" smtClean="0">
                <a:sym typeface="+mn-ea"/>
              </a:rPr>
              <a:t>QoS management for</a:t>
            </a:r>
            <a:r>
              <a:rPr dirty="0" smtClean="0">
                <a:sym typeface="+mn-ea"/>
              </a:rPr>
              <a:t> relay to </a:t>
            </a:r>
            <a:r>
              <a:rPr lang="en-US" dirty="0" smtClean="0">
                <a:sym typeface="+mn-ea"/>
              </a:rPr>
              <a:t>enhance </a:t>
            </a:r>
            <a:r>
              <a:rPr dirty="0" smtClean="0">
                <a:sym typeface="+mn-ea"/>
              </a:rPr>
              <a:t>the relay </a:t>
            </a:r>
            <a:r>
              <a:rPr lang="en-US" dirty="0" smtClean="0">
                <a:sym typeface="+mn-ea"/>
              </a:rPr>
              <a:t>operation </a:t>
            </a:r>
            <a:r>
              <a:rPr dirty="0" smtClean="0">
                <a:sym typeface="+mn-ea"/>
              </a:rPr>
              <a:t>of </a:t>
            </a:r>
            <a:r>
              <a:rPr lang="en-US" dirty="0" smtClean="0">
                <a:sym typeface="+mn-ea"/>
              </a:rPr>
              <a:t>11bn</a:t>
            </a:r>
            <a:r>
              <a:rPr dirty="0" smtClean="0">
                <a:sym typeface="+mn-ea"/>
              </a:rPr>
              <a:t>.</a:t>
            </a:r>
            <a:endParaRPr dirty="0" smtClean="0">
              <a:sym typeface="+mn-ea"/>
            </a:endParaRPr>
          </a:p>
          <a:p>
            <a:endParaRPr lang="en-US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/>
              <a:t>It is recommended to ensure t</a:t>
            </a:r>
            <a:r>
              <a:rPr lang="en-US" sz="1800" b="0" dirty="0">
                <a:sym typeface="+mn-ea"/>
              </a:rPr>
              <a:t>hat relay is aware of the traffic</a:t>
            </a:r>
            <a:r>
              <a:rPr lang="en-US" sz="1800" b="0" dirty="0" smtClean="0">
                <a:sym typeface="+mn-ea"/>
              </a:rPr>
              <a:t> classification and QoS requirements of the</a:t>
            </a:r>
            <a:r>
              <a:rPr lang="en-US" sz="1800" b="0" dirty="0">
                <a:sym typeface="+mn-ea"/>
              </a:rPr>
              <a:t> established SCS stream of STA, and p</a:t>
            </a:r>
            <a:r>
              <a:rPr lang="en-US" sz="1800" b="0" dirty="0" smtClean="0">
                <a:sym typeface="+mn-ea"/>
              </a:rPr>
              <a:t>rovides two methods for QoS management on relay</a:t>
            </a:r>
            <a:endParaRPr lang="en-US" sz="1800" b="0" dirty="0"/>
          </a:p>
          <a:p>
            <a:pPr marL="1087120" lvl="1" algn="l">
              <a:spcBef>
                <a:spcPts val="600"/>
              </a:spcBef>
              <a:buClrTx/>
              <a:buSzTx/>
              <a:buFontTx/>
            </a:pPr>
            <a:r>
              <a:rPr lang="en-US" sz="1500" b="0" dirty="0" smtClean="0">
                <a:sym typeface="+mn-ea"/>
              </a:rPr>
              <a:t>proxy SCS negotiation</a:t>
            </a:r>
            <a:endParaRPr lang="en-US" sz="1500" b="0" dirty="0" smtClean="0">
              <a:sym typeface="+mn-ea"/>
            </a:endParaRPr>
          </a:p>
          <a:p>
            <a:pPr marL="1087120" lvl="1" algn="l">
              <a:spcBef>
                <a:spcPts val="600"/>
              </a:spcBef>
              <a:buClrTx/>
              <a:buSzTx/>
              <a:buFontTx/>
            </a:pPr>
            <a:r>
              <a:rPr lang="en-US" sz="1500" b="0" dirty="0" smtClean="0">
                <a:sym typeface="+mn-ea"/>
              </a:rPr>
              <a:t>notify SCS agreement</a:t>
            </a:r>
            <a:endParaRPr lang="en-US" sz="15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Yan Li,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0">
                <a:sym typeface="+mn-ea"/>
              </a:rPr>
              <a:t>[1] 23/0480r3, UHR proposed PAR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[2] 24/0385r1, </a:t>
            </a:r>
            <a:r>
              <a:rPr lang="en-US" altLang="zh-CN" sz="2000" b="0">
                <a:sym typeface="+mn-ea"/>
              </a:rPr>
              <a:t>Discussion on 11bn Relay Operation</a:t>
            </a:r>
            <a:endParaRPr lang="en-US" altLang="zh-CN" sz="2000" b="0"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en-US" altLang="zh-CN" sz="2000" b="0">
                <a:sym typeface="+mn-ea"/>
              </a:rPr>
              <a:t>[3] 23/1955r0, </a:t>
            </a:r>
            <a:r>
              <a:rPr lang="en-US" altLang="zh-CN" sz="2000" b="0">
                <a:sym typeface="+mn-ea"/>
              </a:rPr>
              <a:t>Considerations for Relay Operation in Next Generation Wi-Fi Networks – Part 3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</a:t>
            </a:r>
            <a:r>
              <a:rPr lang="en-US" altLang="ja-JP" sz="2000" b="0" dirty="0">
                <a:sym typeface="+mn-ea"/>
              </a:rPr>
              <a:t>23/1840r0, Relay for 11bn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[5] 23/1969r0, Consideration on UHR Relay Architecture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sz="2000" b="0" dirty="0">
                <a:sym typeface="+mn-ea"/>
              </a:rPr>
              <a:t>[6] </a:t>
            </a:r>
            <a:r>
              <a:rPr lang="en-US" altLang="zh-CN" sz="2000" b="0">
                <a:sym typeface="+mn-ea"/>
              </a:rPr>
              <a:t>24/0074r1, Relay Operation Follow-up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[7] 23/2217r1, some thoughts on relay improvement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[8] 27/1175r0, UHR relay follow up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[9] 24/0650r1, A case for opportunistic relaying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Yan Li,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3998</Words>
  <Application>WPS 演示</Application>
  <PresentationFormat>Widescreen</PresentationFormat>
  <Paragraphs>161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굴림</vt:lpstr>
      <vt:lpstr>Malgun Gothic</vt:lpstr>
      <vt:lpstr>Wingdings</vt:lpstr>
      <vt:lpstr>微软雅黑</vt:lpstr>
      <vt:lpstr>Arial Unicode MS</vt:lpstr>
      <vt:lpstr>Calibri</vt:lpstr>
      <vt:lpstr>等线</vt:lpstr>
      <vt:lpstr>802-11-Submission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10200040</cp:lastModifiedBy>
  <cp:revision>375</cp:revision>
  <dcterms:created xsi:type="dcterms:W3CDTF">2024-07-06T09:16:00Z</dcterms:created>
  <dcterms:modified xsi:type="dcterms:W3CDTF">2024-08-30T06:12:45Z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DBC8DB3BD648474AA3DB4BECE2E46753</vt:lpwstr>
  </property>
  <property fmtid="{D5CDD505-2E9C-101B-9397-08002B2CF9AE}" pid="5" name="KSOProductBuildVer">
    <vt:lpwstr>2052-11.8.2.12085</vt:lpwstr>
  </property>
</Properties>
</file>