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405" r:id="rId3"/>
    <p:sldId id="2399" r:id="rId4"/>
    <p:sldId id="2400" r:id="rId5"/>
    <p:sldId id="2401" r:id="rId6"/>
    <p:sldId id="2402" r:id="rId7"/>
    <p:sldId id="2396" r:id="rId8"/>
    <p:sldId id="2397" r:id="rId9"/>
    <p:sldId id="2398" r:id="rId10"/>
    <p:sldId id="2403" r:id="rId11"/>
    <p:sldId id="2409" r:id="rId12"/>
    <p:sldId id="2404" r:id="rId13"/>
    <p:sldId id="2407" r:id="rId14"/>
    <p:sldId id="2408" r:id="rId15"/>
    <p:sldId id="2410" r:id="rId16"/>
    <p:sldId id="2406" r:id="rId17"/>
    <p:sldId id="2412" r:id="rId18"/>
    <p:sldId id="2414" r:id="rId19"/>
    <p:sldId id="2411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4F2AA-159E-6347-B542-E44404F4750F}" v="4" dt="2024-09-11T15:44:43.2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9"/>
    <p:restoredTop sz="94558"/>
  </p:normalViewPr>
  <p:slideViewPr>
    <p:cSldViewPr snapToGrid="0"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dya, Maulik V" userId="S::maulik.vaidya@charter.com::e7883d86-c3b0-4490-94f9-9461ecb84c1b" providerId="AD" clId="Web-{CA067D17-701B-5B3A-9CA6-4FD2A36B68E0}"/>
    <pc:docChg chg="modSld">
      <pc:chgData name="Vaidya, Maulik V" userId="S::maulik.vaidya@charter.com::e7883d86-c3b0-4490-94f9-9461ecb84c1b" providerId="AD" clId="Web-{CA067D17-701B-5B3A-9CA6-4FD2A36B68E0}" dt="2024-05-08T23:30:18.721" v="87" actId="20577"/>
      <pc:docMkLst>
        <pc:docMk/>
      </pc:docMkLst>
      <pc:sldChg chg="modSp">
        <pc:chgData name="Vaidya, Maulik V" userId="S::maulik.vaidya@charter.com::e7883d86-c3b0-4490-94f9-9461ecb84c1b" providerId="AD" clId="Web-{CA067D17-701B-5B3A-9CA6-4FD2A36B68E0}" dt="2024-05-08T23:27:56.701" v="1" actId="20577"/>
        <pc:sldMkLst>
          <pc:docMk/>
          <pc:sldMk cId="0" sldId="256"/>
        </pc:sldMkLst>
        <pc:spChg chg="mod">
          <ac:chgData name="Vaidya, Maulik V" userId="S::maulik.vaidya@charter.com::e7883d86-c3b0-4490-94f9-9461ecb84c1b" providerId="AD" clId="Web-{CA067D17-701B-5B3A-9CA6-4FD2A36B68E0}" dt="2024-05-08T23:27:56.701" v="1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">
        <pc:chgData name="Vaidya, Maulik V" userId="S::maulik.vaidya@charter.com::e7883d86-c3b0-4490-94f9-9461ecb84c1b" providerId="AD" clId="Web-{CA067D17-701B-5B3A-9CA6-4FD2A36B68E0}" dt="2024-05-08T23:30:18.721" v="87" actId="20577"/>
        <pc:sldMkLst>
          <pc:docMk/>
          <pc:sldMk cId="564155839" sldId="2400"/>
        </pc:sldMkLst>
        <pc:spChg chg="mod">
          <ac:chgData name="Vaidya, Maulik V" userId="S::maulik.vaidya@charter.com::e7883d86-c3b0-4490-94f9-9461ecb84c1b" providerId="AD" clId="Web-{CA067D17-701B-5B3A-9CA6-4FD2A36B68E0}" dt="2024-05-08T23:30:18.721" v="87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CA067D17-701B-5B3A-9CA6-4FD2A36B68E0}" dt="2024-05-08T23:28:40.874" v="32" actId="20577"/>
        <pc:sldMkLst>
          <pc:docMk/>
          <pc:sldMk cId="3258985997" sldId="2405"/>
        </pc:sldMkLst>
        <pc:spChg chg="mod">
          <ac:chgData name="Vaidya, Maulik V" userId="S::maulik.vaidya@charter.com::e7883d86-c3b0-4490-94f9-9461ecb84c1b" providerId="AD" clId="Web-{CA067D17-701B-5B3A-9CA6-4FD2A36B68E0}" dt="2024-05-08T23:28:40.874" v="32" actId="20577"/>
          <ac:spMkLst>
            <pc:docMk/>
            <pc:sldMk cId="3258985997" sldId="2405"/>
            <ac:spMk id="7" creationId="{DA2D975D-031A-8A5D-BF22-04BF386728CE}"/>
          </ac:spMkLst>
        </pc:spChg>
      </pc:sldChg>
    </pc:docChg>
  </pc:docChgLst>
  <pc:docChgLst>
    <pc:chgData name="Vaidya, Maulik V" userId="S::maulik.vaidya@charter.com::e7883d86-c3b0-4490-94f9-9461ecb84c1b" providerId="AD" clId="Web-{8A37DC37-CFFE-ED8E-4717-8BB4525E0137}"/>
    <pc:docChg chg="modSld">
      <pc:chgData name="Vaidya, Maulik V" userId="S::maulik.vaidya@charter.com::e7883d86-c3b0-4490-94f9-9461ecb84c1b" providerId="AD" clId="Web-{8A37DC37-CFFE-ED8E-4717-8BB4525E0137}" dt="2024-05-09T17:36:22.947" v="91" actId="20577"/>
      <pc:docMkLst>
        <pc:docMk/>
      </pc:docMkLst>
      <pc:sldChg chg="modSp">
        <pc:chgData name="Vaidya, Maulik V" userId="S::maulik.vaidya@charter.com::e7883d86-c3b0-4490-94f9-9461ecb84c1b" providerId="AD" clId="Web-{8A37DC37-CFFE-ED8E-4717-8BB4525E0137}" dt="2024-05-09T17:32:24.896" v="27" actId="20577"/>
        <pc:sldMkLst>
          <pc:docMk/>
          <pc:sldMk cId="3020780070" sldId="2394"/>
        </pc:sldMkLst>
        <pc:spChg chg="mod">
          <ac:chgData name="Vaidya, Maulik V" userId="S::maulik.vaidya@charter.com::e7883d86-c3b0-4490-94f9-9461ecb84c1b" providerId="AD" clId="Web-{8A37DC37-CFFE-ED8E-4717-8BB4525E0137}" dt="2024-05-09T17:32:24.896" v="27" actId="20577"/>
          <ac:spMkLst>
            <pc:docMk/>
            <pc:sldMk cId="3020780070" sldId="2394"/>
            <ac:spMk id="2" creationId="{9ADB6466-6A99-901D-E87F-2DD2DC83A8A5}"/>
          </ac:spMkLst>
        </pc:spChg>
      </pc:sldChg>
      <pc:sldChg chg="modSp">
        <pc:chgData name="Vaidya, Maulik V" userId="S::maulik.vaidya@charter.com::e7883d86-c3b0-4490-94f9-9461ecb84c1b" providerId="AD" clId="Web-{8A37DC37-CFFE-ED8E-4717-8BB4525E0137}" dt="2024-05-09T17:36:22.947" v="91" actId="20577"/>
        <pc:sldMkLst>
          <pc:docMk/>
          <pc:sldMk cId="3258985997" sldId="2405"/>
        </pc:sldMkLst>
        <pc:spChg chg="mod">
          <ac:chgData name="Vaidya, Maulik V" userId="S::maulik.vaidya@charter.com::e7883d86-c3b0-4490-94f9-9461ecb84c1b" providerId="AD" clId="Web-{8A37DC37-CFFE-ED8E-4717-8BB4525E0137}" dt="2024-05-09T17:36:22.947" v="91" actId="20577"/>
          <ac:spMkLst>
            <pc:docMk/>
            <pc:sldMk cId="3258985997" sldId="2405"/>
            <ac:spMk id="7" creationId="{DA2D975D-031A-8A5D-BF22-04BF386728CE}"/>
          </ac:spMkLst>
        </pc:spChg>
      </pc:sldChg>
    </pc:docChg>
  </pc:docChgLst>
  <pc:docChgLst>
    <pc:chgData name="Vaidya, Maulik V" userId="e7883d86-c3b0-4490-94f9-9461ecb84c1b" providerId="ADAL" clId="{70C4F2AA-159E-6347-B542-E44404F4750F}"/>
    <pc:docChg chg="undo redo custSel modSld modMainMaster">
      <pc:chgData name="Vaidya, Maulik V" userId="e7883d86-c3b0-4490-94f9-9461ecb84c1b" providerId="ADAL" clId="{70C4F2AA-159E-6347-B542-E44404F4750F}" dt="2024-09-11T16:05:07.355" v="404" actId="6549"/>
      <pc:docMkLst>
        <pc:docMk/>
      </pc:docMkLst>
      <pc:sldChg chg="modSp mod chgLayout">
        <pc:chgData name="Vaidya, Maulik V" userId="e7883d86-c3b0-4490-94f9-9461ecb84c1b" providerId="ADAL" clId="{70C4F2AA-159E-6347-B542-E44404F4750F}" dt="2024-09-11T16:05:07.355" v="404" actId="6549"/>
        <pc:sldMkLst>
          <pc:docMk/>
          <pc:sldMk cId="0" sldId="256"/>
        </pc:sldMkLst>
        <pc:spChg chg="mod ord">
          <ac:chgData name="Vaidya, Maulik V" userId="e7883d86-c3b0-4490-94f9-9461ecb84c1b" providerId="ADAL" clId="{70C4F2AA-159E-6347-B542-E44404F4750F}" dt="2024-09-11T15:42:30.436" v="78" actId="700"/>
          <ac:spMkLst>
            <pc:docMk/>
            <pc:sldMk cId="0" sldId="256"/>
            <ac:spMk id="2" creationId="{27B70103-FC8D-FF4C-64C7-5D06132412B3}"/>
          </ac:spMkLst>
        </pc:spChg>
        <pc:spChg chg="mod">
          <ac:chgData name="Vaidya, Maulik V" userId="e7883d86-c3b0-4490-94f9-9461ecb84c1b" providerId="ADAL" clId="{70C4F2AA-159E-6347-B542-E44404F4750F}" dt="2024-09-11T16:05:07.355" v="404" actId="6549"/>
          <ac:spMkLst>
            <pc:docMk/>
            <pc:sldMk cId="0" sldId="256"/>
            <ac:spMk id="3" creationId="{B54DA13D-165F-E207-7D0A-ADCA7D4B0862}"/>
          </ac:spMkLst>
        </pc:spChg>
        <pc:spChg chg="mod ord">
          <ac:chgData name="Vaidya, Maulik V" userId="e7883d86-c3b0-4490-94f9-9461ecb84c1b" providerId="ADAL" clId="{70C4F2AA-159E-6347-B542-E44404F4750F}" dt="2024-09-11T15:42:37.255" v="79"/>
          <ac:spMkLst>
            <pc:docMk/>
            <pc:sldMk cId="0" sldId="256"/>
            <ac:spMk id="6" creationId="{00000000-0000-0000-0000-000000000000}"/>
          </ac:spMkLst>
        </pc:spChg>
        <pc:spChg chg="mod ord">
          <ac:chgData name="Vaidya, Maulik V" userId="e7883d86-c3b0-4490-94f9-9461ecb84c1b" providerId="ADAL" clId="{70C4F2AA-159E-6347-B542-E44404F4750F}" dt="2024-09-11T15:42:30.436" v="78" actId="700"/>
          <ac:spMkLst>
            <pc:docMk/>
            <pc:sldMk cId="0" sldId="256"/>
            <ac:spMk id="8" creationId="{00000000-0000-0000-0000-000000000000}"/>
          </ac:spMkLst>
        </pc:spChg>
        <pc:spChg chg="mod ord">
          <ac:chgData name="Vaidya, Maulik V" userId="e7883d86-c3b0-4490-94f9-9461ecb84c1b" providerId="ADAL" clId="{70C4F2AA-159E-6347-B542-E44404F4750F}" dt="2024-09-11T15:42:30.436" v="78" actId="700"/>
          <ac:spMkLst>
            <pc:docMk/>
            <pc:sldMk cId="0" sldId="256"/>
            <ac:spMk id="3073" creationId="{00000000-0000-0000-0000-000000000000}"/>
          </ac:spMkLst>
        </pc:spChg>
        <pc:spChg chg="mod ord">
          <ac:chgData name="Vaidya, Maulik V" userId="e7883d86-c3b0-4490-94f9-9461ecb84c1b" providerId="ADAL" clId="{70C4F2AA-159E-6347-B542-E44404F4750F}" dt="2024-09-11T15:42:30.436" v="78" actId="700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Vaidya, Maulik V" userId="e7883d86-c3b0-4490-94f9-9461ecb84c1b" providerId="ADAL" clId="{70C4F2AA-159E-6347-B542-E44404F4750F}" dt="2024-09-11T15:42:51.388" v="85"/>
        <pc:sldMkLst>
          <pc:docMk/>
          <pc:sldMk cId="3448443885" sldId="2396"/>
        </pc:sldMkLst>
        <pc:spChg chg="mod">
          <ac:chgData name="Vaidya, Maulik V" userId="e7883d86-c3b0-4490-94f9-9461ecb84c1b" providerId="ADAL" clId="{70C4F2AA-159E-6347-B542-E44404F4750F}" dt="2024-09-11T15:42:51.388" v="85"/>
          <ac:spMkLst>
            <pc:docMk/>
            <pc:sldMk cId="3448443885" sldId="2396"/>
            <ac:spMk id="5" creationId="{BBA39381-823F-6282-9837-E04F67EDB7E8}"/>
          </ac:spMkLst>
        </pc:spChg>
      </pc:sldChg>
      <pc:sldChg chg="modSp mod">
        <pc:chgData name="Vaidya, Maulik V" userId="e7883d86-c3b0-4490-94f9-9461ecb84c1b" providerId="ADAL" clId="{70C4F2AA-159E-6347-B542-E44404F4750F}" dt="2024-09-11T15:42:53.831" v="86"/>
        <pc:sldMkLst>
          <pc:docMk/>
          <pc:sldMk cId="1481449252" sldId="2397"/>
        </pc:sldMkLst>
        <pc:spChg chg="mod">
          <ac:chgData name="Vaidya, Maulik V" userId="e7883d86-c3b0-4490-94f9-9461ecb84c1b" providerId="ADAL" clId="{70C4F2AA-159E-6347-B542-E44404F4750F}" dt="2024-09-11T15:42:53.831" v="86"/>
          <ac:spMkLst>
            <pc:docMk/>
            <pc:sldMk cId="1481449252" sldId="2397"/>
            <ac:spMk id="5" creationId="{BBA39381-823F-6282-9837-E04F67EDB7E8}"/>
          </ac:spMkLst>
        </pc:spChg>
      </pc:sldChg>
      <pc:sldChg chg="modSp mod">
        <pc:chgData name="Vaidya, Maulik V" userId="e7883d86-c3b0-4490-94f9-9461ecb84c1b" providerId="ADAL" clId="{70C4F2AA-159E-6347-B542-E44404F4750F}" dt="2024-09-11T15:42:56.859" v="87"/>
        <pc:sldMkLst>
          <pc:docMk/>
          <pc:sldMk cId="1188082995" sldId="2398"/>
        </pc:sldMkLst>
        <pc:spChg chg="mod">
          <ac:chgData name="Vaidya, Maulik V" userId="e7883d86-c3b0-4490-94f9-9461ecb84c1b" providerId="ADAL" clId="{70C4F2AA-159E-6347-B542-E44404F4750F}" dt="2024-09-11T15:42:56.859" v="87"/>
          <ac:spMkLst>
            <pc:docMk/>
            <pc:sldMk cId="1188082995" sldId="2398"/>
            <ac:spMk id="5" creationId="{BBA39381-823F-6282-9837-E04F67EDB7E8}"/>
          </ac:spMkLst>
        </pc:spChg>
      </pc:sldChg>
      <pc:sldChg chg="modSp mod">
        <pc:chgData name="Vaidya, Maulik V" userId="e7883d86-c3b0-4490-94f9-9461ecb84c1b" providerId="ADAL" clId="{70C4F2AA-159E-6347-B542-E44404F4750F}" dt="2024-09-11T15:58:58.104" v="330" actId="20577"/>
        <pc:sldMkLst>
          <pc:docMk/>
          <pc:sldMk cId="1101096538" sldId="2399"/>
        </pc:sldMkLst>
        <pc:spChg chg="mod">
          <ac:chgData name="Vaidya, Maulik V" userId="e7883d86-c3b0-4490-94f9-9461ecb84c1b" providerId="ADAL" clId="{70C4F2AA-159E-6347-B542-E44404F4750F}" dt="2024-09-11T15:42:42.116" v="81"/>
          <ac:spMkLst>
            <pc:docMk/>
            <pc:sldMk cId="1101096538" sldId="2399"/>
            <ac:spMk id="5" creationId="{BBA39381-823F-6282-9837-E04F67EDB7E8}"/>
          </ac:spMkLst>
        </pc:spChg>
        <pc:spChg chg="mod">
          <ac:chgData name="Vaidya, Maulik V" userId="e7883d86-c3b0-4490-94f9-9461ecb84c1b" providerId="ADAL" clId="{70C4F2AA-159E-6347-B542-E44404F4750F}" dt="2024-09-11T15:58:58.104" v="330" actId="20577"/>
          <ac:spMkLst>
            <pc:docMk/>
            <pc:sldMk cId="1101096538" sldId="2399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70C4F2AA-159E-6347-B542-E44404F4750F}" dt="2024-09-11T15:43:46.857" v="105" actId="20577"/>
        <pc:sldMkLst>
          <pc:docMk/>
          <pc:sldMk cId="564155839" sldId="2400"/>
        </pc:sldMkLst>
        <pc:spChg chg="mod">
          <ac:chgData name="Vaidya, Maulik V" userId="e7883d86-c3b0-4490-94f9-9461ecb84c1b" providerId="ADAL" clId="{70C4F2AA-159E-6347-B542-E44404F4750F}" dt="2024-09-11T15:42:44.204" v="82"/>
          <ac:spMkLst>
            <pc:docMk/>
            <pc:sldMk cId="564155839" sldId="2400"/>
            <ac:spMk id="5" creationId="{BBA39381-823F-6282-9837-E04F67EDB7E8}"/>
          </ac:spMkLst>
        </pc:spChg>
        <pc:spChg chg="mod">
          <ac:chgData name="Vaidya, Maulik V" userId="e7883d86-c3b0-4490-94f9-9461ecb84c1b" providerId="ADAL" clId="{70C4F2AA-159E-6347-B542-E44404F4750F}" dt="2024-09-11T15:43:46.857" v="105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70C4F2AA-159E-6347-B542-E44404F4750F}" dt="2024-09-11T15:45:19.590" v="162" actId="20577"/>
        <pc:sldMkLst>
          <pc:docMk/>
          <pc:sldMk cId="3652790348" sldId="2401"/>
        </pc:sldMkLst>
        <pc:spChg chg="mod">
          <ac:chgData name="Vaidya, Maulik V" userId="e7883d86-c3b0-4490-94f9-9461ecb84c1b" providerId="ADAL" clId="{70C4F2AA-159E-6347-B542-E44404F4750F}" dt="2024-09-11T15:42:46.753" v="83"/>
          <ac:spMkLst>
            <pc:docMk/>
            <pc:sldMk cId="3652790348" sldId="2401"/>
            <ac:spMk id="5" creationId="{BBA39381-823F-6282-9837-E04F67EDB7E8}"/>
          </ac:spMkLst>
        </pc:spChg>
        <pc:spChg chg="mod">
          <ac:chgData name="Vaidya, Maulik V" userId="e7883d86-c3b0-4490-94f9-9461ecb84c1b" providerId="ADAL" clId="{70C4F2AA-159E-6347-B542-E44404F4750F}" dt="2024-09-11T15:45:19.590" v="162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70C4F2AA-159E-6347-B542-E44404F4750F}" dt="2024-09-11T15:42:48.970" v="84"/>
        <pc:sldMkLst>
          <pc:docMk/>
          <pc:sldMk cId="3195316425" sldId="2402"/>
        </pc:sldMkLst>
        <pc:spChg chg="mod">
          <ac:chgData name="Vaidya, Maulik V" userId="e7883d86-c3b0-4490-94f9-9461ecb84c1b" providerId="ADAL" clId="{70C4F2AA-159E-6347-B542-E44404F4750F}" dt="2024-09-11T15:42:48.970" v="84"/>
          <ac:spMkLst>
            <pc:docMk/>
            <pc:sldMk cId="3195316425" sldId="2402"/>
            <ac:spMk id="5" creationId="{BBA39381-823F-6282-9837-E04F67EDB7E8}"/>
          </ac:spMkLst>
        </pc:spChg>
      </pc:sldChg>
      <pc:sldChg chg="modSp mod">
        <pc:chgData name="Vaidya, Maulik V" userId="e7883d86-c3b0-4490-94f9-9461ecb84c1b" providerId="ADAL" clId="{70C4F2AA-159E-6347-B542-E44404F4750F}" dt="2024-09-11T15:44:49.115" v="144" actId="20577"/>
        <pc:sldMkLst>
          <pc:docMk/>
          <pc:sldMk cId="2555373117" sldId="2403"/>
        </pc:sldMkLst>
        <pc:spChg chg="mod">
          <ac:chgData name="Vaidya, Maulik V" userId="e7883d86-c3b0-4490-94f9-9461ecb84c1b" providerId="ADAL" clId="{70C4F2AA-159E-6347-B542-E44404F4750F}" dt="2024-09-11T15:42:59.959" v="88"/>
          <ac:spMkLst>
            <pc:docMk/>
            <pc:sldMk cId="2555373117" sldId="2403"/>
            <ac:spMk id="5" creationId="{BBA39381-823F-6282-9837-E04F67EDB7E8}"/>
          </ac:spMkLst>
        </pc:spChg>
        <pc:spChg chg="mod">
          <ac:chgData name="Vaidya, Maulik V" userId="e7883d86-c3b0-4490-94f9-9461ecb84c1b" providerId="ADAL" clId="{70C4F2AA-159E-6347-B542-E44404F4750F}" dt="2024-09-11T15:44:49.115" v="144" actId="20577"/>
          <ac:spMkLst>
            <pc:docMk/>
            <pc:sldMk cId="2555373117" sldId="2403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70C4F2AA-159E-6347-B542-E44404F4750F}" dt="2024-09-11T15:43:05.011" v="90"/>
        <pc:sldMkLst>
          <pc:docMk/>
          <pc:sldMk cId="3700528239" sldId="2404"/>
        </pc:sldMkLst>
        <pc:spChg chg="mod">
          <ac:chgData name="Vaidya, Maulik V" userId="e7883d86-c3b0-4490-94f9-9461ecb84c1b" providerId="ADAL" clId="{70C4F2AA-159E-6347-B542-E44404F4750F}" dt="2024-09-11T15:43:05.011" v="90"/>
          <ac:spMkLst>
            <pc:docMk/>
            <pc:sldMk cId="3700528239" sldId="2404"/>
            <ac:spMk id="5" creationId="{BBA39381-823F-6282-9837-E04F67EDB7E8}"/>
          </ac:spMkLst>
        </pc:spChg>
      </pc:sldChg>
      <pc:sldChg chg="modSp mod">
        <pc:chgData name="Vaidya, Maulik V" userId="e7883d86-c3b0-4490-94f9-9461ecb84c1b" providerId="ADAL" clId="{70C4F2AA-159E-6347-B542-E44404F4750F}" dt="2024-09-11T15:42:40.062" v="80"/>
        <pc:sldMkLst>
          <pc:docMk/>
          <pc:sldMk cId="3258985997" sldId="2405"/>
        </pc:sldMkLst>
        <pc:spChg chg="mod">
          <ac:chgData name="Vaidya, Maulik V" userId="e7883d86-c3b0-4490-94f9-9461ecb84c1b" providerId="ADAL" clId="{70C4F2AA-159E-6347-B542-E44404F4750F}" dt="2024-09-11T15:42:40.062" v="80"/>
          <ac:spMkLst>
            <pc:docMk/>
            <pc:sldMk cId="3258985997" sldId="2405"/>
            <ac:spMk id="3" creationId="{8B161C5C-3787-7214-9D56-BB5CD3F079A2}"/>
          </ac:spMkLst>
        </pc:spChg>
      </pc:sldChg>
      <pc:sldChg chg="modSp mod">
        <pc:chgData name="Vaidya, Maulik V" userId="e7883d86-c3b0-4490-94f9-9461ecb84c1b" providerId="ADAL" clId="{70C4F2AA-159E-6347-B542-E44404F4750F}" dt="2024-09-11T15:43:14.356" v="94"/>
        <pc:sldMkLst>
          <pc:docMk/>
          <pc:sldMk cId="81997107" sldId="2406"/>
        </pc:sldMkLst>
        <pc:spChg chg="mod">
          <ac:chgData name="Vaidya, Maulik V" userId="e7883d86-c3b0-4490-94f9-9461ecb84c1b" providerId="ADAL" clId="{70C4F2AA-159E-6347-B542-E44404F4750F}" dt="2024-09-11T15:43:14.356" v="94"/>
          <ac:spMkLst>
            <pc:docMk/>
            <pc:sldMk cId="81997107" sldId="2406"/>
            <ac:spMk id="5" creationId="{3AB9D6D7-6B43-2CC4-40B8-ACFCC7104FF7}"/>
          </ac:spMkLst>
        </pc:spChg>
      </pc:sldChg>
      <pc:sldChg chg="modSp mod">
        <pc:chgData name="Vaidya, Maulik V" userId="e7883d86-c3b0-4490-94f9-9461ecb84c1b" providerId="ADAL" clId="{70C4F2AA-159E-6347-B542-E44404F4750F}" dt="2024-09-11T15:45:08.227" v="155" actId="20577"/>
        <pc:sldMkLst>
          <pc:docMk/>
          <pc:sldMk cId="4154046140" sldId="2407"/>
        </pc:sldMkLst>
        <pc:spChg chg="mod">
          <ac:chgData name="Vaidya, Maulik V" userId="e7883d86-c3b0-4490-94f9-9461ecb84c1b" providerId="ADAL" clId="{70C4F2AA-159E-6347-B542-E44404F4750F}" dt="2024-09-11T15:43:07.602" v="91"/>
          <ac:spMkLst>
            <pc:docMk/>
            <pc:sldMk cId="4154046140" sldId="2407"/>
            <ac:spMk id="5" creationId="{BBA39381-823F-6282-9837-E04F67EDB7E8}"/>
          </ac:spMkLst>
        </pc:spChg>
        <pc:spChg chg="mod">
          <ac:chgData name="Vaidya, Maulik V" userId="e7883d86-c3b0-4490-94f9-9461ecb84c1b" providerId="ADAL" clId="{70C4F2AA-159E-6347-B542-E44404F4750F}" dt="2024-09-11T15:45:08.227" v="155" actId="20577"/>
          <ac:spMkLst>
            <pc:docMk/>
            <pc:sldMk cId="4154046140" sldId="2407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70C4F2AA-159E-6347-B542-E44404F4750F}" dt="2024-09-11T15:45:37.606" v="175" actId="20577"/>
        <pc:sldMkLst>
          <pc:docMk/>
          <pc:sldMk cId="768364573" sldId="2408"/>
        </pc:sldMkLst>
        <pc:spChg chg="mod">
          <ac:chgData name="Vaidya, Maulik V" userId="e7883d86-c3b0-4490-94f9-9461ecb84c1b" providerId="ADAL" clId="{70C4F2AA-159E-6347-B542-E44404F4750F}" dt="2024-09-11T15:43:10.062" v="92"/>
          <ac:spMkLst>
            <pc:docMk/>
            <pc:sldMk cId="768364573" sldId="2408"/>
            <ac:spMk id="5" creationId="{BBA39381-823F-6282-9837-E04F67EDB7E8}"/>
          </ac:spMkLst>
        </pc:spChg>
        <pc:spChg chg="mod">
          <ac:chgData name="Vaidya, Maulik V" userId="e7883d86-c3b0-4490-94f9-9461ecb84c1b" providerId="ADAL" clId="{70C4F2AA-159E-6347-B542-E44404F4750F}" dt="2024-09-11T15:45:37.606" v="175" actId="20577"/>
          <ac:spMkLst>
            <pc:docMk/>
            <pc:sldMk cId="768364573" sldId="2408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70C4F2AA-159E-6347-B542-E44404F4750F}" dt="2024-09-11T15:45:58.741" v="186" actId="20577"/>
        <pc:sldMkLst>
          <pc:docMk/>
          <pc:sldMk cId="702616784" sldId="2409"/>
        </pc:sldMkLst>
        <pc:spChg chg="mod">
          <ac:chgData name="Vaidya, Maulik V" userId="e7883d86-c3b0-4490-94f9-9461ecb84c1b" providerId="ADAL" clId="{70C4F2AA-159E-6347-B542-E44404F4750F}" dt="2024-09-11T15:43:02.511" v="89"/>
          <ac:spMkLst>
            <pc:docMk/>
            <pc:sldMk cId="702616784" sldId="2409"/>
            <ac:spMk id="5" creationId="{BBA39381-823F-6282-9837-E04F67EDB7E8}"/>
          </ac:spMkLst>
        </pc:spChg>
        <pc:spChg chg="mod">
          <ac:chgData name="Vaidya, Maulik V" userId="e7883d86-c3b0-4490-94f9-9461ecb84c1b" providerId="ADAL" clId="{70C4F2AA-159E-6347-B542-E44404F4750F}" dt="2024-09-11T15:45:58.741" v="186" actId="20577"/>
          <ac:spMkLst>
            <pc:docMk/>
            <pc:sldMk cId="702616784" sldId="2409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70C4F2AA-159E-6347-B542-E44404F4750F}" dt="2024-09-11T15:43:12.668" v="93"/>
        <pc:sldMkLst>
          <pc:docMk/>
          <pc:sldMk cId="1696227508" sldId="2410"/>
        </pc:sldMkLst>
        <pc:spChg chg="mod">
          <ac:chgData name="Vaidya, Maulik V" userId="e7883d86-c3b0-4490-94f9-9461ecb84c1b" providerId="ADAL" clId="{70C4F2AA-159E-6347-B542-E44404F4750F}" dt="2024-09-11T15:43:12.668" v="93"/>
          <ac:spMkLst>
            <pc:docMk/>
            <pc:sldMk cId="1696227508" sldId="2410"/>
            <ac:spMk id="5" creationId="{BBA39381-823F-6282-9837-E04F67EDB7E8}"/>
          </ac:spMkLst>
        </pc:spChg>
      </pc:sldChg>
      <pc:sldChg chg="modSp mod">
        <pc:chgData name="Vaidya, Maulik V" userId="e7883d86-c3b0-4490-94f9-9461ecb84c1b" providerId="ADAL" clId="{70C4F2AA-159E-6347-B542-E44404F4750F}" dt="2024-09-11T15:43:21.288" v="97"/>
        <pc:sldMkLst>
          <pc:docMk/>
          <pc:sldMk cId="2966789111" sldId="2411"/>
        </pc:sldMkLst>
        <pc:spChg chg="mod">
          <ac:chgData name="Vaidya, Maulik V" userId="e7883d86-c3b0-4490-94f9-9461ecb84c1b" providerId="ADAL" clId="{70C4F2AA-159E-6347-B542-E44404F4750F}" dt="2024-09-11T15:43:21.288" v="97"/>
          <ac:spMkLst>
            <pc:docMk/>
            <pc:sldMk cId="2966789111" sldId="2411"/>
            <ac:spMk id="5" creationId="{ABEF4E5A-587A-919D-D118-FB003F9678B4}"/>
          </ac:spMkLst>
        </pc:spChg>
      </pc:sldChg>
      <pc:sldChg chg="modSp mod">
        <pc:chgData name="Vaidya, Maulik V" userId="e7883d86-c3b0-4490-94f9-9461ecb84c1b" providerId="ADAL" clId="{70C4F2AA-159E-6347-B542-E44404F4750F}" dt="2024-09-11T16:00:54.498" v="377" actId="20577"/>
        <pc:sldMkLst>
          <pc:docMk/>
          <pc:sldMk cId="884332456" sldId="2412"/>
        </pc:sldMkLst>
        <pc:spChg chg="mod">
          <ac:chgData name="Vaidya, Maulik V" userId="e7883d86-c3b0-4490-94f9-9461ecb84c1b" providerId="ADAL" clId="{70C4F2AA-159E-6347-B542-E44404F4750F}" dt="2024-09-11T16:00:54.498" v="377" actId="20577"/>
          <ac:spMkLst>
            <pc:docMk/>
            <pc:sldMk cId="884332456" sldId="2412"/>
            <ac:spMk id="3" creationId="{8B2CA821-8E33-C474-1B45-4A5D5F91D09D}"/>
          </ac:spMkLst>
        </pc:spChg>
        <pc:spChg chg="mod">
          <ac:chgData name="Vaidya, Maulik V" userId="e7883d86-c3b0-4490-94f9-9461ecb84c1b" providerId="ADAL" clId="{70C4F2AA-159E-6347-B542-E44404F4750F}" dt="2024-09-11T15:43:16.479" v="95"/>
          <ac:spMkLst>
            <pc:docMk/>
            <pc:sldMk cId="884332456" sldId="2412"/>
            <ac:spMk id="5" creationId="{07F19EE0-67CA-66E4-9E33-B9B0DE3A8687}"/>
          </ac:spMkLst>
        </pc:spChg>
      </pc:sldChg>
      <pc:sldChg chg="modSp mod">
        <pc:chgData name="Vaidya, Maulik V" userId="e7883d86-c3b0-4490-94f9-9461ecb84c1b" providerId="ADAL" clId="{70C4F2AA-159E-6347-B542-E44404F4750F}" dt="2024-09-11T16:04:17.668" v="378" actId="5793"/>
        <pc:sldMkLst>
          <pc:docMk/>
          <pc:sldMk cId="202170573" sldId="2414"/>
        </pc:sldMkLst>
        <pc:spChg chg="mod">
          <ac:chgData name="Vaidya, Maulik V" userId="e7883d86-c3b0-4490-94f9-9461ecb84c1b" providerId="ADAL" clId="{70C4F2AA-159E-6347-B542-E44404F4750F}" dt="2024-09-11T16:04:17.668" v="378" actId="5793"/>
          <ac:spMkLst>
            <pc:docMk/>
            <pc:sldMk cId="202170573" sldId="2414"/>
            <ac:spMk id="3" creationId="{8B2CA821-8E33-C474-1B45-4A5D5F91D09D}"/>
          </ac:spMkLst>
        </pc:spChg>
        <pc:spChg chg="mod">
          <ac:chgData name="Vaidya, Maulik V" userId="e7883d86-c3b0-4490-94f9-9461ecb84c1b" providerId="ADAL" clId="{70C4F2AA-159E-6347-B542-E44404F4750F}" dt="2024-09-11T15:43:18.418" v="96"/>
          <ac:spMkLst>
            <pc:docMk/>
            <pc:sldMk cId="202170573" sldId="2414"/>
            <ac:spMk id="5" creationId="{07F19EE0-67CA-66E4-9E33-B9B0DE3A8687}"/>
          </ac:spMkLst>
        </pc:spChg>
      </pc:sldChg>
      <pc:sldMasterChg chg="modSp mod modSldLayout">
        <pc:chgData name="Vaidya, Maulik V" userId="e7883d86-c3b0-4490-94f9-9461ecb84c1b" providerId="ADAL" clId="{70C4F2AA-159E-6347-B542-E44404F4750F}" dt="2024-09-11T15:41:32.328" v="76" actId="20577"/>
        <pc:sldMasterMkLst>
          <pc:docMk/>
          <pc:sldMasterMk cId="0" sldId="2147483648"/>
        </pc:sldMasterMkLst>
        <pc:spChg chg="mod">
          <ac:chgData name="Vaidya, Maulik V" userId="e7883d86-c3b0-4490-94f9-9461ecb84c1b" providerId="ADAL" clId="{70C4F2AA-159E-6347-B542-E44404F4750F}" dt="2024-09-11T15:41:32.328" v="76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Vaidya, Maulik V" userId="e7883d86-c3b0-4490-94f9-9461ecb84c1b" providerId="ADAL" clId="{70C4F2AA-159E-6347-B542-E44404F4750F}" dt="2024-09-11T15:40:58.441" v="59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Vaidya, Maulik V" userId="e7883d86-c3b0-4490-94f9-9461ecb84c1b" providerId="ADAL" clId="{70C4F2AA-159E-6347-B542-E44404F4750F}" dt="2024-09-11T15:41:04.222" v="68" actId="20577"/>
          <pc:sldLayoutMkLst>
            <pc:docMk/>
            <pc:sldMasterMk cId="0" sldId="2147483648"/>
            <pc:sldLayoutMk cId="0" sldId="2147483649"/>
          </pc:sldLayoutMkLst>
          <pc:spChg chg="mod">
            <ac:chgData name="Vaidya, Maulik V" userId="e7883d86-c3b0-4490-94f9-9461ecb84c1b" providerId="ADAL" clId="{70C4F2AA-159E-6347-B542-E44404F4750F}" dt="2024-09-11T15:41:04.222" v="68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Vaidya, Maulik V" userId="e7883d86-c3b0-4490-94f9-9461ecb84c1b" providerId="ADAL" clId="{70C4F2AA-159E-6347-B542-E44404F4750F}" dt="2024-09-11T15:41:13.751" v="69"/>
          <pc:sldLayoutMkLst>
            <pc:docMk/>
            <pc:sldMasterMk cId="0" sldId="2147483648"/>
            <pc:sldLayoutMk cId="0" sldId="2147483650"/>
          </pc:sldLayoutMkLst>
          <pc:spChg chg="mod">
            <ac:chgData name="Vaidya, Maulik V" userId="e7883d86-c3b0-4490-94f9-9461ecb84c1b" providerId="ADAL" clId="{70C4F2AA-159E-6347-B542-E44404F4750F}" dt="2024-09-11T15:41:13.751" v="69"/>
            <ac:spMkLst>
              <pc:docMk/>
              <pc:sldMasterMk cId="0" sldId="2147483648"/>
              <pc:sldLayoutMk cId="0" sldId="2147483650"/>
              <ac:spMk id="5" creationId="{041F8067-3AA0-1A04-2CC9-F5F0F0E059C5}"/>
            </ac:spMkLst>
          </pc:spChg>
        </pc:sldLayoutChg>
        <pc:sldLayoutChg chg="modSp mod">
          <pc:chgData name="Vaidya, Maulik V" userId="e7883d86-c3b0-4490-94f9-9461ecb84c1b" providerId="ADAL" clId="{70C4F2AA-159E-6347-B542-E44404F4750F}" dt="2024-09-11T15:41:15.764" v="70"/>
          <pc:sldLayoutMkLst>
            <pc:docMk/>
            <pc:sldMasterMk cId="0" sldId="2147483648"/>
            <pc:sldLayoutMk cId="0" sldId="2147483651"/>
          </pc:sldLayoutMkLst>
          <pc:spChg chg="mod">
            <ac:chgData name="Vaidya, Maulik V" userId="e7883d86-c3b0-4490-94f9-9461ecb84c1b" providerId="ADAL" clId="{70C4F2AA-159E-6347-B542-E44404F4750F}" dt="2024-09-11T15:41:15.764" v="7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Vaidya, Maulik V" userId="e7883d86-c3b0-4490-94f9-9461ecb84c1b" providerId="ADAL" clId="{70C4F2AA-159E-6347-B542-E44404F4750F}" dt="2024-09-11T15:41:17.837" v="71"/>
          <pc:sldLayoutMkLst>
            <pc:docMk/>
            <pc:sldMasterMk cId="0" sldId="2147483648"/>
            <pc:sldLayoutMk cId="0" sldId="2147483652"/>
          </pc:sldLayoutMkLst>
          <pc:spChg chg="mod">
            <ac:chgData name="Vaidya, Maulik V" userId="e7883d86-c3b0-4490-94f9-9461ecb84c1b" providerId="ADAL" clId="{70C4F2AA-159E-6347-B542-E44404F4750F}" dt="2024-09-11T15:41:17.837" v="7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Vaidya, Maulik V" userId="e7883d86-c3b0-4490-94f9-9461ecb84c1b" providerId="ADAL" clId="{70C4F2AA-159E-6347-B542-E44404F4750F}" dt="2024-09-11T15:41:20.563" v="72"/>
          <pc:sldLayoutMkLst>
            <pc:docMk/>
            <pc:sldMasterMk cId="0" sldId="2147483648"/>
            <pc:sldLayoutMk cId="0" sldId="2147483654"/>
          </pc:sldLayoutMkLst>
          <pc:spChg chg="mod">
            <ac:chgData name="Vaidya, Maulik V" userId="e7883d86-c3b0-4490-94f9-9461ecb84c1b" providerId="ADAL" clId="{70C4F2AA-159E-6347-B542-E44404F4750F}" dt="2024-09-11T15:41:20.563" v="7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Vaidya, Maulik V" userId="e7883d86-c3b0-4490-94f9-9461ecb84c1b" providerId="ADAL" clId="{70C4F2AA-159E-6347-B542-E44404F4750F}" dt="2024-09-11T15:41:22.849" v="73"/>
          <pc:sldLayoutMkLst>
            <pc:docMk/>
            <pc:sldMasterMk cId="0" sldId="2147483648"/>
            <pc:sldLayoutMk cId="0" sldId="2147483655"/>
          </pc:sldLayoutMkLst>
          <pc:spChg chg="mod">
            <ac:chgData name="Vaidya, Maulik V" userId="e7883d86-c3b0-4490-94f9-9461ecb84c1b" providerId="ADAL" clId="{70C4F2AA-159E-6347-B542-E44404F4750F}" dt="2024-09-11T15:41:22.849" v="73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Vaidya, Maulik V" userId="e7883d86-c3b0-4490-94f9-9461ecb84c1b" providerId="ADAL" clId="{70C4F2AA-159E-6347-B542-E44404F4750F}" dt="2024-09-11T15:41:26.141" v="74"/>
          <pc:sldLayoutMkLst>
            <pc:docMk/>
            <pc:sldMasterMk cId="0" sldId="2147483648"/>
            <pc:sldLayoutMk cId="3296702602" sldId="2147483656"/>
          </pc:sldLayoutMkLst>
          <pc:spChg chg="mod">
            <ac:chgData name="Vaidya, Maulik V" userId="e7883d86-c3b0-4490-94f9-9461ecb84c1b" providerId="ADAL" clId="{70C4F2AA-159E-6347-B542-E44404F4750F}" dt="2024-09-11T15:41:26.141" v="74"/>
            <ac:spMkLst>
              <pc:docMk/>
              <pc:sldMasterMk cId="0" sldId="2147483648"/>
              <pc:sldLayoutMk cId="3296702602" sldId="2147483656"/>
              <ac:spMk id="4" creationId="{1A798E8B-3B92-8115-9184-BFF13264FC1F}"/>
            </ac:spMkLst>
          </pc:spChg>
        </pc:sldLayoutChg>
      </pc:sldMasterChg>
    </pc:docChg>
  </pc:docChgLst>
  <pc:docChgLst>
    <pc:chgData name="Vaidya, Maulik V" userId="e7883d86-c3b0-4490-94f9-9461ecb84c1b" providerId="ADAL" clId="{1F576EDC-F544-4F4E-B119-8FE76FC0D78F}"/>
    <pc:docChg chg="undo custSel addSld modSld modMainMaster">
      <pc:chgData name="Vaidya, Maulik V" userId="e7883d86-c3b0-4490-94f9-9461ecb84c1b" providerId="ADAL" clId="{1F576EDC-F544-4F4E-B119-8FE76FC0D78F}" dt="2024-05-11T15:56:10.763" v="1639" actId="20577"/>
      <pc:docMkLst>
        <pc:docMk/>
      </pc:docMkLst>
      <pc:sldChg chg="modSp mod">
        <pc:chgData name="Vaidya, Maulik V" userId="e7883d86-c3b0-4490-94f9-9461ecb84c1b" providerId="ADAL" clId="{1F576EDC-F544-4F4E-B119-8FE76FC0D78F}" dt="2024-05-11T15:55:02.111" v="1625" actId="14100"/>
        <pc:sldMkLst>
          <pc:docMk/>
          <pc:sldMk cId="0" sldId="256"/>
        </pc:sldMkLst>
        <pc:spChg chg="mod">
          <ac:chgData name="Vaidya, Maulik V" userId="e7883d86-c3b0-4490-94f9-9461ecb84c1b" providerId="ADAL" clId="{1F576EDC-F544-4F4E-B119-8FE76FC0D78F}" dt="2024-05-11T15:55:02.111" v="1625" actId="14100"/>
          <ac:spMkLst>
            <pc:docMk/>
            <pc:sldMk cId="0" sldId="256"/>
            <ac:spMk id="3" creationId="{B54DA13D-165F-E207-7D0A-ADCA7D4B0862}"/>
          </ac:spMkLst>
        </pc:spChg>
      </pc:sldChg>
      <pc:sldChg chg="modSp mod">
        <pc:chgData name="Vaidya, Maulik V" userId="e7883d86-c3b0-4490-94f9-9461ecb84c1b" providerId="ADAL" clId="{1F576EDC-F544-4F4E-B119-8FE76FC0D78F}" dt="2024-05-11T15:37:14.162" v="659" actId="20577"/>
        <pc:sldMkLst>
          <pc:docMk/>
          <pc:sldMk cId="3020780070" sldId="2394"/>
        </pc:sldMkLst>
        <pc:spChg chg="mod">
          <ac:chgData name="Vaidya, Maulik V" userId="e7883d86-c3b0-4490-94f9-9461ecb84c1b" providerId="ADAL" clId="{1F576EDC-F544-4F4E-B119-8FE76FC0D78F}" dt="2024-05-11T15:37:14.162" v="659" actId="20577"/>
          <ac:spMkLst>
            <pc:docMk/>
            <pc:sldMk cId="3020780070" sldId="2394"/>
            <ac:spMk id="2" creationId="{9ADB6466-6A99-901D-E87F-2DD2DC83A8A5}"/>
          </ac:spMkLst>
        </pc:spChg>
      </pc:sldChg>
      <pc:sldChg chg="modSp mod">
        <pc:chgData name="Vaidya, Maulik V" userId="e7883d86-c3b0-4490-94f9-9461ecb84c1b" providerId="ADAL" clId="{1F576EDC-F544-4F4E-B119-8FE76FC0D78F}" dt="2024-05-11T15:56:10.763" v="1639" actId="20577"/>
        <pc:sldMkLst>
          <pc:docMk/>
          <pc:sldMk cId="3448443885" sldId="2396"/>
        </pc:sldMkLst>
        <pc:spChg chg="mod">
          <ac:chgData name="Vaidya, Maulik V" userId="e7883d86-c3b0-4490-94f9-9461ecb84c1b" providerId="ADAL" clId="{1F576EDC-F544-4F4E-B119-8FE76FC0D78F}" dt="2024-05-11T15:28:35.465" v="98" actId="20577"/>
          <ac:spMkLst>
            <pc:docMk/>
            <pc:sldMk cId="3448443885" sldId="2396"/>
            <ac:spMk id="7" creationId="{8FA9B5D3-F4E7-A161-D684-09103543BF29}"/>
          </ac:spMkLst>
        </pc:spChg>
        <pc:graphicFrameChg chg="modGraphic">
          <ac:chgData name="Vaidya, Maulik V" userId="e7883d86-c3b0-4490-94f9-9461ecb84c1b" providerId="ADAL" clId="{1F576EDC-F544-4F4E-B119-8FE76FC0D78F}" dt="2024-05-11T15:56:10.763" v="1639" actId="20577"/>
          <ac:graphicFrameMkLst>
            <pc:docMk/>
            <pc:sldMk cId="3448443885" sldId="2396"/>
            <ac:graphicFrameMk id="8" creationId="{53A4C290-8204-286A-71F5-F23FF911A359}"/>
          </ac:graphicFrameMkLst>
        </pc:graphicFrameChg>
      </pc:sldChg>
      <pc:sldChg chg="modSp mod">
        <pc:chgData name="Vaidya, Maulik V" userId="e7883d86-c3b0-4490-94f9-9461ecb84c1b" providerId="ADAL" clId="{1F576EDC-F544-4F4E-B119-8FE76FC0D78F}" dt="2024-05-11T15:53:27.326" v="1453" actId="20577"/>
        <pc:sldMkLst>
          <pc:docMk/>
          <pc:sldMk cId="3700528239" sldId="2404"/>
        </pc:sldMkLst>
        <pc:spChg chg="mod">
          <ac:chgData name="Vaidya, Maulik V" userId="e7883d86-c3b0-4490-94f9-9461ecb84c1b" providerId="ADAL" clId="{1F576EDC-F544-4F4E-B119-8FE76FC0D78F}" dt="2024-05-11T15:53:27.326" v="1453" actId="20577"/>
          <ac:spMkLst>
            <pc:docMk/>
            <pc:sldMk cId="3700528239" sldId="2404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1F576EDC-F544-4F4E-B119-8FE76FC0D78F}" dt="2024-05-11T15:54:38.325" v="1571" actId="20577"/>
        <pc:sldMkLst>
          <pc:docMk/>
          <pc:sldMk cId="3258985997" sldId="2405"/>
        </pc:sldMkLst>
        <pc:spChg chg="mod">
          <ac:chgData name="Vaidya, Maulik V" userId="e7883d86-c3b0-4490-94f9-9461ecb84c1b" providerId="ADAL" clId="{1F576EDC-F544-4F4E-B119-8FE76FC0D78F}" dt="2024-05-11T15:54:38.325" v="1571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 mod">
        <pc:chgData name="Vaidya, Maulik V" userId="e7883d86-c3b0-4490-94f9-9461ecb84c1b" providerId="ADAL" clId="{1F576EDC-F544-4F4E-B119-8FE76FC0D78F}" dt="2024-05-11T15:47:44.302" v="1121"/>
        <pc:sldMkLst>
          <pc:docMk/>
          <pc:sldMk cId="4154046140" sldId="2407"/>
        </pc:sldMkLst>
        <pc:spChg chg="mod">
          <ac:chgData name="Vaidya, Maulik V" userId="e7883d86-c3b0-4490-94f9-9461ecb84c1b" providerId="ADAL" clId="{1F576EDC-F544-4F4E-B119-8FE76FC0D78F}" dt="2024-05-11T15:34:11.001" v="502" actId="20577"/>
          <ac:spMkLst>
            <pc:docMk/>
            <pc:sldMk cId="4154046140" sldId="2407"/>
            <ac:spMk id="2" creationId="{3F7A0089-0864-A0D1-EB31-540C3D762113}"/>
          </ac:spMkLst>
        </pc:spChg>
        <pc:spChg chg="mod">
          <ac:chgData name="Vaidya, Maulik V" userId="e7883d86-c3b0-4490-94f9-9461ecb84c1b" providerId="ADAL" clId="{1F576EDC-F544-4F4E-B119-8FE76FC0D78F}" dt="2024-05-11T15:47:44.302" v="1121"/>
          <ac:spMkLst>
            <pc:docMk/>
            <pc:sldMk cId="4154046140" sldId="2407"/>
            <ac:spMk id="7" creationId="{8FA9B5D3-F4E7-A161-D684-09103543BF29}"/>
          </ac:spMkLst>
        </pc:spChg>
      </pc:sldChg>
      <pc:sldChg chg="addSp delSp modSp add mod chgLayout">
        <pc:chgData name="Vaidya, Maulik V" userId="e7883d86-c3b0-4490-94f9-9461ecb84c1b" providerId="ADAL" clId="{1F576EDC-F544-4F4E-B119-8FE76FC0D78F}" dt="2024-05-11T15:52:59.438" v="1433" actId="207"/>
        <pc:sldMkLst>
          <pc:docMk/>
          <pc:sldMk cId="768364573" sldId="2408"/>
        </pc:sldMkLst>
        <pc:spChg chg="mod ord">
          <ac:chgData name="Vaidya, Maulik V" userId="e7883d86-c3b0-4490-94f9-9461ecb84c1b" providerId="ADAL" clId="{1F576EDC-F544-4F4E-B119-8FE76FC0D78F}" dt="2024-05-11T15:49:06.051" v="1217" actId="700"/>
          <ac:spMkLst>
            <pc:docMk/>
            <pc:sldMk cId="768364573" sldId="2408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1F576EDC-F544-4F4E-B119-8FE76FC0D78F}" dt="2024-05-11T15:49:06.051" v="1217" actId="700"/>
          <ac:spMkLst>
            <pc:docMk/>
            <pc:sldMk cId="768364573" sldId="2408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1F576EDC-F544-4F4E-B119-8FE76FC0D78F}" dt="2024-05-11T15:49:06.051" v="1217" actId="700"/>
          <ac:spMkLst>
            <pc:docMk/>
            <pc:sldMk cId="768364573" sldId="2408"/>
            <ac:spMk id="5" creationId="{BBA39381-823F-6282-9837-E04F67EDB7E8}"/>
          </ac:spMkLst>
        </pc:spChg>
        <pc:spChg chg="add del mod">
          <ac:chgData name="Vaidya, Maulik V" userId="e7883d86-c3b0-4490-94f9-9461ecb84c1b" providerId="ADAL" clId="{1F576EDC-F544-4F4E-B119-8FE76FC0D78F}" dt="2024-05-11T15:49:06.523" v="1218" actId="478"/>
          <ac:spMkLst>
            <pc:docMk/>
            <pc:sldMk cId="768364573" sldId="2408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1F576EDC-F544-4F4E-B119-8FE76FC0D78F}" dt="2024-05-11T15:52:22.743" v="1432" actId="20577"/>
          <ac:spMkLst>
            <pc:docMk/>
            <pc:sldMk cId="768364573" sldId="2408"/>
            <ac:spMk id="7" creationId="{8FA9B5D3-F4E7-A161-D684-09103543BF29}"/>
          </ac:spMkLst>
        </pc:spChg>
        <pc:spChg chg="del">
          <ac:chgData name="Vaidya, Maulik V" userId="e7883d86-c3b0-4490-94f9-9461ecb84c1b" providerId="ADAL" clId="{1F576EDC-F544-4F4E-B119-8FE76FC0D78F}" dt="2024-05-11T15:47:58.476" v="1124" actId="478"/>
          <ac:spMkLst>
            <pc:docMk/>
            <pc:sldMk cId="768364573" sldId="2408"/>
            <ac:spMk id="11" creationId="{A1361B4E-1534-A068-DBEB-74479DD0793A}"/>
          </ac:spMkLst>
        </pc:spChg>
        <pc:spChg chg="mod">
          <ac:chgData name="Vaidya, Maulik V" userId="e7883d86-c3b0-4490-94f9-9461ecb84c1b" providerId="ADAL" clId="{1F576EDC-F544-4F4E-B119-8FE76FC0D78F}" dt="2024-05-11T15:52:59.438" v="1433" actId="207"/>
          <ac:spMkLst>
            <pc:docMk/>
            <pc:sldMk cId="768364573" sldId="2408"/>
            <ac:spMk id="12" creationId="{25911113-2141-3F0C-9192-8A409FDE2F61}"/>
          </ac:spMkLst>
        </pc:spChg>
        <pc:graphicFrameChg chg="del">
          <ac:chgData name="Vaidya, Maulik V" userId="e7883d86-c3b0-4490-94f9-9461ecb84c1b" providerId="ADAL" clId="{1F576EDC-F544-4F4E-B119-8FE76FC0D78F}" dt="2024-05-11T15:47:58.476" v="1124" actId="478"/>
          <ac:graphicFrameMkLst>
            <pc:docMk/>
            <pc:sldMk cId="768364573" sldId="2408"/>
            <ac:graphicFrameMk id="3" creationId="{9DBAC525-8487-2422-22BE-28800EBCCA24}"/>
          </ac:graphicFrameMkLst>
        </pc:graphicFrameChg>
        <pc:graphicFrameChg chg="mod modGraphic">
          <ac:chgData name="Vaidya, Maulik V" userId="e7883d86-c3b0-4490-94f9-9461ecb84c1b" providerId="ADAL" clId="{1F576EDC-F544-4F4E-B119-8FE76FC0D78F}" dt="2024-05-11T15:51:47.628" v="1373" actId="14734"/>
          <ac:graphicFrameMkLst>
            <pc:docMk/>
            <pc:sldMk cId="768364573" sldId="2408"/>
            <ac:graphicFrameMk id="8" creationId="{C79DB2AC-4CD3-AF4C-9710-CB84DC76AFA0}"/>
          </ac:graphicFrameMkLst>
        </pc:graphicFrameChg>
        <pc:cxnChg chg="del">
          <ac:chgData name="Vaidya, Maulik V" userId="e7883d86-c3b0-4490-94f9-9461ecb84c1b" providerId="ADAL" clId="{1F576EDC-F544-4F4E-B119-8FE76FC0D78F}" dt="2024-05-11T15:48:01.215" v="1126" actId="478"/>
          <ac:cxnSpMkLst>
            <pc:docMk/>
            <pc:sldMk cId="768364573" sldId="2408"/>
            <ac:cxnSpMk id="9" creationId="{C4C3C49F-3873-19CE-376E-08E6638DD817}"/>
          </ac:cxnSpMkLst>
        </pc:cxnChg>
        <pc:cxnChg chg="del">
          <ac:chgData name="Vaidya, Maulik V" userId="e7883d86-c3b0-4490-94f9-9461ecb84c1b" providerId="ADAL" clId="{1F576EDC-F544-4F4E-B119-8FE76FC0D78F}" dt="2024-05-11T15:47:59.911" v="1125" actId="478"/>
          <ac:cxnSpMkLst>
            <pc:docMk/>
            <pc:sldMk cId="768364573" sldId="2408"/>
            <ac:cxnSpMk id="10" creationId="{FBCD4A49-5D9D-1A76-7AAF-85ECBFBED97E}"/>
          </ac:cxnSpMkLst>
        </pc:cxnChg>
      </pc:sldChg>
      <pc:sldMasterChg chg="modSp mod">
        <pc:chgData name="Vaidya, Maulik V" userId="e7883d86-c3b0-4490-94f9-9461ecb84c1b" providerId="ADAL" clId="{1F576EDC-F544-4F4E-B119-8FE76FC0D78F}" dt="2024-05-11T15:55:14.313" v="1627" actId="20577"/>
        <pc:sldMasterMkLst>
          <pc:docMk/>
          <pc:sldMasterMk cId="0" sldId="2147483648"/>
        </pc:sldMasterMkLst>
        <pc:spChg chg="mod">
          <ac:chgData name="Vaidya, Maulik V" userId="e7883d86-c3b0-4490-94f9-9461ecb84c1b" providerId="ADAL" clId="{1F576EDC-F544-4F4E-B119-8FE76FC0D78F}" dt="2024-05-11T15:55:14.313" v="162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Vaidya, Maulik V" userId="e7883d86-c3b0-4490-94f9-9461ecb84c1b" providerId="ADAL" clId="{BCE672C4-CA3F-6A42-B946-6E4423100972}"/>
    <pc:docChg chg="undo custSel addSld delSld modSld sldOrd delMainMaster modMainMaster">
      <pc:chgData name="Vaidya, Maulik V" userId="e7883d86-c3b0-4490-94f9-9461ecb84c1b" providerId="ADAL" clId="{BCE672C4-CA3F-6A42-B946-6E4423100972}" dt="2024-05-09T22:41:13.757" v="15619" actId="20577"/>
      <pc:docMkLst>
        <pc:docMk/>
      </pc:docMkLst>
      <pc:sldChg chg="addSp delSp modSp mod modClrScheme chgLayout">
        <pc:chgData name="Vaidya, Maulik V" userId="e7883d86-c3b0-4490-94f9-9461ecb84c1b" providerId="ADAL" clId="{BCE672C4-CA3F-6A42-B946-6E4423100972}" dt="2024-05-09T22:36:32.015" v="15480" actId="404"/>
        <pc:sldMkLst>
          <pc:docMk/>
          <pc:sldMk cId="0" sldId="256"/>
        </pc:sldMkLst>
        <pc:spChg chg="add mod">
          <ac:chgData name="Vaidya, Maulik V" userId="e7883d86-c3b0-4490-94f9-9461ecb84c1b" providerId="ADAL" clId="{BCE672C4-CA3F-6A42-B946-6E4423100972}" dt="2024-05-08T19:26:41.217" v="14101"/>
          <ac:spMkLst>
            <pc:docMk/>
            <pc:sldMk cId="0" sldId="256"/>
            <ac:spMk id="2" creationId="{27B70103-FC8D-FF4C-64C7-5D06132412B3}"/>
          </ac:spMkLst>
        </pc:spChg>
        <pc:spChg chg="mod">
          <ac:chgData name="Vaidya, Maulik V" userId="e7883d86-c3b0-4490-94f9-9461ecb84c1b" providerId="ADAL" clId="{BCE672C4-CA3F-6A42-B946-6E4423100972}" dt="2024-05-09T22:36:32.015" v="15480" actId="404"/>
          <ac:spMkLst>
            <pc:docMk/>
            <pc:sldMk cId="0" sldId="256"/>
            <ac:spMk id="3" creationId="{B54DA13D-165F-E207-7D0A-ADCA7D4B0862}"/>
          </ac:spMkLst>
        </pc:spChg>
        <pc:spChg chg="mod ord">
          <ac:chgData name="Vaidya, Maulik V" userId="e7883d86-c3b0-4490-94f9-9461ecb84c1b" providerId="ADAL" clId="{BCE672C4-CA3F-6A42-B946-6E4423100972}" dt="2024-05-08T19:23:40.842" v="14070" actId="700"/>
          <ac:spMkLst>
            <pc:docMk/>
            <pc:sldMk cId="0" sldId="256"/>
            <ac:spMk id="6" creationId="{00000000-0000-0000-0000-000000000000}"/>
          </ac:spMkLst>
        </pc:spChg>
        <pc:spChg chg="add del mod ord">
          <ac:chgData name="Vaidya, Maulik V" userId="e7883d86-c3b0-4490-94f9-9461ecb84c1b" providerId="ADAL" clId="{BCE672C4-CA3F-6A42-B946-6E4423100972}" dt="2024-05-08T19:23:48.131" v="14072" actId="478"/>
          <ac:spMkLst>
            <pc:docMk/>
            <pc:sldMk cId="0" sldId="256"/>
            <ac:spMk id="7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3:40.842" v="14070" actId="700"/>
          <ac:spMkLst>
            <pc:docMk/>
            <pc:sldMk cId="0" sldId="256"/>
            <ac:spMk id="8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9T17:44:53.305" v="14135" actId="27636"/>
          <ac:spMkLst>
            <pc:docMk/>
            <pc:sldMk cId="0" sldId="256"/>
            <ac:spMk id="3073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3:40.842" v="14070" actId="700"/>
          <ac:spMkLst>
            <pc:docMk/>
            <pc:sldMk cId="0" sldId="256"/>
            <ac:spMk id="3074" creationId="{00000000-0000-0000-0000-000000000000}"/>
          </ac:spMkLst>
        </pc:spChg>
        <pc:graphicFrameChg chg="del mod">
          <ac:chgData name="Vaidya, Maulik V" userId="e7883d86-c3b0-4490-94f9-9461ecb84c1b" providerId="ADAL" clId="{BCE672C4-CA3F-6A42-B946-6E4423100972}" dt="2024-05-08T14:57:57.198" v="96" actId="478"/>
          <ac:graphicFrameMkLst>
            <pc:docMk/>
            <pc:sldMk cId="0" sldId="256"/>
            <ac:graphicFrameMk id="2" creationId="{49182675-0119-A2B7-6182-D5E4BAB5180E}"/>
          </ac:graphicFrameMkLst>
        </pc:graphicFrameChg>
        <pc:graphicFrameChg chg="add mod">
          <ac:chgData name="Vaidya, Maulik V" userId="e7883d86-c3b0-4490-94f9-9461ecb84c1b" providerId="ADAL" clId="{BCE672C4-CA3F-6A42-B946-6E4423100972}" dt="2024-05-08T14:57:51.706" v="95"/>
          <ac:graphicFrameMkLst>
            <pc:docMk/>
            <pc:sldMk cId="0" sldId="256"/>
            <ac:graphicFrameMk id="4" creationId="{5EDD3354-628F-9964-7FAD-09319C3C7644}"/>
          </ac:graphicFrameMkLst>
        </pc:graphicFrameChg>
      </pc:sldChg>
      <pc:sldChg chg="delSp modSp del mod modClrScheme chgLayout">
        <pc:chgData name="Vaidya, Maulik V" userId="e7883d86-c3b0-4490-94f9-9461ecb84c1b" providerId="ADAL" clId="{BCE672C4-CA3F-6A42-B946-6E4423100972}" dt="2024-05-08T19:26:10.516" v="14099" actId="2696"/>
        <pc:sldMkLst>
          <pc:docMk/>
          <pc:sldMk cId="1968720319" sldId="2366"/>
        </pc:sldMkLst>
        <pc:spChg chg="mod ord">
          <ac:chgData name="Vaidya, Maulik V" userId="e7883d86-c3b0-4490-94f9-9461ecb84c1b" providerId="ADAL" clId="{BCE672C4-CA3F-6A42-B946-6E4423100972}" dt="2024-05-08T19:25:33.800" v="14080" actId="700"/>
          <ac:spMkLst>
            <pc:docMk/>
            <pc:sldMk cId="1968720319" sldId="2366"/>
            <ac:spMk id="2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5:57.681" v="14084" actId="21"/>
          <ac:spMkLst>
            <pc:docMk/>
            <pc:sldMk cId="1968720319" sldId="2366"/>
            <ac:spMk id="3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5:33.800" v="14080" actId="700"/>
          <ac:spMkLst>
            <pc:docMk/>
            <pc:sldMk cId="1968720319" sldId="2366"/>
            <ac:spMk id="4" creationId="{00000000-0000-0000-0000-000000000000}"/>
          </ac:spMkLst>
        </pc:spChg>
        <pc:spChg chg="del">
          <ac:chgData name="Vaidya, Maulik V" userId="e7883d86-c3b0-4490-94f9-9461ecb84c1b" providerId="ADAL" clId="{BCE672C4-CA3F-6A42-B946-6E4423100972}" dt="2024-05-08T19:24:54.577" v="14076" actId="478"/>
          <ac:spMkLst>
            <pc:docMk/>
            <pc:sldMk cId="1968720319" sldId="2366"/>
            <ac:spMk id="5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5:33.800" v="14080" actId="700"/>
          <ac:spMkLst>
            <pc:docMk/>
            <pc:sldMk cId="1968720319" sldId="2366"/>
            <ac:spMk id="6" creationId="{00000000-0000-0000-0000-000000000000}"/>
          </ac:spMkLst>
        </pc:spChg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2964451817" sldId="2378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773943109" sldId="2380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029767320" sldId="2381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774993553" sldId="2383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243207091" sldId="2384"/>
        </pc:sldMkLst>
      </pc:sldChg>
      <pc:sldChg chg="del">
        <pc:chgData name="Vaidya, Maulik V" userId="e7883d86-c3b0-4490-94f9-9461ecb84c1b" providerId="ADAL" clId="{BCE672C4-CA3F-6A42-B946-6E4423100972}" dt="2024-05-08T15:11:53.772" v="951" actId="2696"/>
        <pc:sldMkLst>
          <pc:docMk/>
          <pc:sldMk cId="1370160654" sldId="2386"/>
        </pc:sldMkLst>
      </pc:sldChg>
      <pc:sldChg chg="del">
        <pc:chgData name="Vaidya, Maulik V" userId="e7883d86-c3b0-4490-94f9-9461ecb84c1b" providerId="ADAL" clId="{BCE672C4-CA3F-6A42-B946-6E4423100972}" dt="2024-05-08T15:11:53.772" v="951" actId="2696"/>
        <pc:sldMkLst>
          <pc:docMk/>
          <pc:sldMk cId="3695015777" sldId="2388"/>
        </pc:sldMkLst>
      </pc:sldChg>
      <pc:sldChg chg="del">
        <pc:chgData name="Vaidya, Maulik V" userId="e7883d86-c3b0-4490-94f9-9461ecb84c1b" providerId="ADAL" clId="{BCE672C4-CA3F-6A42-B946-6E4423100972}" dt="2024-05-08T16:57:19.805" v="6892" actId="2696"/>
        <pc:sldMkLst>
          <pc:docMk/>
          <pc:sldMk cId="826025374" sldId="2389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655160306" sldId="2390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995096956" sldId="2392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394753695" sldId="2393"/>
        </pc:sldMkLst>
      </pc:sldChg>
      <pc:sldChg chg="modSp new mod">
        <pc:chgData name="Vaidya, Maulik V" userId="e7883d86-c3b0-4490-94f9-9461ecb84c1b" providerId="ADAL" clId="{BCE672C4-CA3F-6A42-B946-6E4423100972}" dt="2024-05-08T16:59:38.709" v="7024" actId="20577"/>
        <pc:sldMkLst>
          <pc:docMk/>
          <pc:sldMk cId="3020780070" sldId="2394"/>
        </pc:sldMkLst>
        <pc:spChg chg="mod">
          <ac:chgData name="Vaidya, Maulik V" userId="e7883d86-c3b0-4490-94f9-9461ecb84c1b" providerId="ADAL" clId="{BCE672C4-CA3F-6A42-B946-6E4423100972}" dt="2024-05-08T16:59:38.709" v="7024" actId="20577"/>
          <ac:spMkLst>
            <pc:docMk/>
            <pc:sldMk cId="3020780070" sldId="2394"/>
            <ac:spMk id="2" creationId="{9ADB6466-6A99-901D-E87F-2DD2DC83A8A5}"/>
          </ac:spMkLst>
        </pc:spChg>
      </pc:sldChg>
      <pc:sldChg chg="addSp delSp modSp new del mod ord modClrScheme chgLayout">
        <pc:chgData name="Vaidya, Maulik V" userId="e7883d86-c3b0-4490-94f9-9461ecb84c1b" providerId="ADAL" clId="{BCE672C4-CA3F-6A42-B946-6E4423100972}" dt="2024-05-08T17:49:34.649" v="10647" actId="2696"/>
        <pc:sldMkLst>
          <pc:docMk/>
          <pc:sldMk cId="4258919201" sldId="2395"/>
        </pc:sldMkLst>
        <pc:spChg chg="del">
          <ac:chgData name="Vaidya, Maulik V" userId="e7883d86-c3b0-4490-94f9-9461ecb84c1b" providerId="ADAL" clId="{BCE672C4-CA3F-6A42-B946-6E4423100972}" dt="2024-05-08T15:18:43.557" v="1411" actId="700"/>
          <ac:spMkLst>
            <pc:docMk/>
            <pc:sldMk cId="4258919201" sldId="2395"/>
            <ac:spMk id="2" creationId="{A652F052-8A63-3637-8B3C-26A95BA13246}"/>
          </ac:spMkLst>
        </pc:spChg>
        <pc:spChg chg="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3" creationId="{424DD16A-DDA8-94AE-871B-E21DD8AF9882}"/>
          </ac:spMkLst>
        </pc:spChg>
        <pc:spChg chg="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4" creationId="{30AB05B6-5225-58F8-09CB-E7FF4D853597}"/>
          </ac:spMkLst>
        </pc:spChg>
        <pc:spChg chg="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5" creationId="{DC077283-959E-F147-1CA6-511DB4FCFC63}"/>
          </ac:spMkLst>
        </pc:spChg>
        <pc:spChg chg="add del mod ord">
          <ac:chgData name="Vaidya, Maulik V" userId="e7883d86-c3b0-4490-94f9-9461ecb84c1b" providerId="ADAL" clId="{BCE672C4-CA3F-6A42-B946-6E4423100972}" dt="2024-05-08T15:19:21.764" v="1412" actId="700"/>
          <ac:spMkLst>
            <pc:docMk/>
            <pc:sldMk cId="4258919201" sldId="2395"/>
            <ac:spMk id="6" creationId="{EE449055-89F5-07DD-8D04-246FF25D7CEF}"/>
          </ac:spMkLst>
        </pc:spChg>
        <pc:spChg chg="add del mod ord">
          <ac:chgData name="Vaidya, Maulik V" userId="e7883d86-c3b0-4490-94f9-9461ecb84c1b" providerId="ADAL" clId="{BCE672C4-CA3F-6A42-B946-6E4423100972}" dt="2024-05-08T15:19:25.024" v="1413" actId="700"/>
          <ac:spMkLst>
            <pc:docMk/>
            <pc:sldMk cId="4258919201" sldId="2395"/>
            <ac:spMk id="7" creationId="{CF0E402F-78CD-A8A1-9771-30B9C27AE92C}"/>
          </ac:spMkLst>
        </pc:spChg>
        <pc:spChg chg="add del mod ord">
          <ac:chgData name="Vaidya, Maulik V" userId="e7883d86-c3b0-4490-94f9-9461ecb84c1b" providerId="ADAL" clId="{BCE672C4-CA3F-6A42-B946-6E4423100972}" dt="2024-05-08T15:19:25.024" v="1413" actId="700"/>
          <ac:spMkLst>
            <pc:docMk/>
            <pc:sldMk cId="4258919201" sldId="2395"/>
            <ac:spMk id="8" creationId="{04F0BD65-F37F-77B2-9220-F024ED6F04FD}"/>
          </ac:spMkLst>
        </pc:spChg>
        <pc:spChg chg="add del 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9" creationId="{85A5C1C0-72B5-42BF-5095-AA39F734852A}"/>
          </ac:spMkLst>
        </pc:spChg>
        <pc:spChg chg="add mod ord">
          <ac:chgData name="Vaidya, Maulik V" userId="e7883d86-c3b0-4490-94f9-9461ecb84c1b" providerId="ADAL" clId="{BCE672C4-CA3F-6A42-B946-6E4423100972}" dt="2024-05-08T15:21:21.771" v="1466" actId="20577"/>
          <ac:spMkLst>
            <pc:docMk/>
            <pc:sldMk cId="4258919201" sldId="2395"/>
            <ac:spMk id="10" creationId="{BFDF671F-C999-870F-792C-55C0765D6073}"/>
          </ac:spMkLst>
        </pc:spChg>
        <pc:spChg chg="add del mod ord">
          <ac:chgData name="Vaidya, Maulik V" userId="e7883d86-c3b0-4490-94f9-9461ecb84c1b" providerId="ADAL" clId="{BCE672C4-CA3F-6A42-B946-6E4423100972}" dt="2024-05-08T15:41:30.129" v="2103" actId="478"/>
          <ac:spMkLst>
            <pc:docMk/>
            <pc:sldMk cId="4258919201" sldId="2395"/>
            <ac:spMk id="11" creationId="{87FFEC9A-C649-F450-DC4D-5CDF82A9AC94}"/>
          </ac:spMkLst>
        </pc:spChg>
        <pc:spChg chg="add mod">
          <ac:chgData name="Vaidya, Maulik V" userId="e7883d86-c3b0-4490-94f9-9461ecb84c1b" providerId="ADAL" clId="{BCE672C4-CA3F-6A42-B946-6E4423100972}" dt="2024-05-08T15:42:26.158" v="2147" actId="1076"/>
          <ac:spMkLst>
            <pc:docMk/>
            <pc:sldMk cId="4258919201" sldId="2395"/>
            <ac:spMk id="12" creationId="{58F0799C-1C3B-70CD-EBBC-2D2D4BAF02DA}"/>
          </ac:spMkLst>
        </pc:spChg>
        <pc:spChg chg="add mod">
          <ac:chgData name="Vaidya, Maulik V" userId="e7883d86-c3b0-4490-94f9-9461ecb84c1b" providerId="ADAL" clId="{BCE672C4-CA3F-6A42-B946-6E4423100972}" dt="2024-05-08T15:42:30.285" v="2148" actId="1076"/>
          <ac:spMkLst>
            <pc:docMk/>
            <pc:sldMk cId="4258919201" sldId="2395"/>
            <ac:spMk id="13" creationId="{C0F8A977-8F55-E09A-0852-67BFDB783FDF}"/>
          </ac:spMkLst>
        </pc:spChg>
      </pc:sldChg>
      <pc:sldChg chg="addSp delSp modSp new mod ord chgLayout">
        <pc:chgData name="Vaidya, Maulik V" userId="e7883d86-c3b0-4490-94f9-9461ecb84c1b" providerId="ADAL" clId="{BCE672C4-CA3F-6A42-B946-6E4423100972}" dt="2024-05-09T17:46:20.442" v="14148" actId="20577"/>
        <pc:sldMkLst>
          <pc:docMk/>
          <pc:sldMk cId="3448443885" sldId="2396"/>
        </pc:sldMkLst>
        <pc:spChg chg="mod ord">
          <ac:chgData name="Vaidya, Maulik V" userId="e7883d86-c3b0-4490-94f9-9461ecb84c1b" providerId="ADAL" clId="{BCE672C4-CA3F-6A42-B946-6E4423100972}" dt="2024-05-09T17:46:20.442" v="14148" actId="20577"/>
          <ac:spMkLst>
            <pc:docMk/>
            <pc:sldMk cId="3448443885" sldId="2396"/>
            <ac:spMk id="2" creationId="{3F7A0089-0864-A0D1-EB31-540C3D762113}"/>
          </ac:spMkLst>
        </pc:spChg>
        <pc:spChg chg="del mo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3" creationId="{3DC9F3DD-D6A7-B592-4485-05C502307697}"/>
          </ac:spMkLst>
        </pc:spChg>
        <pc:spChg chg="mod or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6" creationId="{91EF47EF-1B14-DB9C-EFBA-CD8882A7B89F}"/>
          </ac:spMkLst>
        </pc:spChg>
        <pc:spChg chg="add mod ord">
          <ac:chgData name="Vaidya, Maulik V" userId="e7883d86-c3b0-4490-94f9-9461ecb84c1b" providerId="ADAL" clId="{BCE672C4-CA3F-6A42-B946-6E4423100972}" dt="2024-05-08T15:40:57.496" v="2101" actId="20577"/>
          <ac:spMkLst>
            <pc:docMk/>
            <pc:sldMk cId="3448443885" sldId="2396"/>
            <ac:spMk id="7" creationId="{8FA9B5D3-F4E7-A161-D684-09103543BF29}"/>
          </ac:spMkLst>
        </pc:spChg>
        <pc:graphicFrameChg chg="add mod modGraphic">
          <ac:chgData name="Vaidya, Maulik V" userId="e7883d86-c3b0-4490-94f9-9461ecb84c1b" providerId="ADAL" clId="{BCE672C4-CA3F-6A42-B946-6E4423100972}" dt="2024-05-08T15:40:13.128" v="1970" actId="1076"/>
          <ac:graphicFrameMkLst>
            <pc:docMk/>
            <pc:sldMk cId="3448443885" sldId="2396"/>
            <ac:graphicFrameMk id="8" creationId="{53A4C290-8204-286A-71F5-F23FF911A359}"/>
          </ac:graphicFrameMkLst>
        </pc:graphicFrameChg>
      </pc:sldChg>
      <pc:sldChg chg="delSp modSp add mod">
        <pc:chgData name="Vaidya, Maulik V" userId="e7883d86-c3b0-4490-94f9-9461ecb84c1b" providerId="ADAL" clId="{BCE672C4-CA3F-6A42-B946-6E4423100972}" dt="2024-05-09T18:46:59.852" v="15476" actId="404"/>
        <pc:sldMkLst>
          <pc:docMk/>
          <pc:sldMk cId="1481449252" sldId="2397"/>
        </pc:sldMkLst>
        <pc:spChg chg="mod">
          <ac:chgData name="Vaidya, Maulik V" userId="e7883d86-c3b0-4490-94f9-9461ecb84c1b" providerId="ADAL" clId="{BCE672C4-CA3F-6A42-B946-6E4423100972}" dt="2024-05-09T18:46:59.852" v="15476" actId="404"/>
          <ac:spMkLst>
            <pc:docMk/>
            <pc:sldMk cId="1481449252" sldId="2397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6:14:30.339" v="3888" actId="20577"/>
          <ac:spMkLst>
            <pc:docMk/>
            <pc:sldMk cId="1481449252" sldId="2397"/>
            <ac:spMk id="7" creationId="{8FA9B5D3-F4E7-A161-D684-09103543BF29}"/>
          </ac:spMkLst>
        </pc:spChg>
        <pc:graphicFrameChg chg="del">
          <ac:chgData name="Vaidya, Maulik V" userId="e7883d86-c3b0-4490-94f9-9461ecb84c1b" providerId="ADAL" clId="{BCE672C4-CA3F-6A42-B946-6E4423100972}" dt="2024-05-08T15:42:48.029" v="2152" actId="478"/>
          <ac:graphicFrameMkLst>
            <pc:docMk/>
            <pc:sldMk cId="1481449252" sldId="2397"/>
            <ac:graphicFrameMk id="8" creationId="{53A4C290-8204-286A-71F5-F23FF911A359}"/>
          </ac:graphicFrameMkLst>
        </pc:graphicFrameChg>
      </pc:sldChg>
      <pc:sldChg chg="addSp modSp add mod">
        <pc:chgData name="Vaidya, Maulik V" userId="e7883d86-c3b0-4490-94f9-9461ecb84c1b" providerId="ADAL" clId="{BCE672C4-CA3F-6A42-B946-6E4423100972}" dt="2024-05-09T18:46:55.038" v="15475" actId="404"/>
        <pc:sldMkLst>
          <pc:docMk/>
          <pc:sldMk cId="1188082995" sldId="2398"/>
        </pc:sldMkLst>
        <pc:spChg chg="mod">
          <ac:chgData name="Vaidya, Maulik V" userId="e7883d86-c3b0-4490-94f9-9461ecb84c1b" providerId="ADAL" clId="{BCE672C4-CA3F-6A42-B946-6E4423100972}" dt="2024-05-09T18:46:55.038" v="15475" actId="404"/>
          <ac:spMkLst>
            <pc:docMk/>
            <pc:sldMk cId="1188082995" sldId="2398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9T18:28:05.275" v="14297" actId="20577"/>
          <ac:spMkLst>
            <pc:docMk/>
            <pc:sldMk cId="1188082995" sldId="2398"/>
            <ac:spMk id="7" creationId="{8FA9B5D3-F4E7-A161-D684-09103543BF29}"/>
          </ac:spMkLst>
        </pc:spChg>
        <pc:picChg chg="add mod">
          <ac:chgData name="Vaidya, Maulik V" userId="e7883d86-c3b0-4490-94f9-9461ecb84c1b" providerId="ADAL" clId="{BCE672C4-CA3F-6A42-B946-6E4423100972}" dt="2024-05-08T17:49:06.390" v="10638" actId="14100"/>
          <ac:picMkLst>
            <pc:docMk/>
            <pc:sldMk cId="1188082995" sldId="2398"/>
            <ac:picMk id="3" creationId="{E191FF92-1D3B-852A-3319-AA9877FFE9E6}"/>
          </ac:picMkLst>
        </pc:picChg>
      </pc:sldChg>
      <pc:sldChg chg="delSp modSp add mod chgLayout">
        <pc:chgData name="Vaidya, Maulik V" userId="e7883d86-c3b0-4490-94f9-9461ecb84c1b" providerId="ADAL" clId="{BCE672C4-CA3F-6A42-B946-6E4423100972}" dt="2024-05-09T17:45:54.932" v="14142" actId="20577"/>
        <pc:sldMkLst>
          <pc:docMk/>
          <pc:sldMk cId="1101096538" sldId="2399"/>
        </pc:sldMkLst>
        <pc:spChg chg="mod ord">
          <ac:chgData name="Vaidya, Maulik V" userId="e7883d86-c3b0-4490-94f9-9461ecb84c1b" providerId="ADAL" clId="{BCE672C4-CA3F-6A42-B946-6E4423100972}" dt="2024-05-09T17:45:54.932" v="14142" actId="20577"/>
          <ac:spMkLst>
            <pc:docMk/>
            <pc:sldMk cId="1101096538" sldId="2399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7" creationId="{8FA9B5D3-F4E7-A161-D684-09103543BF29}"/>
          </ac:spMkLst>
        </pc:spChg>
        <pc:graphicFrameChg chg="del">
          <ac:chgData name="Vaidya, Maulik V" userId="e7883d86-c3b0-4490-94f9-9461ecb84c1b" providerId="ADAL" clId="{BCE672C4-CA3F-6A42-B946-6E4423100972}" dt="2024-05-08T16:18:18.794" v="3906" actId="478"/>
          <ac:graphicFrameMkLst>
            <pc:docMk/>
            <pc:sldMk cId="1101096538" sldId="2399"/>
            <ac:graphicFrameMk id="8" creationId="{53A4C290-8204-286A-71F5-F23FF911A359}"/>
          </ac:graphicFrameMkLst>
        </pc:graphicFrameChg>
      </pc:sldChg>
      <pc:sldChg chg="modSp add mod">
        <pc:chgData name="Vaidya, Maulik V" userId="e7883d86-c3b0-4490-94f9-9461ecb84c1b" providerId="ADAL" clId="{BCE672C4-CA3F-6A42-B946-6E4423100972}" dt="2024-05-09T17:45:57.191" v="14143" actId="20577"/>
        <pc:sldMkLst>
          <pc:docMk/>
          <pc:sldMk cId="564155839" sldId="2400"/>
        </pc:sldMkLst>
        <pc:spChg chg="mod">
          <ac:chgData name="Vaidya, Maulik V" userId="e7883d86-c3b0-4490-94f9-9461ecb84c1b" providerId="ADAL" clId="{BCE672C4-CA3F-6A42-B946-6E4423100972}" dt="2024-05-09T17:45:57.191" v="14143" actId="20577"/>
          <ac:spMkLst>
            <pc:docMk/>
            <pc:sldMk cId="564155839" sldId="2400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6:53:21.104" v="6649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CE672C4-CA3F-6A42-B946-6E4423100972}" dt="2024-05-09T17:46:00.432" v="14144" actId="20577"/>
        <pc:sldMkLst>
          <pc:docMk/>
          <pc:sldMk cId="3652790348" sldId="2401"/>
        </pc:sldMkLst>
        <pc:spChg chg="mod">
          <ac:chgData name="Vaidya, Maulik V" userId="e7883d86-c3b0-4490-94f9-9461ecb84c1b" providerId="ADAL" clId="{BCE672C4-CA3F-6A42-B946-6E4423100972}" dt="2024-05-09T17:46:00.432" v="14144" actId="20577"/>
          <ac:spMkLst>
            <pc:docMk/>
            <pc:sldMk cId="3652790348" sldId="2401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7:16:43.813" v="8697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CE672C4-CA3F-6A42-B946-6E4423100972}" dt="2024-05-09T17:46:06.338" v="14147" actId="20577"/>
        <pc:sldMkLst>
          <pc:docMk/>
          <pc:sldMk cId="3195316425" sldId="2402"/>
        </pc:sldMkLst>
        <pc:spChg chg="mod">
          <ac:chgData name="Vaidya, Maulik V" userId="e7883d86-c3b0-4490-94f9-9461ecb84c1b" providerId="ADAL" clId="{BCE672C4-CA3F-6A42-B946-6E4423100972}" dt="2024-05-09T17:46:06.338" v="14147" actId="20577"/>
          <ac:spMkLst>
            <pc:docMk/>
            <pc:sldMk cId="3195316425" sldId="2402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8:08:50.706" v="11879" actId="20577"/>
          <ac:spMkLst>
            <pc:docMk/>
            <pc:sldMk cId="3195316425" sldId="2402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CE672C4-CA3F-6A42-B946-6E4423100972}" dt="2024-05-09T18:46:48.675" v="15474" actId="404"/>
        <pc:sldMkLst>
          <pc:docMk/>
          <pc:sldMk cId="2555373117" sldId="2403"/>
        </pc:sldMkLst>
        <pc:spChg chg="mod">
          <ac:chgData name="Vaidya, Maulik V" userId="e7883d86-c3b0-4490-94f9-9461ecb84c1b" providerId="ADAL" clId="{BCE672C4-CA3F-6A42-B946-6E4423100972}" dt="2024-05-09T18:46:48.675" v="15474" actId="404"/>
          <ac:spMkLst>
            <pc:docMk/>
            <pc:sldMk cId="2555373117" sldId="2403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8:49:04.151" v="14055" actId="20577"/>
          <ac:spMkLst>
            <pc:docMk/>
            <pc:sldMk cId="2555373117" sldId="2403"/>
            <ac:spMk id="7" creationId="{8FA9B5D3-F4E7-A161-D684-09103543BF29}"/>
          </ac:spMkLst>
        </pc:spChg>
      </pc:sldChg>
      <pc:sldChg chg="addSp delSp modSp add mod chgLayout">
        <pc:chgData name="Vaidya, Maulik V" userId="e7883d86-c3b0-4490-94f9-9461ecb84c1b" providerId="ADAL" clId="{BCE672C4-CA3F-6A42-B946-6E4423100972}" dt="2024-05-09T18:44:36.981" v="15422" actId="20577"/>
        <pc:sldMkLst>
          <pc:docMk/>
          <pc:sldMk cId="3700528239" sldId="2404"/>
        </pc:sldMkLst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BCE672C4-CA3F-6A42-B946-6E4423100972}" dt="2024-05-09T18:44:36.981" v="15422" actId="20577"/>
          <ac:spMkLst>
            <pc:docMk/>
            <pc:sldMk cId="3700528239" sldId="2404"/>
            <ac:spMk id="7" creationId="{8FA9B5D3-F4E7-A161-D684-09103543BF29}"/>
          </ac:spMkLst>
        </pc:spChg>
        <pc:spChg chg="add del mod">
          <ac:chgData name="Vaidya, Maulik V" userId="e7883d86-c3b0-4490-94f9-9461ecb84c1b" providerId="ADAL" clId="{BCE672C4-CA3F-6A42-B946-6E4423100972}" dt="2024-05-09T18:25:55.471" v="14189" actId="478"/>
          <ac:spMkLst>
            <pc:docMk/>
            <pc:sldMk cId="3700528239" sldId="2404"/>
            <ac:spMk id="11" creationId="{A1361B4E-1534-A068-DBEB-74479DD0793A}"/>
          </ac:spMkLst>
        </pc:spChg>
        <pc:spChg chg="add del mod">
          <ac:chgData name="Vaidya, Maulik V" userId="e7883d86-c3b0-4490-94f9-9461ecb84c1b" providerId="ADAL" clId="{BCE672C4-CA3F-6A42-B946-6E4423100972}" dt="2024-05-09T18:25:55.471" v="14189" actId="478"/>
          <ac:spMkLst>
            <pc:docMk/>
            <pc:sldMk cId="3700528239" sldId="2404"/>
            <ac:spMk id="12" creationId="{25911113-2141-3F0C-9192-8A409FDE2F61}"/>
          </ac:spMkLst>
        </pc:spChg>
        <pc:graphicFrameChg chg="add del mod">
          <ac:chgData name="Vaidya, Maulik V" userId="e7883d86-c3b0-4490-94f9-9461ecb84c1b" providerId="ADAL" clId="{BCE672C4-CA3F-6A42-B946-6E4423100972}" dt="2024-05-09T18:25:55.471" v="14189" actId="478"/>
          <ac:graphicFrameMkLst>
            <pc:docMk/>
            <pc:sldMk cId="3700528239" sldId="2404"/>
            <ac:graphicFrameMk id="3" creationId="{9DBAC525-8487-2422-22BE-28800EBCCA24}"/>
          </ac:graphicFrameMkLst>
        </pc:graphicFrameChg>
        <pc:graphicFrameChg chg="add del mod modGraphic">
          <ac:chgData name="Vaidya, Maulik V" userId="e7883d86-c3b0-4490-94f9-9461ecb84c1b" providerId="ADAL" clId="{BCE672C4-CA3F-6A42-B946-6E4423100972}" dt="2024-05-09T18:25:55.471" v="14189" actId="478"/>
          <ac:graphicFrameMkLst>
            <pc:docMk/>
            <pc:sldMk cId="3700528239" sldId="2404"/>
            <ac:graphicFrameMk id="8" creationId="{C79DB2AC-4CD3-AF4C-9710-CB84DC76AFA0}"/>
          </ac:graphicFrameMkLst>
        </pc:graphicFrameChg>
        <pc:cxnChg chg="add del mod">
          <ac:chgData name="Vaidya, Maulik V" userId="e7883d86-c3b0-4490-94f9-9461ecb84c1b" providerId="ADAL" clId="{BCE672C4-CA3F-6A42-B946-6E4423100972}" dt="2024-05-09T18:25:55.471" v="14189" actId="478"/>
          <ac:cxnSpMkLst>
            <pc:docMk/>
            <pc:sldMk cId="3700528239" sldId="2404"/>
            <ac:cxnSpMk id="9" creationId="{C4C3C49F-3873-19CE-376E-08E6638DD817}"/>
          </ac:cxnSpMkLst>
        </pc:cxnChg>
        <pc:cxnChg chg="add del mod">
          <ac:chgData name="Vaidya, Maulik V" userId="e7883d86-c3b0-4490-94f9-9461ecb84c1b" providerId="ADAL" clId="{BCE672C4-CA3F-6A42-B946-6E4423100972}" dt="2024-05-09T18:25:55.471" v="14189" actId="478"/>
          <ac:cxnSpMkLst>
            <pc:docMk/>
            <pc:sldMk cId="3700528239" sldId="2404"/>
            <ac:cxnSpMk id="10" creationId="{FBCD4A49-5D9D-1A76-7AAF-85ECBFBED97E}"/>
          </ac:cxnSpMkLst>
        </pc:cxnChg>
      </pc:sldChg>
      <pc:sldChg chg="addSp delSp modSp new del mod modClrScheme chgLayout">
        <pc:chgData name="Vaidya, Maulik V" userId="e7883d86-c3b0-4490-94f9-9461ecb84c1b" providerId="ADAL" clId="{BCE672C4-CA3F-6A42-B946-6E4423100972}" dt="2024-05-08T19:24:47.922" v="14075" actId="2696"/>
        <pc:sldMkLst>
          <pc:docMk/>
          <pc:sldMk cId="1291777769" sldId="2405"/>
        </pc:sldMkLst>
        <pc:spChg chg="del 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2" creationId="{7DB49888-BF73-8512-7B25-C52EA7EC57B5}"/>
          </ac:spMkLst>
        </pc:spChg>
        <pc:spChg chg="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3" creationId="{578856D2-8514-7546-4271-39EC6242E099}"/>
          </ac:spMkLst>
        </pc:spChg>
        <pc:spChg chg="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4" creationId="{EC16E9E4-ED8E-7B7B-C3C1-DE2605DF5853}"/>
          </ac:spMkLst>
        </pc:spChg>
        <pc:spChg chg="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5" creationId="{E9DA18F1-EA8C-A29F-D1A5-5CF3EBEE66DA}"/>
          </ac:spMkLst>
        </pc:spChg>
        <pc:spChg chg="add 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6" creationId="{01F2CD54-895B-0625-A475-AB4D664DD5F1}"/>
          </ac:spMkLst>
        </pc:spChg>
        <pc:spChg chg="add 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7" creationId="{89E3CC9F-787F-B5AD-418D-7F99CBC82011}"/>
          </ac:spMkLst>
        </pc:spChg>
      </pc:sldChg>
      <pc:sldChg chg="modSp add del mod">
        <pc:chgData name="Vaidya, Maulik V" userId="e7883d86-c3b0-4490-94f9-9461ecb84c1b" providerId="ADAL" clId="{BCE672C4-CA3F-6A42-B946-6E4423100972}" dt="2024-05-08T18:42:11.074" v="13648" actId="2696"/>
        <pc:sldMkLst>
          <pc:docMk/>
          <pc:sldMk cId="1661091877" sldId="2405"/>
        </pc:sldMkLst>
        <pc:spChg chg="mod">
          <ac:chgData name="Vaidya, Maulik V" userId="e7883d86-c3b0-4490-94f9-9461ecb84c1b" providerId="ADAL" clId="{BCE672C4-CA3F-6A42-B946-6E4423100972}" dt="2024-05-08T18:40:53.351" v="13647" actId="20577"/>
          <ac:spMkLst>
            <pc:docMk/>
            <pc:sldMk cId="1661091877" sldId="2405"/>
            <ac:spMk id="7" creationId="{8FA9B5D3-F4E7-A161-D684-09103543BF29}"/>
          </ac:spMkLst>
        </pc:spChg>
      </pc:sldChg>
      <pc:sldChg chg="addSp delSp modSp new mod modClrScheme chgLayout">
        <pc:chgData name="Vaidya, Maulik V" userId="e7883d86-c3b0-4490-94f9-9461ecb84c1b" providerId="ADAL" clId="{BCE672C4-CA3F-6A42-B946-6E4423100972}" dt="2024-05-09T22:41:13.757" v="15619" actId="20577"/>
        <pc:sldMkLst>
          <pc:docMk/>
          <pc:sldMk cId="3258985997" sldId="2405"/>
        </pc:sldMkLst>
        <pc:spChg chg="del 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2" creationId="{57D7229D-EE53-FE2D-FD50-B29D68F8BB91}"/>
          </ac:spMkLst>
        </pc:spChg>
        <pc:spChg chg="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3" creationId="{8B161C5C-3787-7214-9D56-BB5CD3F079A2}"/>
          </ac:spMkLst>
        </pc:spChg>
        <pc:spChg chg="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4" creationId="{4C6EEACB-95FE-527E-B884-CC4704C7485B}"/>
          </ac:spMkLst>
        </pc:spChg>
        <pc:spChg chg="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5" creationId="{5204ECDF-FBD0-B911-4C31-5E886919A3D6}"/>
          </ac:spMkLst>
        </pc:spChg>
        <pc:spChg chg="add mod ord">
          <ac:chgData name="Vaidya, Maulik V" userId="e7883d86-c3b0-4490-94f9-9461ecb84c1b" providerId="ADAL" clId="{BCE672C4-CA3F-6A42-B946-6E4423100972}" dt="2024-05-08T19:26:07.425" v="14098" actId="20577"/>
          <ac:spMkLst>
            <pc:docMk/>
            <pc:sldMk cId="3258985997" sldId="2405"/>
            <ac:spMk id="6" creationId="{1EE0C6C2-5A44-E777-BB97-08FF0C16D02F}"/>
          </ac:spMkLst>
        </pc:spChg>
        <pc:spChg chg="add mod ord">
          <ac:chgData name="Vaidya, Maulik V" userId="e7883d86-c3b0-4490-94f9-9461ecb84c1b" providerId="ADAL" clId="{BCE672C4-CA3F-6A42-B946-6E4423100972}" dt="2024-05-09T22:41:13.757" v="15619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 new del mod">
        <pc:chgData name="Vaidya, Maulik V" userId="e7883d86-c3b0-4490-94f9-9461ecb84c1b" providerId="ADAL" clId="{BCE672C4-CA3F-6A42-B946-6E4423100972}" dt="2024-05-09T17:47:56.359" v="14176" actId="2696"/>
        <pc:sldMkLst>
          <pc:docMk/>
          <pc:sldMk cId="520992059" sldId="2407"/>
        </pc:sldMkLst>
        <pc:spChg chg="mod">
          <ac:chgData name="Vaidya, Maulik V" userId="e7883d86-c3b0-4490-94f9-9461ecb84c1b" providerId="ADAL" clId="{BCE672C4-CA3F-6A42-B946-6E4423100972}" dt="2024-05-09T17:47:21.458" v="14175" actId="20577"/>
          <ac:spMkLst>
            <pc:docMk/>
            <pc:sldMk cId="520992059" sldId="2407"/>
            <ac:spMk id="2" creationId="{12030CD3-2760-EFCF-2259-2D0AC41211CC}"/>
          </ac:spMkLst>
        </pc:spChg>
      </pc:sldChg>
      <pc:sldChg chg="modSp add mod">
        <pc:chgData name="Vaidya, Maulik V" userId="e7883d86-c3b0-4490-94f9-9461ecb84c1b" providerId="ADAL" clId="{BCE672C4-CA3F-6A42-B946-6E4423100972}" dt="2024-05-09T18:45:25.422" v="15473" actId="207"/>
        <pc:sldMkLst>
          <pc:docMk/>
          <pc:sldMk cId="4154046140" sldId="2407"/>
        </pc:sldMkLst>
        <pc:spChg chg="mod">
          <ac:chgData name="Vaidya, Maulik V" userId="e7883d86-c3b0-4490-94f9-9461ecb84c1b" providerId="ADAL" clId="{BCE672C4-CA3F-6A42-B946-6E4423100972}" dt="2024-05-09T18:41:22.098" v="15241" actId="20577"/>
          <ac:spMkLst>
            <pc:docMk/>
            <pc:sldMk cId="4154046140" sldId="2407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9T18:45:25.422" v="15473" actId="207"/>
          <ac:spMkLst>
            <pc:docMk/>
            <pc:sldMk cId="4154046140" sldId="2407"/>
            <ac:spMk id="7" creationId="{8FA9B5D3-F4E7-A161-D684-09103543BF29}"/>
          </ac:spMkLst>
        </pc:spChg>
      </pc:sldChg>
      <pc:sldMasterChg chg="modSp mod modSldLayout">
        <pc:chgData name="Vaidya, Maulik V" userId="e7883d86-c3b0-4490-94f9-9461ecb84c1b" providerId="ADAL" clId="{BCE672C4-CA3F-6A42-B946-6E4423100972}" dt="2024-05-09T17:45:08.601" v="14141" actId="3064"/>
        <pc:sldMasterMkLst>
          <pc:docMk/>
          <pc:sldMasterMk cId="0" sldId="2147483648"/>
        </pc:sldMasterMkLst>
        <pc:spChg chg="mod">
          <ac:chgData name="Vaidya, Maulik V" userId="e7883d86-c3b0-4490-94f9-9461ecb84c1b" providerId="ADAL" clId="{BCE672C4-CA3F-6A42-B946-6E4423100972}" dt="2024-05-09T17:42:51.749" v="1413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Vaidya, Maulik V" userId="e7883d86-c3b0-4490-94f9-9461ecb84c1b" providerId="ADAL" clId="{BCE672C4-CA3F-6A42-B946-6E4423100972}" dt="2024-05-09T17:44:53.247" v="14134" actId="3064"/>
          <ac:spMkLst>
            <pc:docMk/>
            <pc:sldMasterMk cId="0" sldId="2147483648"/>
            <ac:spMk id="1025" creationId="{00000000-0000-0000-0000-000000000000}"/>
          </ac:spMkLst>
        </pc:spChg>
        <pc:spChg chg="mod">
          <ac:chgData name="Vaidya, Maulik V" userId="e7883d86-c3b0-4490-94f9-9461ecb84c1b" providerId="ADAL" clId="{BCE672C4-CA3F-6A42-B946-6E4423100972}" dt="2024-05-08T14:58:14.016" v="101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Vaidya, Maulik V" userId="e7883d86-c3b0-4490-94f9-9461ecb84c1b" providerId="ADAL" clId="{BCE672C4-CA3F-6A42-B946-6E4423100972}" dt="2024-05-08T14:58:37.834" v="134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addSp delSp modSp mod">
          <pc:chgData name="Vaidya, Maulik V" userId="e7883d86-c3b0-4490-94f9-9461ecb84c1b" providerId="ADAL" clId="{BCE672C4-CA3F-6A42-B946-6E4423100972}" dt="2024-05-08T19:25:24.034" v="14079" actId="478"/>
          <pc:sldLayoutMkLst>
            <pc:docMk/>
            <pc:sldMasterMk cId="0" sldId="2147483648"/>
            <pc:sldLayoutMk cId="0" sldId="2147483649"/>
          </pc:sldLayoutMkLst>
          <pc:spChg chg="mod">
            <ac:chgData name="Vaidya, Maulik V" userId="e7883d86-c3b0-4490-94f9-9461ecb84c1b" providerId="ADAL" clId="{BCE672C4-CA3F-6A42-B946-6E4423100972}" dt="2024-05-08T15:13:31.208" v="956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add del mod">
            <ac:chgData name="Vaidya, Maulik V" userId="e7883d86-c3b0-4490-94f9-9461ecb84c1b" providerId="ADAL" clId="{BCE672C4-CA3F-6A42-B946-6E4423100972}" dt="2024-05-08T19:25:24.034" v="14079" actId="478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33.823" v="957"/>
          <pc:sldLayoutMkLst>
            <pc:docMk/>
            <pc:sldMasterMk cId="0" sldId="2147483648"/>
            <pc:sldLayoutMk cId="0" sldId="2147483650"/>
          </pc:sldLayoutMkLst>
          <pc:spChg chg="add mod">
            <ac:chgData name="Vaidya, Maulik V" userId="e7883d86-c3b0-4490-94f9-9461ecb84c1b" providerId="ADAL" clId="{BCE672C4-CA3F-6A42-B946-6E4423100972}" dt="2024-05-08T14:59:00.035" v="155"/>
            <ac:spMkLst>
              <pc:docMk/>
              <pc:sldMasterMk cId="0" sldId="2147483648"/>
              <pc:sldLayoutMk cId="0" sldId="2147483650"/>
              <ac:spMk id="2" creationId="{1340C617-14CB-8963-2D04-2F436D4A7E96}"/>
            </ac:spMkLst>
          </pc:spChg>
          <pc:spChg chg="mod">
            <ac:chgData name="Vaidya, Maulik V" userId="e7883d86-c3b0-4490-94f9-9461ecb84c1b" providerId="ADAL" clId="{BCE672C4-CA3F-6A42-B946-6E4423100972}" dt="2024-05-08T15:13:33.823" v="957"/>
            <ac:spMkLst>
              <pc:docMk/>
              <pc:sldMasterMk cId="0" sldId="2147483648"/>
              <pc:sldLayoutMk cId="0" sldId="2147483650"/>
              <ac:spMk id="5" creationId="{041F8067-3AA0-1A04-2CC9-F5F0F0E059C5}"/>
            </ac:spMkLst>
          </pc:spChg>
          <pc:spChg chg="del">
            <ac:chgData name="Vaidya, Maulik V" userId="e7883d86-c3b0-4490-94f9-9461ecb84c1b" providerId="ADAL" clId="{BCE672C4-CA3F-6A42-B946-6E4423100972}" dt="2024-05-08T14:58:59.383" v="154" actId="478"/>
            <ac:spMkLst>
              <pc:docMk/>
              <pc:sldMasterMk cId="0" sldId="2147483648"/>
              <pc:sldLayoutMk cId="0" sldId="2147483650"/>
              <ac:spMk id="7" creationId="{6C41A854-2E4B-0497-EB71-94B41982430F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9T17:45:08.601" v="14141" actId="3064"/>
          <pc:sldLayoutMkLst>
            <pc:docMk/>
            <pc:sldMasterMk cId="0" sldId="2147483648"/>
            <pc:sldLayoutMk cId="0" sldId="2147483651"/>
          </pc:sldLayoutMkLst>
          <pc:spChg chg="mod">
            <ac:chgData name="Vaidya, Maulik V" userId="e7883d86-c3b0-4490-94f9-9461ecb84c1b" providerId="ADAL" clId="{BCE672C4-CA3F-6A42-B946-6E4423100972}" dt="2024-05-09T17:45:08.601" v="14141" actId="3064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Vaidya, Maulik V" userId="e7883d86-c3b0-4490-94f9-9461ecb84c1b" providerId="ADAL" clId="{BCE672C4-CA3F-6A42-B946-6E4423100972}" dt="2024-05-08T15:13:35.934" v="95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03.182" v="156" actId="478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03.896" v="157"/>
            <ac:spMkLst>
              <pc:docMk/>
              <pc:sldMasterMk cId="0" sldId="2147483648"/>
              <pc:sldLayoutMk cId="0" sldId="2147483651"/>
              <ac:spMk id="7" creationId="{940557DC-607C-1865-6B13-E285B770E906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38.380" v="959"/>
          <pc:sldLayoutMkLst>
            <pc:docMk/>
            <pc:sldMasterMk cId="0" sldId="2147483648"/>
            <pc:sldLayoutMk cId="0" sldId="2147483652"/>
          </pc:sldLayoutMkLst>
          <pc:spChg chg="mod">
            <ac:chgData name="Vaidya, Maulik V" userId="e7883d86-c3b0-4490-94f9-9461ecb84c1b" providerId="ADAL" clId="{BCE672C4-CA3F-6A42-B946-6E4423100972}" dt="2024-05-08T15:13:38.380" v="959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07.096" v="158" actId="478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07.365" v="159"/>
            <ac:spMkLst>
              <pc:docMk/>
              <pc:sldMasterMk cId="0" sldId="2147483648"/>
              <pc:sldLayoutMk cId="0" sldId="2147483652"/>
              <ac:spMk id="8" creationId="{C670D493-09BD-0D90-8810-6158E9DEA6EC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40.697" v="960"/>
          <pc:sldLayoutMkLst>
            <pc:docMk/>
            <pc:sldMasterMk cId="0" sldId="2147483648"/>
            <pc:sldLayoutMk cId="0" sldId="2147483654"/>
          </pc:sldLayoutMkLst>
          <pc:spChg chg="mod">
            <ac:chgData name="Vaidya, Maulik V" userId="e7883d86-c3b0-4490-94f9-9461ecb84c1b" providerId="ADAL" clId="{BCE672C4-CA3F-6A42-B946-6E4423100972}" dt="2024-05-08T15:13:40.697" v="96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11.677" v="160" actId="478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11.941" v="161"/>
            <ac:spMkLst>
              <pc:docMk/>
              <pc:sldMasterMk cId="0" sldId="2147483648"/>
              <pc:sldLayoutMk cId="0" sldId="2147483654"/>
              <ac:spMk id="6" creationId="{9AA367A9-2950-D5D4-E67A-82454255A765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43.523" v="961"/>
          <pc:sldLayoutMkLst>
            <pc:docMk/>
            <pc:sldMasterMk cId="0" sldId="2147483648"/>
            <pc:sldLayoutMk cId="0" sldId="2147483655"/>
          </pc:sldLayoutMkLst>
          <pc:spChg chg="mod">
            <ac:chgData name="Vaidya, Maulik V" userId="e7883d86-c3b0-4490-94f9-9461ecb84c1b" providerId="ADAL" clId="{BCE672C4-CA3F-6A42-B946-6E4423100972}" dt="2024-05-08T15:13:43.523" v="96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15.624" v="162" actId="478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16.025" v="163"/>
            <ac:spMkLst>
              <pc:docMk/>
              <pc:sldMasterMk cId="0" sldId="2147483648"/>
              <pc:sldLayoutMk cId="0" sldId="2147483655"/>
              <ac:spMk id="5" creationId="{9FACCF35-319D-4687-563B-415656A850B1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6:07:50.813" v="3245" actId="3064"/>
          <pc:sldLayoutMkLst>
            <pc:docMk/>
            <pc:sldMasterMk cId="0" sldId="2147483648"/>
            <pc:sldLayoutMk cId="3296702602" sldId="2147483656"/>
          </pc:sldLayoutMkLst>
          <pc:spChg chg="mod">
            <ac:chgData name="Vaidya, Maulik V" userId="e7883d86-c3b0-4490-94f9-9461ecb84c1b" providerId="ADAL" clId="{BCE672C4-CA3F-6A42-B946-6E4423100972}" dt="2024-05-08T16:07:50.813" v="3245" actId="3064"/>
            <ac:spMkLst>
              <pc:docMk/>
              <pc:sldMasterMk cId="0" sldId="2147483648"/>
              <pc:sldLayoutMk cId="3296702602" sldId="2147483656"/>
              <ac:spMk id="3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5:20:31.327" v="1414"/>
            <ac:spMkLst>
              <pc:docMk/>
              <pc:sldMasterMk cId="0" sldId="2147483648"/>
              <pc:sldLayoutMk cId="3296702602" sldId="2147483656"/>
              <ac:spMk id="4" creationId="{1A798E8B-3B92-8115-9184-BFF13264FC1F}"/>
            </ac:spMkLst>
          </pc:spChg>
          <pc:spChg chg="add mod">
            <ac:chgData name="Vaidya, Maulik V" userId="e7883d86-c3b0-4490-94f9-9461ecb84c1b" providerId="ADAL" clId="{BCE672C4-CA3F-6A42-B946-6E4423100972}" dt="2024-05-08T15:20:40.995" v="1416"/>
            <ac:spMkLst>
              <pc:docMk/>
              <pc:sldMasterMk cId="0" sldId="2147483648"/>
              <pc:sldLayoutMk cId="3296702602" sldId="2147483656"/>
              <ac:spMk id="5" creationId="{F97A72C1-DBEB-4DAA-123E-E8366AC1255B}"/>
            </ac:spMkLst>
          </pc:spChg>
          <pc:spChg chg="del">
            <ac:chgData name="Vaidya, Maulik V" userId="e7883d86-c3b0-4490-94f9-9461ecb84c1b" providerId="ADAL" clId="{BCE672C4-CA3F-6A42-B946-6E4423100972}" dt="2024-05-08T15:20:40.896" v="1415" actId="478"/>
            <ac:spMkLst>
              <pc:docMk/>
              <pc:sldMasterMk cId="0" sldId="2147483648"/>
              <pc:sldLayoutMk cId="3296702602" sldId="2147483656"/>
              <ac:spMk id="7" creationId="{00000000-0000-0000-0000-000000000000}"/>
            </ac:spMkLst>
          </pc:spChg>
        </pc:sldLayoutChg>
      </pc:sldMasterChg>
      <pc:sldMasterChg chg="del delSldLayout">
        <pc:chgData name="Vaidya, Maulik V" userId="e7883d86-c3b0-4490-94f9-9461ecb84c1b" providerId="ADAL" clId="{BCE672C4-CA3F-6A42-B946-6E4423100972}" dt="2024-05-08T14:59:25.774" v="182" actId="2696"/>
        <pc:sldMasterMkLst>
          <pc:docMk/>
          <pc:sldMasterMk cId="3480961776" sldId="2147483657"/>
        </pc:sldMasterMkLst>
        <pc:sldLayoutChg chg="del">
          <pc:chgData name="Vaidya, Maulik V" userId="e7883d86-c3b0-4490-94f9-9461ecb84c1b" providerId="ADAL" clId="{BCE672C4-CA3F-6A42-B946-6E4423100972}" dt="2024-05-08T14:59:25.756" v="164" actId="2696"/>
          <pc:sldLayoutMkLst>
            <pc:docMk/>
            <pc:sldMasterMk cId="3480961776" sldId="2147483657"/>
            <pc:sldLayoutMk cId="1779297128" sldId="2147483658"/>
          </pc:sldLayoutMkLst>
        </pc:sldLayoutChg>
        <pc:sldLayoutChg chg="del">
          <pc:chgData name="Vaidya, Maulik V" userId="e7883d86-c3b0-4490-94f9-9461ecb84c1b" providerId="ADAL" clId="{BCE672C4-CA3F-6A42-B946-6E4423100972}" dt="2024-05-08T14:59:25.758" v="165" actId="2696"/>
          <pc:sldLayoutMkLst>
            <pc:docMk/>
            <pc:sldMasterMk cId="3480961776" sldId="2147483657"/>
            <pc:sldLayoutMk cId="4105921586" sldId="2147483659"/>
          </pc:sldLayoutMkLst>
        </pc:sldLayoutChg>
        <pc:sldLayoutChg chg="del">
          <pc:chgData name="Vaidya, Maulik V" userId="e7883d86-c3b0-4490-94f9-9461ecb84c1b" providerId="ADAL" clId="{BCE672C4-CA3F-6A42-B946-6E4423100972}" dt="2024-05-08T14:59:25.759" v="166" actId="2696"/>
          <pc:sldLayoutMkLst>
            <pc:docMk/>
            <pc:sldMasterMk cId="3480961776" sldId="2147483657"/>
            <pc:sldLayoutMk cId="1270450895" sldId="2147483660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0" v="167" actId="2696"/>
          <pc:sldLayoutMkLst>
            <pc:docMk/>
            <pc:sldMasterMk cId="3480961776" sldId="2147483657"/>
            <pc:sldLayoutMk cId="829571848" sldId="2147483661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1" v="168" actId="2696"/>
          <pc:sldLayoutMkLst>
            <pc:docMk/>
            <pc:sldMasterMk cId="3480961776" sldId="2147483657"/>
            <pc:sldLayoutMk cId="1571171794" sldId="2147483662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2" v="169" actId="2696"/>
          <pc:sldLayoutMkLst>
            <pc:docMk/>
            <pc:sldMasterMk cId="3480961776" sldId="2147483657"/>
            <pc:sldLayoutMk cId="1597859711" sldId="2147483663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3" v="170" actId="2696"/>
          <pc:sldLayoutMkLst>
            <pc:docMk/>
            <pc:sldMasterMk cId="3480961776" sldId="2147483657"/>
            <pc:sldLayoutMk cId="3780636336" sldId="2147483664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4" v="171" actId="2696"/>
          <pc:sldLayoutMkLst>
            <pc:docMk/>
            <pc:sldMasterMk cId="3480961776" sldId="2147483657"/>
            <pc:sldLayoutMk cId="3650987975" sldId="2147483665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5" v="172" actId="2696"/>
          <pc:sldLayoutMkLst>
            <pc:docMk/>
            <pc:sldMasterMk cId="3480961776" sldId="2147483657"/>
            <pc:sldLayoutMk cId="53588772" sldId="2147483666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5" v="173" actId="2696"/>
          <pc:sldLayoutMkLst>
            <pc:docMk/>
            <pc:sldMasterMk cId="3480961776" sldId="2147483657"/>
            <pc:sldLayoutMk cId="17855899" sldId="2147483667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6" v="174" actId="2696"/>
          <pc:sldLayoutMkLst>
            <pc:docMk/>
            <pc:sldMasterMk cId="3480961776" sldId="2147483657"/>
            <pc:sldLayoutMk cId="3343767384" sldId="2147483668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7" v="175" actId="2696"/>
          <pc:sldLayoutMkLst>
            <pc:docMk/>
            <pc:sldMasterMk cId="3480961776" sldId="2147483657"/>
            <pc:sldLayoutMk cId="1959355467" sldId="2147483669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8" v="176" actId="2696"/>
          <pc:sldLayoutMkLst>
            <pc:docMk/>
            <pc:sldMasterMk cId="3480961776" sldId="2147483657"/>
            <pc:sldLayoutMk cId="996806288" sldId="2147483670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9" v="177" actId="2696"/>
          <pc:sldLayoutMkLst>
            <pc:docMk/>
            <pc:sldMasterMk cId="3480961776" sldId="2147483657"/>
            <pc:sldLayoutMk cId="3530892973" sldId="2147483671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0" v="178" actId="2696"/>
          <pc:sldLayoutMkLst>
            <pc:docMk/>
            <pc:sldMasterMk cId="3480961776" sldId="2147483657"/>
            <pc:sldLayoutMk cId="1590451972" sldId="2147483672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1" v="179" actId="2696"/>
          <pc:sldLayoutMkLst>
            <pc:docMk/>
            <pc:sldMasterMk cId="3480961776" sldId="2147483657"/>
            <pc:sldLayoutMk cId="4224014308" sldId="2147483673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2" v="180" actId="2696"/>
          <pc:sldLayoutMkLst>
            <pc:docMk/>
            <pc:sldMasterMk cId="3480961776" sldId="2147483657"/>
            <pc:sldLayoutMk cId="2038207437" sldId="2147483674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3" v="181" actId="2696"/>
          <pc:sldLayoutMkLst>
            <pc:docMk/>
            <pc:sldMasterMk cId="3480961776" sldId="2147483657"/>
            <pc:sldLayoutMk cId="903796489" sldId="2147483675"/>
          </pc:sldLayoutMkLst>
        </pc:sldLayoutChg>
      </pc:sldMasterChg>
    </pc:docChg>
  </pc:docChgLst>
  <pc:docChgLst>
    <pc:chgData name="Namvar, Nima" userId="afbdc98d-07aa-4b36-ba1c-d4d82eb7f1ea" providerId="ADAL" clId="{E52591A7-93EC-FB4C-AA7B-5F85E431C2A0}"/>
    <pc:docChg chg="custSel modSld">
      <pc:chgData name="Namvar, Nima" userId="afbdc98d-07aa-4b36-ba1c-d4d82eb7f1ea" providerId="ADAL" clId="{E52591A7-93EC-FB4C-AA7B-5F85E431C2A0}" dt="2024-05-08T20:01:53.140" v="671" actId="20578"/>
      <pc:docMkLst>
        <pc:docMk/>
      </pc:docMkLst>
      <pc:sldChg chg="modSp">
        <pc:chgData name="Namvar, Nima" userId="afbdc98d-07aa-4b36-ba1c-d4d82eb7f1ea" providerId="ADAL" clId="{E52591A7-93EC-FB4C-AA7B-5F85E431C2A0}" dt="2024-05-08T19:29:25.148" v="3"/>
        <pc:sldMkLst>
          <pc:docMk/>
          <pc:sldMk cId="0" sldId="256"/>
        </pc:sldMkLst>
        <pc:graphicFrameChg chg="mod">
          <ac:chgData name="Namvar, Nima" userId="afbdc98d-07aa-4b36-ba1c-d4d82eb7f1ea" providerId="ADAL" clId="{E52591A7-93EC-FB4C-AA7B-5F85E431C2A0}" dt="2024-05-08T19:29:25.148" v="3"/>
          <ac:graphicFrameMkLst>
            <pc:docMk/>
            <pc:sldMk cId="0" sldId="256"/>
            <ac:graphicFrameMk id="4" creationId="{5EDD3354-628F-9964-7FAD-09319C3C7644}"/>
          </ac:graphicFrameMkLst>
        </pc:graphicFrameChg>
      </pc:sldChg>
      <pc:sldChg chg="modSp mod">
        <pc:chgData name="Namvar, Nima" userId="afbdc98d-07aa-4b36-ba1c-d4d82eb7f1ea" providerId="ADAL" clId="{E52591A7-93EC-FB4C-AA7B-5F85E431C2A0}" dt="2024-05-08T20:01:53.140" v="671" actId="20578"/>
        <pc:sldMkLst>
          <pc:docMk/>
          <pc:sldMk cId="1188082995" sldId="2398"/>
        </pc:sldMkLst>
        <pc:spChg chg="mod">
          <ac:chgData name="Namvar, Nima" userId="afbdc98d-07aa-4b36-ba1c-d4d82eb7f1ea" providerId="ADAL" clId="{E52591A7-93EC-FB4C-AA7B-5F85E431C2A0}" dt="2024-05-08T20:01:53.140" v="671" actId="20578"/>
          <ac:spMkLst>
            <pc:docMk/>
            <pc:sldMk cId="1188082995" sldId="2398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39:04.355" v="108" actId="207"/>
        <pc:sldMkLst>
          <pc:docMk/>
          <pc:sldMk cId="1101096538" sldId="2399"/>
        </pc:sldMkLst>
        <pc:spChg chg="mod">
          <ac:chgData name="Namvar, Nima" userId="afbdc98d-07aa-4b36-ba1c-d4d82eb7f1ea" providerId="ADAL" clId="{E52591A7-93EC-FB4C-AA7B-5F85E431C2A0}" dt="2024-05-08T19:39:04.355" v="108" actId="207"/>
          <ac:spMkLst>
            <pc:docMk/>
            <pc:sldMk cId="1101096538" sldId="2399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41:27.470" v="160" actId="207"/>
        <pc:sldMkLst>
          <pc:docMk/>
          <pc:sldMk cId="564155839" sldId="2400"/>
        </pc:sldMkLst>
        <pc:spChg chg="mod">
          <ac:chgData name="Namvar, Nima" userId="afbdc98d-07aa-4b36-ba1c-d4d82eb7f1ea" providerId="ADAL" clId="{E52591A7-93EC-FB4C-AA7B-5F85E431C2A0}" dt="2024-05-08T19:41:27.470" v="160" actId="207"/>
          <ac:spMkLst>
            <pc:docMk/>
            <pc:sldMk cId="564155839" sldId="2400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55:19.272" v="669" actId="20577"/>
        <pc:sldMkLst>
          <pc:docMk/>
          <pc:sldMk cId="3652790348" sldId="2401"/>
        </pc:sldMkLst>
        <pc:spChg chg="mod">
          <ac:chgData name="Namvar, Nima" userId="afbdc98d-07aa-4b36-ba1c-d4d82eb7f1ea" providerId="ADAL" clId="{E52591A7-93EC-FB4C-AA7B-5F85E431C2A0}" dt="2024-05-08T19:55:19.272" v="669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32:34.005" v="6" actId="20577"/>
        <pc:sldMkLst>
          <pc:docMk/>
          <pc:sldMk cId="3258985997" sldId="2405"/>
        </pc:sldMkLst>
        <pc:spChg chg="mod">
          <ac:chgData name="Namvar, Nima" userId="afbdc98d-07aa-4b36-ba1c-d4d82eb7f1ea" providerId="ADAL" clId="{E52591A7-93EC-FB4C-AA7B-5F85E431C2A0}" dt="2024-05-08T19:32:34.005" v="6" actId="20577"/>
          <ac:spMkLst>
            <pc:docMk/>
            <pc:sldMk cId="3258985997" sldId="2405"/>
            <ac:spMk id="7" creationId="{DA2D975D-031A-8A5D-BF22-04BF386728CE}"/>
          </ac:spMkLst>
        </pc:spChg>
      </pc:sldChg>
    </pc:docChg>
  </pc:docChgLst>
  <pc:docChgLst>
    <pc:chgData name="Vaidya, Maulik V" userId="S::maulik.vaidya@charter.com::e7883d86-c3b0-4490-94f9-9461ecb84c1b" providerId="AD" clId="Web-{BA389AE9-031B-A0AE-2B2D-441579B2B7D9}"/>
    <pc:docChg chg="addSld delSld modSld">
      <pc:chgData name="Vaidya, Maulik V" userId="S::maulik.vaidya@charter.com::e7883d86-c3b0-4490-94f9-9461ecb84c1b" providerId="AD" clId="Web-{BA389AE9-031B-A0AE-2B2D-441579B2B7D9}" dt="2024-05-08T23:26:01.452" v="1641"/>
      <pc:docMkLst>
        <pc:docMk/>
      </pc:docMkLst>
      <pc:sldChg chg="modSp">
        <pc:chgData name="Vaidya, Maulik V" userId="S::maulik.vaidya@charter.com::e7883d86-c3b0-4490-94f9-9461ecb84c1b" providerId="AD" clId="Web-{BA389AE9-031B-A0AE-2B2D-441579B2B7D9}" dt="2024-05-08T21:07:00.190" v="91" actId="20577"/>
        <pc:sldMkLst>
          <pc:docMk/>
          <pc:sldMk cId="1101096538" sldId="2399"/>
        </pc:sldMkLst>
        <pc:spChg chg="mod">
          <ac:chgData name="Vaidya, Maulik V" userId="S::maulik.vaidya@charter.com::e7883d86-c3b0-4490-94f9-9461ecb84c1b" providerId="AD" clId="Web-{BA389AE9-031B-A0AE-2B2D-441579B2B7D9}" dt="2024-05-08T21:07:00.190" v="91" actId="20577"/>
          <ac:spMkLst>
            <pc:docMk/>
            <pc:sldMk cId="1101096538" sldId="2399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2:16:09.709" v="762" actId="20577"/>
        <pc:sldMkLst>
          <pc:docMk/>
          <pc:sldMk cId="564155839" sldId="2400"/>
        </pc:sldMkLst>
        <pc:spChg chg="mod">
          <ac:chgData name="Vaidya, Maulik V" userId="S::maulik.vaidya@charter.com::e7883d86-c3b0-4490-94f9-9461ecb84c1b" providerId="AD" clId="Web-{BA389AE9-031B-A0AE-2B2D-441579B2B7D9}" dt="2024-05-08T22:16:09.709" v="762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addSp modSp">
        <pc:chgData name="Vaidya, Maulik V" userId="S::maulik.vaidya@charter.com::e7883d86-c3b0-4490-94f9-9461ecb84c1b" providerId="AD" clId="Web-{BA389AE9-031B-A0AE-2B2D-441579B2B7D9}" dt="2024-05-08T22:57:01.113" v="1490"/>
        <pc:sldMkLst>
          <pc:docMk/>
          <pc:sldMk cId="3652790348" sldId="2401"/>
        </pc:sldMkLst>
        <pc:spChg chg="add mod">
          <ac:chgData name="Vaidya, Maulik V" userId="S::maulik.vaidya@charter.com::e7883d86-c3b0-4490-94f9-9461ecb84c1b" providerId="AD" clId="Web-{BA389AE9-031B-A0AE-2B2D-441579B2B7D9}" dt="2024-05-08T22:57:01.113" v="1490"/>
          <ac:spMkLst>
            <pc:docMk/>
            <pc:sldMk cId="3652790348" sldId="2401"/>
            <ac:spMk id="3" creationId="{4D72406D-D2CB-B2EC-30F5-B7751A1990D2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2:54:12.109" v="1469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2:59:41.226" v="1563" actId="20577"/>
        <pc:sldMkLst>
          <pc:docMk/>
          <pc:sldMk cId="3195316425" sldId="2402"/>
        </pc:sldMkLst>
        <pc:spChg chg="mod">
          <ac:chgData name="Vaidya, Maulik V" userId="S::maulik.vaidya@charter.com::e7883d86-c3b0-4490-94f9-9461ecb84c1b" providerId="AD" clId="Web-{BA389AE9-031B-A0AE-2B2D-441579B2B7D9}" dt="2024-05-08T22:59:41.226" v="1563" actId="20577"/>
          <ac:spMkLst>
            <pc:docMk/>
            <pc:sldMk cId="3195316425" sldId="2402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2:46:31.972" v="1150" actId="20577"/>
        <pc:sldMkLst>
          <pc:docMk/>
          <pc:sldMk cId="2555373117" sldId="2403"/>
        </pc:sldMkLst>
        <pc:spChg chg="mod">
          <ac:chgData name="Vaidya, Maulik V" userId="S::maulik.vaidya@charter.com::e7883d86-c3b0-4490-94f9-9461ecb84c1b" providerId="AD" clId="Web-{BA389AE9-031B-A0AE-2B2D-441579B2B7D9}" dt="2024-05-08T22:46:31.972" v="1150" actId="20577"/>
          <ac:spMkLst>
            <pc:docMk/>
            <pc:sldMk cId="2555373117" sldId="2403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3:25:21.201" v="1627" actId="20577"/>
        <pc:sldMkLst>
          <pc:docMk/>
          <pc:sldMk cId="3700528239" sldId="2404"/>
        </pc:sldMkLst>
        <pc:spChg chg="mod">
          <ac:chgData name="Vaidya, Maulik V" userId="S::maulik.vaidya@charter.com::e7883d86-c3b0-4490-94f9-9461ecb84c1b" providerId="AD" clId="Web-{BA389AE9-031B-A0AE-2B2D-441579B2B7D9}" dt="2024-05-08T23:25:21.201" v="1627" actId="20577"/>
          <ac:spMkLst>
            <pc:docMk/>
            <pc:sldMk cId="3700528239" sldId="2404"/>
            <ac:spMk id="7" creationId="{8FA9B5D3-F4E7-A161-D684-09103543BF29}"/>
          </ac:spMkLst>
        </pc:spChg>
      </pc:sldChg>
      <pc:sldChg chg="modSp new">
        <pc:chgData name="Vaidya, Maulik V" userId="S::maulik.vaidya@charter.com::e7883d86-c3b0-4490-94f9-9461ecb84c1b" providerId="AD" clId="Web-{BA389AE9-031B-A0AE-2B2D-441579B2B7D9}" dt="2024-05-08T22:51:10.776" v="1347" actId="20577"/>
        <pc:sldMkLst>
          <pc:docMk/>
          <pc:sldMk cId="81997107" sldId="2406"/>
        </pc:sldMkLst>
        <pc:spChg chg="mod">
          <ac:chgData name="Vaidya, Maulik V" userId="S::maulik.vaidya@charter.com::e7883d86-c3b0-4490-94f9-9461ecb84c1b" providerId="AD" clId="Web-{BA389AE9-031B-A0AE-2B2D-441579B2B7D9}" dt="2024-05-08T21:10:19.955" v="122" actId="20577"/>
          <ac:spMkLst>
            <pc:docMk/>
            <pc:sldMk cId="81997107" sldId="2406"/>
            <ac:spMk id="2" creationId="{5A147041-614C-DF87-4268-87D4B30489B0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2:51:10.776" v="1347" actId="20577"/>
          <ac:spMkLst>
            <pc:docMk/>
            <pc:sldMk cId="81997107" sldId="2406"/>
            <ac:spMk id="3" creationId="{8C95039B-0771-185F-4696-8C20D3CCD745}"/>
          </ac:spMkLst>
        </pc:spChg>
      </pc:sldChg>
      <pc:sldChg chg="new del">
        <pc:chgData name="Vaidya, Maulik V" userId="S::maulik.vaidya@charter.com::e7883d86-c3b0-4490-94f9-9461ecb84c1b" providerId="AD" clId="Web-{BA389AE9-031B-A0AE-2B2D-441579B2B7D9}" dt="2024-05-08T21:31:50.861" v="194"/>
        <pc:sldMkLst>
          <pc:docMk/>
          <pc:sldMk cId="539928741" sldId="2407"/>
        </pc:sldMkLst>
      </pc:sldChg>
      <pc:sldChg chg="modSp new del">
        <pc:chgData name="Vaidya, Maulik V" userId="S::maulik.vaidya@charter.com::e7883d86-c3b0-4490-94f9-9461ecb84c1b" providerId="AD" clId="Web-{BA389AE9-031B-A0AE-2B2D-441579B2B7D9}" dt="2024-05-08T23:26:01.452" v="1641"/>
        <pc:sldMkLst>
          <pc:docMk/>
          <pc:sldMk cId="4253490436" sldId="2407"/>
        </pc:sldMkLst>
        <pc:spChg chg="mod">
          <ac:chgData name="Vaidya, Maulik V" userId="S::maulik.vaidya@charter.com::e7883d86-c3b0-4490-94f9-9461ecb84c1b" providerId="AD" clId="Web-{BA389AE9-031B-A0AE-2B2D-441579B2B7D9}" dt="2024-05-08T23:24:02.762" v="1582" actId="20577"/>
          <ac:spMkLst>
            <pc:docMk/>
            <pc:sldMk cId="4253490436" sldId="2407"/>
            <ac:spMk id="2" creationId="{89A277D3-FBC8-9747-7547-FCB212062A6D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3:25:55.702" v="1640" actId="20577"/>
          <ac:spMkLst>
            <pc:docMk/>
            <pc:sldMk cId="4253490436" sldId="2407"/>
            <ac:spMk id="3" creationId="{B1D08D8D-660E-5052-A7B0-DC0A6DE6638A}"/>
          </ac:spMkLst>
        </pc:spChg>
      </pc:sldChg>
      <pc:sldChg chg="modSp new del">
        <pc:chgData name="Vaidya, Maulik V" userId="S::maulik.vaidya@charter.com::e7883d86-c3b0-4490-94f9-9461ecb84c1b" providerId="AD" clId="Web-{BA389AE9-031B-A0AE-2B2D-441579B2B7D9}" dt="2024-05-08T21:40:54.729" v="423"/>
        <pc:sldMkLst>
          <pc:docMk/>
          <pc:sldMk cId="552398945" sldId="2408"/>
        </pc:sldMkLst>
        <pc:spChg chg="mod">
          <ac:chgData name="Vaidya, Maulik V" userId="S::maulik.vaidya@charter.com::e7883d86-c3b0-4490-94f9-9461ecb84c1b" providerId="AD" clId="Web-{BA389AE9-031B-A0AE-2B2D-441579B2B7D9}" dt="2024-05-08T21:32:10.972" v="196" actId="20577"/>
          <ac:spMkLst>
            <pc:docMk/>
            <pc:sldMk cId="552398945" sldId="2408"/>
            <ac:spMk id="2" creationId="{DEC34D2C-67FF-07BC-8689-8668934E707F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1:38:36.531" v="422" actId="20577"/>
          <ac:spMkLst>
            <pc:docMk/>
            <pc:sldMk cId="552398945" sldId="2408"/>
            <ac:spMk id="3" creationId="{C0C50746-3A42-C7E9-CF7D-ABFC9FA8548A}"/>
          </ac:spMkLst>
        </pc:spChg>
      </pc:sldChg>
    </pc:docChg>
  </pc:docChgLst>
  <pc:docChgLst>
    <pc:chgData name="Vaidya, Maulik V" userId="e7883d86-c3b0-4490-94f9-9461ecb84c1b" providerId="ADAL" clId="{39DA932C-00F5-C14C-83E7-6FC36E04CDB0}"/>
    <pc:docChg chg="undo custSel addSld delSld modSld modMainMaster">
      <pc:chgData name="Vaidya, Maulik V" userId="e7883d86-c3b0-4490-94f9-9461ecb84c1b" providerId="ADAL" clId="{39DA932C-00F5-C14C-83E7-6FC36E04CDB0}" dt="2024-07-24T19:20:01.768" v="2055" actId="2696"/>
      <pc:docMkLst>
        <pc:docMk/>
      </pc:docMkLst>
      <pc:sldChg chg="modSp mod">
        <pc:chgData name="Vaidya, Maulik V" userId="e7883d86-c3b0-4490-94f9-9461ecb84c1b" providerId="ADAL" clId="{39DA932C-00F5-C14C-83E7-6FC36E04CDB0}" dt="2024-07-24T19:05:13.572" v="2024" actId="20577"/>
        <pc:sldMkLst>
          <pc:docMk/>
          <pc:sldMk cId="0" sldId="256"/>
        </pc:sldMkLst>
        <pc:spChg chg="mod">
          <ac:chgData name="Vaidya, Maulik V" userId="e7883d86-c3b0-4490-94f9-9461ecb84c1b" providerId="ADAL" clId="{39DA932C-00F5-C14C-83E7-6FC36E04CDB0}" dt="2024-07-24T19:05:13.572" v="2024" actId="20577"/>
          <ac:spMkLst>
            <pc:docMk/>
            <pc:sldMk cId="0" sldId="256"/>
            <ac:spMk id="3" creationId="{B54DA13D-165F-E207-7D0A-ADCA7D4B0862}"/>
          </ac:spMkLst>
        </pc:spChg>
      </pc:sldChg>
      <pc:sldChg chg="delSp modSp add del mod modClrScheme chgLayout">
        <pc:chgData name="Vaidya, Maulik V" userId="e7883d86-c3b0-4490-94f9-9461ecb84c1b" providerId="ADAL" clId="{39DA932C-00F5-C14C-83E7-6FC36E04CDB0}" dt="2024-07-24T18:36:36.496" v="885" actId="2696"/>
        <pc:sldMkLst>
          <pc:docMk/>
          <pc:sldMk cId="3653735602" sldId="318"/>
        </pc:sldMkLst>
        <pc:spChg chg="mod ord">
          <ac:chgData name="Vaidya, Maulik V" userId="e7883d86-c3b0-4490-94f9-9461ecb84c1b" providerId="ADAL" clId="{39DA932C-00F5-C14C-83E7-6FC36E04CDB0}" dt="2024-07-24T18:36:00.410" v="862" actId="700"/>
          <ac:spMkLst>
            <pc:docMk/>
            <pc:sldMk cId="3653735602" sldId="318"/>
            <ac:spMk id="2" creationId="{355174B1-35B4-4C4E-B45B-15F992492DF1}"/>
          </ac:spMkLst>
        </pc:spChg>
        <pc:spChg chg="mod ord">
          <ac:chgData name="Vaidya, Maulik V" userId="e7883d86-c3b0-4490-94f9-9461ecb84c1b" providerId="ADAL" clId="{39DA932C-00F5-C14C-83E7-6FC36E04CDB0}" dt="2024-07-24T18:36:00.410" v="862" actId="700"/>
          <ac:spMkLst>
            <pc:docMk/>
            <pc:sldMk cId="3653735602" sldId="318"/>
            <ac:spMk id="3" creationId="{03DB8610-91D6-4BCD-866B-AED87437E754}"/>
          </ac:spMkLst>
        </pc:spChg>
        <pc:spChg chg="mod ord">
          <ac:chgData name="Vaidya, Maulik V" userId="e7883d86-c3b0-4490-94f9-9461ecb84c1b" providerId="ADAL" clId="{39DA932C-00F5-C14C-83E7-6FC36E04CDB0}" dt="2024-07-24T18:36:00.410" v="862" actId="700"/>
          <ac:spMkLst>
            <pc:docMk/>
            <pc:sldMk cId="3653735602" sldId="318"/>
            <ac:spMk id="4" creationId="{B56AC886-EC78-4877-B48C-94F1BA23235C}"/>
          </ac:spMkLst>
        </pc:spChg>
        <pc:spChg chg="del mod">
          <ac:chgData name="Vaidya, Maulik V" userId="e7883d86-c3b0-4490-94f9-9461ecb84c1b" providerId="ADAL" clId="{39DA932C-00F5-C14C-83E7-6FC36E04CDB0}" dt="2024-07-24T18:35:50.077" v="860" actId="478"/>
          <ac:spMkLst>
            <pc:docMk/>
            <pc:sldMk cId="3653735602" sldId="318"/>
            <ac:spMk id="7" creationId="{DD7171A4-A122-C4D7-042D-0ED3F84919DE}"/>
          </ac:spMkLst>
        </pc:spChg>
      </pc:sldChg>
      <pc:sldChg chg="modSp mod">
        <pc:chgData name="Vaidya, Maulik V" userId="e7883d86-c3b0-4490-94f9-9461ecb84c1b" providerId="ADAL" clId="{39DA932C-00F5-C14C-83E7-6FC36E04CDB0}" dt="2024-07-24T18:02:54.383" v="74" actId="20577"/>
        <pc:sldMkLst>
          <pc:docMk/>
          <pc:sldMk cId="564155839" sldId="2400"/>
        </pc:sldMkLst>
        <pc:spChg chg="mod">
          <ac:chgData name="Vaidya, Maulik V" userId="e7883d86-c3b0-4490-94f9-9461ecb84c1b" providerId="ADAL" clId="{39DA932C-00F5-C14C-83E7-6FC36E04CDB0}" dt="2024-07-24T18:02:54.383" v="74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39DA932C-00F5-C14C-83E7-6FC36E04CDB0}" dt="2024-07-24T18:03:44.676" v="76" actId="20577"/>
        <pc:sldMkLst>
          <pc:docMk/>
          <pc:sldMk cId="3195316425" sldId="2402"/>
        </pc:sldMkLst>
        <pc:spChg chg="mod">
          <ac:chgData name="Vaidya, Maulik V" userId="e7883d86-c3b0-4490-94f9-9461ecb84c1b" providerId="ADAL" clId="{39DA932C-00F5-C14C-83E7-6FC36E04CDB0}" dt="2024-07-24T18:03:44.676" v="76" actId="20577"/>
          <ac:spMkLst>
            <pc:docMk/>
            <pc:sldMk cId="3195316425" sldId="2402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39DA932C-00F5-C14C-83E7-6FC36E04CDB0}" dt="2024-07-24T18:43:08.668" v="972" actId="6549"/>
        <pc:sldMkLst>
          <pc:docMk/>
          <pc:sldMk cId="2555373117" sldId="2403"/>
        </pc:sldMkLst>
        <pc:spChg chg="mod">
          <ac:chgData name="Vaidya, Maulik V" userId="e7883d86-c3b0-4490-94f9-9461ecb84c1b" providerId="ADAL" clId="{39DA932C-00F5-C14C-83E7-6FC36E04CDB0}" dt="2024-07-24T18:43:08.668" v="972" actId="6549"/>
          <ac:spMkLst>
            <pc:docMk/>
            <pc:sldMk cId="2555373117" sldId="2403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39DA932C-00F5-C14C-83E7-6FC36E04CDB0}" dt="2024-07-24T18:00:00.550" v="32" actId="20577"/>
        <pc:sldMkLst>
          <pc:docMk/>
          <pc:sldMk cId="3258985997" sldId="2405"/>
        </pc:sldMkLst>
        <pc:spChg chg="mod">
          <ac:chgData name="Vaidya, Maulik V" userId="e7883d86-c3b0-4490-94f9-9461ecb84c1b" providerId="ADAL" clId="{39DA932C-00F5-C14C-83E7-6FC36E04CDB0}" dt="2024-07-24T18:00:00.550" v="32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 mod">
        <pc:chgData name="Vaidya, Maulik V" userId="e7883d86-c3b0-4490-94f9-9461ecb84c1b" providerId="ADAL" clId="{39DA932C-00F5-C14C-83E7-6FC36E04CDB0}" dt="2024-07-24T18:38:21.343" v="969" actId="20577"/>
        <pc:sldMkLst>
          <pc:docMk/>
          <pc:sldMk cId="1696227508" sldId="2410"/>
        </pc:sldMkLst>
        <pc:spChg chg="mod">
          <ac:chgData name="Vaidya, Maulik V" userId="e7883d86-c3b0-4490-94f9-9461ecb84c1b" providerId="ADAL" clId="{39DA932C-00F5-C14C-83E7-6FC36E04CDB0}" dt="2024-07-24T18:38:21.343" v="969" actId="20577"/>
          <ac:spMkLst>
            <pc:docMk/>
            <pc:sldMk cId="1696227508" sldId="2410"/>
            <ac:spMk id="7" creationId="{8FA9B5D3-F4E7-A161-D684-09103543BF29}"/>
          </ac:spMkLst>
        </pc:spChg>
      </pc:sldChg>
      <pc:sldChg chg="modSp new mod">
        <pc:chgData name="Vaidya, Maulik V" userId="e7883d86-c3b0-4490-94f9-9461ecb84c1b" providerId="ADAL" clId="{39DA932C-00F5-C14C-83E7-6FC36E04CDB0}" dt="2024-07-24T18:52:36.774" v="1289" actId="6549"/>
        <pc:sldMkLst>
          <pc:docMk/>
          <pc:sldMk cId="884332456" sldId="2412"/>
        </pc:sldMkLst>
        <pc:spChg chg="mod">
          <ac:chgData name="Vaidya, Maulik V" userId="e7883d86-c3b0-4490-94f9-9461ecb84c1b" providerId="ADAL" clId="{39DA932C-00F5-C14C-83E7-6FC36E04CDB0}" dt="2024-07-24T18:36:34.130" v="884" actId="20577"/>
          <ac:spMkLst>
            <pc:docMk/>
            <pc:sldMk cId="884332456" sldId="2412"/>
            <ac:spMk id="2" creationId="{13F297B2-2769-978A-104D-F7E592AB5F60}"/>
          </ac:spMkLst>
        </pc:spChg>
        <pc:spChg chg="mod">
          <ac:chgData name="Vaidya, Maulik V" userId="e7883d86-c3b0-4490-94f9-9461ecb84c1b" providerId="ADAL" clId="{39DA932C-00F5-C14C-83E7-6FC36E04CDB0}" dt="2024-07-24T18:52:36.774" v="1289" actId="6549"/>
          <ac:spMkLst>
            <pc:docMk/>
            <pc:sldMk cId="884332456" sldId="2412"/>
            <ac:spMk id="3" creationId="{8B2CA821-8E33-C474-1B45-4A5D5F91D09D}"/>
          </ac:spMkLst>
        </pc:spChg>
      </pc:sldChg>
      <pc:sldChg chg="modSp add del mod">
        <pc:chgData name="Vaidya, Maulik V" userId="e7883d86-c3b0-4490-94f9-9461ecb84c1b" providerId="ADAL" clId="{39DA932C-00F5-C14C-83E7-6FC36E04CDB0}" dt="2024-07-24T19:20:01.768" v="2055" actId="2696"/>
        <pc:sldMkLst>
          <pc:docMk/>
          <pc:sldMk cId="4294280950" sldId="2413"/>
        </pc:sldMkLst>
        <pc:spChg chg="mod">
          <ac:chgData name="Vaidya, Maulik V" userId="e7883d86-c3b0-4490-94f9-9461ecb84c1b" providerId="ADAL" clId="{39DA932C-00F5-C14C-83E7-6FC36E04CDB0}" dt="2024-07-24T18:45:30.917" v="1034" actId="6549"/>
          <ac:spMkLst>
            <pc:docMk/>
            <pc:sldMk cId="4294280950" sldId="2413"/>
            <ac:spMk id="3" creationId="{8B2CA821-8E33-C474-1B45-4A5D5F91D09D}"/>
          </ac:spMkLst>
        </pc:spChg>
      </pc:sldChg>
      <pc:sldChg chg="modSp add mod">
        <pc:chgData name="Vaidya, Maulik V" userId="e7883d86-c3b0-4490-94f9-9461ecb84c1b" providerId="ADAL" clId="{39DA932C-00F5-C14C-83E7-6FC36E04CDB0}" dt="2024-07-24T19:09:47.996" v="2054" actId="20577"/>
        <pc:sldMkLst>
          <pc:docMk/>
          <pc:sldMk cId="202170573" sldId="2414"/>
        </pc:sldMkLst>
        <pc:spChg chg="mod">
          <ac:chgData name="Vaidya, Maulik V" userId="e7883d86-c3b0-4490-94f9-9461ecb84c1b" providerId="ADAL" clId="{39DA932C-00F5-C14C-83E7-6FC36E04CDB0}" dt="2024-07-24T18:44:26.485" v="977" actId="20577"/>
          <ac:spMkLst>
            <pc:docMk/>
            <pc:sldMk cId="202170573" sldId="2414"/>
            <ac:spMk id="2" creationId="{13F297B2-2769-978A-104D-F7E592AB5F60}"/>
          </ac:spMkLst>
        </pc:spChg>
        <pc:spChg chg="mod">
          <ac:chgData name="Vaidya, Maulik V" userId="e7883d86-c3b0-4490-94f9-9461ecb84c1b" providerId="ADAL" clId="{39DA932C-00F5-C14C-83E7-6FC36E04CDB0}" dt="2024-07-24T19:09:47.996" v="2054" actId="20577"/>
          <ac:spMkLst>
            <pc:docMk/>
            <pc:sldMk cId="202170573" sldId="2414"/>
            <ac:spMk id="3" creationId="{8B2CA821-8E33-C474-1B45-4A5D5F91D09D}"/>
          </ac:spMkLst>
        </pc:spChg>
      </pc:sldChg>
      <pc:sldMasterChg chg="modSp mod modSldLayout">
        <pc:chgData name="Vaidya, Maulik V" userId="e7883d86-c3b0-4490-94f9-9461ecb84c1b" providerId="ADAL" clId="{39DA932C-00F5-C14C-83E7-6FC36E04CDB0}" dt="2024-07-24T19:04:30.009" v="1935"/>
        <pc:sldMasterMkLst>
          <pc:docMk/>
          <pc:sldMasterMk cId="0" sldId="2147483648"/>
        </pc:sldMasterMkLst>
        <pc:spChg chg="mod">
          <ac:chgData name="Vaidya, Maulik V" userId="e7883d86-c3b0-4490-94f9-9461ecb84c1b" providerId="ADAL" clId="{39DA932C-00F5-C14C-83E7-6FC36E04CDB0}" dt="2024-07-24T19:04:25.419" v="1933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Vaidya, Maulik V" userId="e7883d86-c3b0-4490-94f9-9461ecb84c1b" providerId="ADAL" clId="{39DA932C-00F5-C14C-83E7-6FC36E04CDB0}" dt="2024-07-24T19:04:30.009" v="1935"/>
          <pc:sldLayoutMkLst>
            <pc:docMk/>
            <pc:sldMasterMk cId="0" sldId="2147483648"/>
            <pc:sldLayoutMk cId="0" sldId="2147483650"/>
          </pc:sldLayoutMkLst>
          <pc:spChg chg="add del mod">
            <ac:chgData name="Vaidya, Maulik V" userId="e7883d86-c3b0-4490-94f9-9461ecb84c1b" providerId="ADAL" clId="{39DA932C-00F5-C14C-83E7-6FC36E04CDB0}" dt="2024-07-24T19:04:22.980" v="1931"/>
            <ac:spMkLst>
              <pc:docMk/>
              <pc:sldMasterMk cId="0" sldId="2147483648"/>
              <pc:sldLayoutMk cId="0" sldId="2147483650"/>
              <ac:spMk id="4" creationId="{AE5A1662-62F1-E512-4F8B-3ED4337ADE54}"/>
            </ac:spMkLst>
          </pc:spChg>
          <pc:spChg chg="add del mod">
            <ac:chgData name="Vaidya, Maulik V" userId="e7883d86-c3b0-4490-94f9-9461ecb84c1b" providerId="ADAL" clId="{39DA932C-00F5-C14C-83E7-6FC36E04CDB0}" dt="2024-07-24T19:04:30.009" v="1935"/>
            <ac:spMkLst>
              <pc:docMk/>
              <pc:sldMasterMk cId="0" sldId="2147483648"/>
              <pc:sldLayoutMk cId="0" sldId="2147483650"/>
              <ac:spMk id="6" creationId="{8C564BDB-CF51-D6D8-4EB0-205791FCD4E5}"/>
            </ac:spMkLst>
          </pc:spChg>
        </pc:sldLayoutChg>
      </pc:sldMasterChg>
    </pc:docChg>
  </pc:docChgLst>
  <pc:docChgLst>
    <pc:chgData name="Vaidya, Maulik V" userId="S::maulik.vaidya@charter.com::e7883d86-c3b0-4490-94f9-9461ecb84c1b" providerId="AD" clId="Web-{D09C2C8F-D102-CF56-652F-0729C8FD98F2}"/>
    <pc:docChg chg="modSld">
      <pc:chgData name="Vaidya, Maulik V" userId="S::maulik.vaidya@charter.com::e7883d86-c3b0-4490-94f9-9461ecb84c1b" providerId="AD" clId="Web-{D09C2C8F-D102-CF56-652F-0729C8FD98F2}" dt="2024-05-15T09:38:33.347" v="357" actId="20577"/>
      <pc:docMkLst>
        <pc:docMk/>
      </pc:docMkLst>
      <pc:sldChg chg="modSp">
        <pc:chgData name="Vaidya, Maulik V" userId="S::maulik.vaidya@charter.com::e7883d86-c3b0-4490-94f9-9461ecb84c1b" providerId="AD" clId="Web-{D09C2C8F-D102-CF56-652F-0729C8FD98F2}" dt="2024-05-15T09:13:34.020" v="47" actId="20577"/>
        <pc:sldMkLst>
          <pc:docMk/>
          <pc:sldMk cId="1101096538" sldId="2399"/>
        </pc:sldMkLst>
        <pc:spChg chg="mod">
          <ac:chgData name="Vaidya, Maulik V" userId="S::maulik.vaidya@charter.com::e7883d86-c3b0-4490-94f9-9461ecb84c1b" providerId="AD" clId="Web-{D09C2C8F-D102-CF56-652F-0729C8FD98F2}" dt="2024-05-15T09:13:34.020" v="47" actId="20577"/>
          <ac:spMkLst>
            <pc:docMk/>
            <pc:sldMk cId="1101096538" sldId="2399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33:33.102" v="303" actId="20577"/>
        <pc:sldMkLst>
          <pc:docMk/>
          <pc:sldMk cId="564155839" sldId="2400"/>
        </pc:sldMkLst>
        <pc:spChg chg="mod">
          <ac:chgData name="Vaidya, Maulik V" userId="S::maulik.vaidya@charter.com::e7883d86-c3b0-4490-94f9-9461ecb84c1b" providerId="AD" clId="Web-{D09C2C8F-D102-CF56-652F-0729C8FD98F2}" dt="2024-05-15T09:33:33.102" v="303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33:32.070" v="301" actId="20577"/>
        <pc:sldMkLst>
          <pc:docMk/>
          <pc:sldMk cId="3652790348" sldId="2401"/>
        </pc:sldMkLst>
        <pc:spChg chg="mod">
          <ac:chgData name="Vaidya, Maulik V" userId="S::maulik.vaidya@charter.com::e7883d86-c3b0-4490-94f9-9461ecb84c1b" providerId="AD" clId="Web-{D09C2C8F-D102-CF56-652F-0729C8FD98F2}" dt="2024-05-15T09:33:32.070" v="301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35:03.214" v="355" actId="20577"/>
        <pc:sldMkLst>
          <pc:docMk/>
          <pc:sldMk cId="3195316425" sldId="2402"/>
        </pc:sldMkLst>
        <pc:spChg chg="mod">
          <ac:chgData name="Vaidya, Maulik V" userId="S::maulik.vaidya@charter.com::e7883d86-c3b0-4490-94f9-9461ecb84c1b" providerId="AD" clId="Web-{D09C2C8F-D102-CF56-652F-0729C8FD98F2}" dt="2024-05-15T09:35:03.214" v="355" actId="20577"/>
          <ac:spMkLst>
            <pc:docMk/>
            <pc:sldMk cId="3195316425" sldId="2402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15:56.260" v="96" actId="20577"/>
        <pc:sldMkLst>
          <pc:docMk/>
          <pc:sldMk cId="2555373117" sldId="2403"/>
        </pc:sldMkLst>
        <pc:spChg chg="mod">
          <ac:chgData name="Vaidya, Maulik V" userId="S::maulik.vaidya@charter.com::e7883d86-c3b0-4490-94f9-9461ecb84c1b" providerId="AD" clId="Web-{D09C2C8F-D102-CF56-652F-0729C8FD98F2}" dt="2024-05-15T09:15:56.260" v="96" actId="20577"/>
          <ac:spMkLst>
            <pc:docMk/>
            <pc:sldMk cId="2555373117" sldId="2403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38:33.347" v="357" actId="20577"/>
        <pc:sldMkLst>
          <pc:docMk/>
          <pc:sldMk cId="3700528239" sldId="2404"/>
        </pc:sldMkLst>
        <pc:spChg chg="mod">
          <ac:chgData name="Vaidya, Maulik V" userId="S::maulik.vaidya@charter.com::e7883d86-c3b0-4490-94f9-9461ecb84c1b" providerId="AD" clId="Web-{D09C2C8F-D102-CF56-652F-0729C8FD98F2}" dt="2024-05-15T09:38:33.347" v="357" actId="20577"/>
          <ac:spMkLst>
            <pc:docMk/>
            <pc:sldMk cId="3700528239" sldId="2404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8:41:08.225" v="2" actId="20577"/>
        <pc:sldMkLst>
          <pc:docMk/>
          <pc:sldMk cId="3258985997" sldId="2405"/>
        </pc:sldMkLst>
        <pc:spChg chg="mod">
          <ac:chgData name="Vaidya, Maulik V" userId="S::maulik.vaidya@charter.com::e7883d86-c3b0-4490-94f9-9461ecb84c1b" providerId="AD" clId="Web-{D09C2C8F-D102-CF56-652F-0729C8FD98F2}" dt="2024-05-15T08:41:08.225" v="2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19:44.628" v="149" actId="20577"/>
        <pc:sldMkLst>
          <pc:docMk/>
          <pc:sldMk cId="81997107" sldId="2406"/>
        </pc:sldMkLst>
        <pc:spChg chg="mod">
          <ac:chgData name="Vaidya, Maulik V" userId="S::maulik.vaidya@charter.com::e7883d86-c3b0-4490-94f9-9461ecb84c1b" providerId="AD" clId="Web-{D09C2C8F-D102-CF56-652F-0729C8FD98F2}" dt="2024-05-15T09:19:44.628" v="149" actId="20577"/>
          <ac:spMkLst>
            <pc:docMk/>
            <pc:sldMk cId="81997107" sldId="2406"/>
            <ac:spMk id="3" creationId="{8C95039B-0771-185F-4696-8C20D3CCD745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17:20.201" v="117" actId="20577"/>
        <pc:sldMkLst>
          <pc:docMk/>
          <pc:sldMk cId="702616784" sldId="2409"/>
        </pc:sldMkLst>
        <pc:spChg chg="mod">
          <ac:chgData name="Vaidya, Maulik V" userId="S::maulik.vaidya@charter.com::e7883d86-c3b0-4490-94f9-9461ecb84c1b" providerId="AD" clId="Web-{D09C2C8F-D102-CF56-652F-0729C8FD98F2}" dt="2024-05-15T09:17:20.201" v="117" actId="20577"/>
          <ac:spMkLst>
            <pc:docMk/>
            <pc:sldMk cId="702616784" sldId="2409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32:33.189" v="293" actId="20577"/>
        <pc:sldMkLst>
          <pc:docMk/>
          <pc:sldMk cId="1696227508" sldId="2410"/>
        </pc:sldMkLst>
        <pc:spChg chg="mod">
          <ac:chgData name="Vaidya, Maulik V" userId="S::maulik.vaidya@charter.com::e7883d86-c3b0-4490-94f9-9461ecb84c1b" providerId="AD" clId="Web-{D09C2C8F-D102-CF56-652F-0729C8FD98F2}" dt="2024-05-15T09:32:33.189" v="293" actId="20577"/>
          <ac:spMkLst>
            <pc:docMk/>
            <pc:sldMk cId="1696227508" sldId="2410"/>
            <ac:spMk id="7" creationId="{8FA9B5D3-F4E7-A161-D684-09103543BF29}"/>
          </ac:spMkLst>
        </pc:spChg>
      </pc:sldChg>
    </pc:docChg>
  </pc:docChgLst>
  <pc:docChgLst>
    <pc:chgData name="Vaidya, Maulik V" userId="S::maulik.vaidya@charter.com::e7883d86-c3b0-4490-94f9-9461ecb84c1b" providerId="AD" clId="Web-{2DB83D6B-33A8-C36F-BB87-9EC01FC0DBA9}"/>
    <pc:docChg chg="modSld">
      <pc:chgData name="Vaidya, Maulik V" userId="S::maulik.vaidya@charter.com::e7883d86-c3b0-4490-94f9-9461ecb84c1b" providerId="AD" clId="Web-{2DB83D6B-33A8-C36F-BB87-9EC01FC0DBA9}" dt="2024-05-08T20:21:31.094" v="51" actId="20577"/>
      <pc:docMkLst>
        <pc:docMk/>
      </pc:docMkLst>
      <pc:sldChg chg="modSp">
        <pc:chgData name="Vaidya, Maulik V" userId="S::maulik.vaidya@charter.com::e7883d86-c3b0-4490-94f9-9461ecb84c1b" providerId="AD" clId="Web-{2DB83D6B-33A8-C36F-BB87-9EC01FC0DBA9}" dt="2024-05-08T20:21:31.094" v="51" actId="20577"/>
        <pc:sldMkLst>
          <pc:docMk/>
          <pc:sldMk cId="3652790348" sldId="2401"/>
        </pc:sldMkLst>
        <pc:spChg chg="mod">
          <ac:chgData name="Vaidya, Maulik V" userId="S::maulik.vaidya@charter.com::e7883d86-c3b0-4490-94f9-9461ecb84c1b" providerId="AD" clId="Web-{2DB83D6B-33A8-C36F-BB87-9EC01FC0DBA9}" dt="2024-05-08T20:21:31.094" v="51" actId="20577"/>
          <ac:spMkLst>
            <pc:docMk/>
            <pc:sldMk cId="3652790348" sldId="2401"/>
            <ac:spMk id="7" creationId="{8FA9B5D3-F4E7-A161-D684-09103543BF29}"/>
          </ac:spMkLst>
        </pc:spChg>
      </pc:sldChg>
    </pc:docChg>
  </pc:docChgLst>
  <pc:docChgLst>
    <pc:chgData name="Cariou, Laurent" userId="4453f93f-2ed2-46e8-bb8c-3237fbfdd40b" providerId="ADAL" clId="{D9A2AB24-4DD2-42A5-BDA0-FB9A80127C07}"/>
    <pc:docChg chg="modSld">
      <pc:chgData name="Cariou, Laurent" userId="4453f93f-2ed2-46e8-bb8c-3237fbfdd40b" providerId="ADAL" clId="{D9A2AB24-4DD2-42A5-BDA0-FB9A80127C07}" dt="2023-11-09T19:19:51.794" v="239" actId="1036"/>
      <pc:docMkLst>
        <pc:docMk/>
      </pc:docMkLst>
      <pc:sldChg chg="modSp mod">
        <pc:chgData name="Cariou, Laurent" userId="4453f93f-2ed2-46e8-bb8c-3237fbfdd40b" providerId="ADAL" clId="{D9A2AB24-4DD2-42A5-BDA0-FB9A80127C07}" dt="2023-11-06T14:13:53.062" v="3" actId="20577"/>
        <pc:sldMkLst>
          <pc:docMk/>
          <pc:sldMk cId="2341338966" sldId="2369"/>
        </pc:sldMkLst>
        <pc:spChg chg="mod">
          <ac:chgData name="Cariou, Laurent" userId="4453f93f-2ed2-46e8-bb8c-3237fbfdd40b" providerId="ADAL" clId="{D9A2AB24-4DD2-42A5-BDA0-FB9A80127C07}" dt="2023-11-06T14:13:53.062" v="3" actId="20577"/>
          <ac:spMkLst>
            <pc:docMk/>
            <pc:sldMk cId="2341338966" sldId="2369"/>
            <ac:spMk id="3" creationId="{B644FE38-2414-FF91-4654-08027683DA36}"/>
          </ac:spMkLst>
        </pc:spChg>
      </pc:sldChg>
      <pc:sldChg chg="modSp mod">
        <pc:chgData name="Cariou, Laurent" userId="4453f93f-2ed2-46e8-bb8c-3237fbfdd40b" providerId="ADAL" clId="{D9A2AB24-4DD2-42A5-BDA0-FB9A80127C07}" dt="2023-11-09T19:19:51.794" v="239" actId="1036"/>
        <pc:sldMkLst>
          <pc:docMk/>
          <pc:sldMk cId="4289780796" sldId="2379"/>
        </pc:sldMkLst>
        <pc:spChg chg="mod">
          <ac:chgData name="Cariou, Laurent" userId="4453f93f-2ed2-46e8-bb8c-3237fbfdd40b" providerId="ADAL" clId="{D9A2AB24-4DD2-42A5-BDA0-FB9A80127C07}" dt="2023-11-09T19:19:51.794" v="239" actId="1036"/>
          <ac:spMkLst>
            <pc:docMk/>
            <pc:sldMk cId="4289780796" sldId="2379"/>
            <ac:spMk id="3" creationId="{762D7525-CC68-FE03-C46A-007959FD8227}"/>
          </ac:spMkLst>
        </pc:spChg>
      </pc:sldChg>
    </pc:docChg>
  </pc:docChgLst>
  <pc:docChgLst>
    <pc:chgData name="Cariou, Laurent" userId="4453f93f-2ed2-46e8-bb8c-3237fbfdd40b" providerId="ADAL" clId="{117FD7D4-BA96-40FF-A56B-EC81CC7A5FC7}"/>
    <pc:docChg chg="undo redo custSel addSld delSld modSld modMainMaster">
      <pc:chgData name="Cariou, Laurent" userId="4453f93f-2ed2-46e8-bb8c-3237fbfdd40b" providerId="ADAL" clId="{117FD7D4-BA96-40FF-A56B-EC81CC7A5FC7}" dt="2023-11-12T19:49:24.730" v="150"/>
      <pc:docMkLst>
        <pc:docMk/>
      </pc:docMkLst>
      <pc:sldChg chg="modSp mod">
        <pc:chgData name="Cariou, Laurent" userId="4453f93f-2ed2-46e8-bb8c-3237fbfdd40b" providerId="ADAL" clId="{117FD7D4-BA96-40FF-A56B-EC81CC7A5FC7}" dt="2023-11-12T19:49:24.730" v="150"/>
        <pc:sldMkLst>
          <pc:docMk/>
          <pc:sldMk cId="0" sldId="25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0" sldId="256"/>
            <ac:spMk id="6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9:17.837" v="14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ariou, Laurent" userId="4453f93f-2ed2-46e8-bb8c-3237fbfdd40b" providerId="ADAL" clId="{117FD7D4-BA96-40FF-A56B-EC81CC7A5FC7}" dt="2023-11-12T19:49:24.730" v="150"/>
          <ac:graphicFrameMkLst>
            <pc:docMk/>
            <pc:sldMk cId="0" sldId="256"/>
            <ac:graphicFrameMk id="2" creationId="{49182675-0119-A2B7-6182-D5E4BAB5180E}"/>
          </ac:graphicFrameMkLst>
        </pc:graphicFrameChg>
      </pc:sldChg>
      <pc:sldChg chg="modSp mod">
        <pc:chgData name="Cariou, Laurent" userId="4453f93f-2ed2-46e8-bb8c-3237fbfdd40b" providerId="ADAL" clId="{117FD7D4-BA96-40FF-A56B-EC81CC7A5FC7}" dt="2023-11-12T19:41:49.825" v="70" actId="15"/>
        <pc:sldMkLst>
          <pc:docMk/>
          <pc:sldMk cId="1968720319" sldId="2366"/>
        </pc:sldMkLst>
        <pc:spChg chg="mod">
          <ac:chgData name="Cariou, Laurent" userId="4453f93f-2ed2-46e8-bb8c-3237fbfdd40b" providerId="ADAL" clId="{117FD7D4-BA96-40FF-A56B-EC81CC7A5FC7}" dt="2023-11-12T19:41:49.825" v="70" actId="15"/>
          <ac:spMkLst>
            <pc:docMk/>
            <pc:sldMk cId="1968720319" sldId="2366"/>
            <ac:spMk id="3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968720319" sldId="2366"/>
            <ac:spMk id="6" creationId="{00000000-0000-0000-0000-000000000000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69642336" sldId="236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69642336" sldId="2367"/>
            <ac:spMk id="6" creationId="{F8FC0AFF-E195-FB6C-E14E-7234C57FBE25}"/>
          </ac:spMkLst>
        </pc:spChg>
      </pc:sldChg>
      <pc:sldChg chg="modSp mod">
        <pc:chgData name="Cariou, Laurent" userId="4453f93f-2ed2-46e8-bb8c-3237fbfdd40b" providerId="ADAL" clId="{117FD7D4-BA96-40FF-A56B-EC81CC7A5FC7}" dt="2023-11-12T19:42:46.019" v="102" actId="20577"/>
        <pc:sldMkLst>
          <pc:docMk/>
          <pc:sldMk cId="1466877236" sldId="2368"/>
        </pc:sldMkLst>
        <pc:spChg chg="mod">
          <ac:chgData name="Cariou, Laurent" userId="4453f93f-2ed2-46e8-bb8c-3237fbfdd40b" providerId="ADAL" clId="{117FD7D4-BA96-40FF-A56B-EC81CC7A5FC7}" dt="2023-11-12T19:42:46.019" v="102" actId="20577"/>
          <ac:spMkLst>
            <pc:docMk/>
            <pc:sldMk cId="1466877236" sldId="2368"/>
            <ac:spMk id="3" creationId="{A07130CC-1BEE-0550-BAC7-7D31F5234FCA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466877236" sldId="2368"/>
            <ac:spMk id="6" creationId="{F8FC0AFF-E195-FB6C-E14E-7234C57FBE25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341338966" sldId="2369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341338966" sldId="2369"/>
            <ac:spMk id="6" creationId="{1EAC97F4-455E-20FF-6ABA-B6EC32A61E4C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1131840374" sldId="2374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31840374" sldId="2374"/>
            <ac:spMk id="6" creationId="{BB0EED72-F443-9A8D-1117-865B4E20C497}"/>
          </ac:spMkLst>
        </pc:spChg>
      </pc:sldChg>
      <pc:sldChg chg="modSp mod">
        <pc:chgData name="Cariou, Laurent" userId="4453f93f-2ed2-46e8-bb8c-3237fbfdd40b" providerId="ADAL" clId="{117FD7D4-BA96-40FF-A56B-EC81CC7A5FC7}" dt="2023-11-12T19:43:28.936" v="115" actId="20577"/>
        <pc:sldMkLst>
          <pc:docMk/>
          <pc:sldMk cId="3016494410" sldId="2375"/>
        </pc:sldMkLst>
        <pc:spChg chg="mod">
          <ac:chgData name="Cariou, Laurent" userId="4453f93f-2ed2-46e8-bb8c-3237fbfdd40b" providerId="ADAL" clId="{117FD7D4-BA96-40FF-A56B-EC81CC7A5FC7}" dt="2023-11-12T19:43:28.936" v="115" actId="20577"/>
          <ac:spMkLst>
            <pc:docMk/>
            <pc:sldMk cId="3016494410" sldId="2375"/>
            <ac:spMk id="2" creationId="{5AB13BA1-9180-AEB0-A162-FC6E5B3CE944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3016494410" sldId="2375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4190894526" sldId="237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190894526" sldId="2376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496911258" sldId="237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496911258" sldId="2377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6:57.228" v="137" actId="1036"/>
        <pc:sldMkLst>
          <pc:docMk/>
          <pc:sldMk cId="1194664664" sldId="2378"/>
        </pc:sldMkLst>
        <pc:spChg chg="mod">
          <ac:chgData name="Cariou, Laurent" userId="4453f93f-2ed2-46e8-bb8c-3237fbfdd40b" providerId="ADAL" clId="{117FD7D4-BA96-40FF-A56B-EC81CC7A5FC7}" dt="2023-11-12T19:46:57.228" v="137" actId="1036"/>
          <ac:spMkLst>
            <pc:docMk/>
            <pc:sldMk cId="1194664664" sldId="2378"/>
            <ac:spMk id="3" creationId="{762D7525-CC68-FE03-C46A-007959FD822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94664664" sldId="2378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8:30.160" v="142" actId="20577"/>
        <pc:sldMkLst>
          <pc:docMk/>
          <pc:sldMk cId="4289780796" sldId="2379"/>
        </pc:sldMkLst>
        <pc:spChg chg="mod">
          <ac:chgData name="Cariou, Laurent" userId="4453f93f-2ed2-46e8-bb8c-3237fbfdd40b" providerId="ADAL" clId="{117FD7D4-BA96-40FF-A56B-EC81CC7A5FC7}" dt="2023-11-12T19:48:30.160" v="142" actId="20577"/>
          <ac:spMkLst>
            <pc:docMk/>
            <pc:sldMk cId="4289780796" sldId="2379"/>
            <ac:spMk id="2" creationId="{C0315234-0119-3B3A-E3CA-46B88EF278E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289780796" sldId="2379"/>
            <ac:spMk id="6" creationId="{0C1F7390-B02D-DF36-2395-3C62BA5F834E}"/>
          </ac:spMkLst>
        </pc:spChg>
      </pc:sldChg>
      <pc:sldChg chg="modSp add del mod">
        <pc:chgData name="Cariou, Laurent" userId="4453f93f-2ed2-46e8-bb8c-3237fbfdd40b" providerId="ADAL" clId="{117FD7D4-BA96-40FF-A56B-EC81CC7A5FC7}" dt="2023-11-12T19:48:24.214" v="141" actId="47"/>
        <pc:sldMkLst>
          <pc:docMk/>
          <pc:sldMk cId="882803693" sldId="2380"/>
        </pc:sldMkLst>
        <pc:spChg chg="mod">
          <ac:chgData name="Cariou, Laurent" userId="4453f93f-2ed2-46e8-bb8c-3237fbfdd40b" providerId="ADAL" clId="{117FD7D4-BA96-40FF-A56B-EC81CC7A5FC7}" dt="2023-11-12T19:47:35.107" v="138" actId="20577"/>
          <ac:spMkLst>
            <pc:docMk/>
            <pc:sldMk cId="882803693" sldId="2380"/>
            <ac:spMk id="2" creationId="{C0315234-0119-3B3A-E3CA-46B88EF278E7}"/>
          </ac:spMkLst>
        </pc:spChg>
      </pc:sldChg>
      <pc:sldMasterChg chg="modSp mod modSldLayout">
        <pc:chgData name="Cariou, Laurent" userId="4453f93f-2ed2-46e8-bb8c-3237fbfdd40b" providerId="ADAL" clId="{117FD7D4-BA96-40FF-A56B-EC81CC7A5FC7}" dt="2023-11-12T19:49:04.479" v="14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117FD7D4-BA96-40FF-A56B-EC81CC7A5FC7}" dt="2023-11-12T19:49:04.479" v="148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Vaidya, Maulik V" userId="e7883d86-c3b0-4490-94f9-9461ecb84c1b" providerId="ADAL" clId="{378F1F43-D744-AD46-9DE7-A0E0547C19E7}"/>
    <pc:docChg chg="custSel modSld">
      <pc:chgData name="Vaidya, Maulik V" userId="e7883d86-c3b0-4490-94f9-9461ecb84c1b" providerId="ADAL" clId="{378F1F43-D744-AD46-9DE7-A0E0547C19E7}" dt="2024-05-07T20:37:36.720" v="64" actId="20577"/>
      <pc:docMkLst>
        <pc:docMk/>
      </pc:docMkLst>
      <pc:sldChg chg="addSp modSp mod">
        <pc:chgData name="Vaidya, Maulik V" userId="e7883d86-c3b0-4490-94f9-9461ecb84c1b" providerId="ADAL" clId="{378F1F43-D744-AD46-9DE7-A0E0547C19E7}" dt="2024-05-07T20:37:36.720" v="64" actId="20577"/>
        <pc:sldMkLst>
          <pc:docMk/>
          <pc:sldMk cId="0" sldId="256"/>
        </pc:sldMkLst>
        <pc:spChg chg="add mod">
          <ac:chgData name="Vaidya, Maulik V" userId="e7883d86-c3b0-4490-94f9-9461ecb84c1b" providerId="ADAL" clId="{378F1F43-D744-AD46-9DE7-A0E0547C19E7}" dt="2024-05-07T20:37:36.720" v="64" actId="20577"/>
          <ac:spMkLst>
            <pc:docMk/>
            <pc:sldMk cId="0" sldId="256"/>
            <ac:spMk id="3" creationId="{B54DA13D-165F-E207-7D0A-ADCA7D4B0862}"/>
          </ac:spMkLst>
        </pc:spChg>
      </pc:sldChg>
    </pc:docChg>
  </pc:docChgLst>
  <pc:docChgLst>
    <pc:chgData name="Vaidya, Maulik V" userId="e7883d86-c3b0-4490-94f9-9461ecb84c1b" providerId="ADAL" clId="{B51D72E2-4F33-F44C-BFB3-E61792967552}"/>
    <pc:docChg chg="undo custSel addSld delSld modSld modMainMaster">
      <pc:chgData name="Vaidya, Maulik V" userId="e7883d86-c3b0-4490-94f9-9461ecb84c1b" providerId="ADAL" clId="{B51D72E2-4F33-F44C-BFB3-E61792967552}" dt="2024-05-16T07:45:36.520" v="3140"/>
      <pc:docMkLst>
        <pc:docMk/>
      </pc:docMkLst>
      <pc:sldChg chg="modSp mod">
        <pc:chgData name="Vaidya, Maulik V" userId="e7883d86-c3b0-4490-94f9-9461ecb84c1b" providerId="ADAL" clId="{B51D72E2-4F33-F44C-BFB3-E61792967552}" dt="2024-05-15T05:50:18.341" v="173" actId="20577"/>
        <pc:sldMkLst>
          <pc:docMk/>
          <pc:sldMk cId="0" sldId="256"/>
        </pc:sldMkLst>
        <pc:spChg chg="mod">
          <ac:chgData name="Vaidya, Maulik V" userId="e7883d86-c3b0-4490-94f9-9461ecb84c1b" providerId="ADAL" clId="{B51D72E2-4F33-F44C-BFB3-E61792967552}" dt="2024-05-15T05:50:18.341" v="173" actId="20577"/>
          <ac:spMkLst>
            <pc:docMk/>
            <pc:sldMk cId="0" sldId="256"/>
            <ac:spMk id="3" creationId="{B54DA13D-165F-E207-7D0A-ADCA7D4B0862}"/>
          </ac:spMkLst>
        </pc:spChg>
      </pc:sldChg>
      <pc:sldChg chg="addSp delSp modSp del mod modClrScheme chgLayout">
        <pc:chgData name="Vaidya, Maulik V" userId="e7883d86-c3b0-4490-94f9-9461ecb84c1b" providerId="ADAL" clId="{B51D72E2-4F33-F44C-BFB3-E61792967552}" dt="2024-05-15T06:50:49.330" v="2510" actId="2696"/>
        <pc:sldMkLst>
          <pc:docMk/>
          <pc:sldMk cId="3020780070" sldId="2394"/>
        </pc:sldMkLst>
        <pc:spChg chg="mod ord">
          <ac:chgData name="Vaidya, Maulik V" userId="e7883d86-c3b0-4490-94f9-9461ecb84c1b" providerId="ADAL" clId="{B51D72E2-4F33-F44C-BFB3-E61792967552}" dt="2024-05-15T06:50:35.204" v="2494" actId="700"/>
          <ac:spMkLst>
            <pc:docMk/>
            <pc:sldMk cId="3020780070" sldId="2394"/>
            <ac:spMk id="2" creationId="{9ADB6466-6A99-901D-E87F-2DD2DC83A8A5}"/>
          </ac:spMkLst>
        </pc:spChg>
        <pc:spChg chg="del mod ord">
          <ac:chgData name="Vaidya, Maulik V" userId="e7883d86-c3b0-4490-94f9-9461ecb84c1b" providerId="ADAL" clId="{B51D72E2-4F33-F44C-BFB3-E61792967552}" dt="2024-05-15T06:50:31.730" v="2493" actId="478"/>
          <ac:spMkLst>
            <pc:docMk/>
            <pc:sldMk cId="3020780070" sldId="2394"/>
            <ac:spMk id="3" creationId="{E178C06A-82C9-A8F8-5FCE-BD8654FF34F3}"/>
          </ac:spMkLst>
        </pc:spChg>
        <pc:spChg chg="mod ord">
          <ac:chgData name="Vaidya, Maulik V" userId="e7883d86-c3b0-4490-94f9-9461ecb84c1b" providerId="ADAL" clId="{B51D72E2-4F33-F44C-BFB3-E61792967552}" dt="2024-05-15T06:50:35.204" v="2494" actId="700"/>
          <ac:spMkLst>
            <pc:docMk/>
            <pc:sldMk cId="3020780070" sldId="2394"/>
            <ac:spMk id="4" creationId="{1728E8FE-C9EF-ABDF-13FF-F43FC4C1FE26}"/>
          </ac:spMkLst>
        </pc:spChg>
        <pc:spChg chg="mod ord">
          <ac:chgData name="Vaidya, Maulik V" userId="e7883d86-c3b0-4490-94f9-9461ecb84c1b" providerId="ADAL" clId="{B51D72E2-4F33-F44C-BFB3-E61792967552}" dt="2024-05-15T06:50:35.204" v="2494" actId="700"/>
          <ac:spMkLst>
            <pc:docMk/>
            <pc:sldMk cId="3020780070" sldId="2394"/>
            <ac:spMk id="5" creationId="{C0F1132C-6555-7FFD-5E47-A9D09B647AE1}"/>
          </ac:spMkLst>
        </pc:spChg>
        <pc:spChg chg="add mod ord">
          <ac:chgData name="Vaidya, Maulik V" userId="e7883d86-c3b0-4490-94f9-9461ecb84c1b" providerId="ADAL" clId="{B51D72E2-4F33-F44C-BFB3-E61792967552}" dt="2024-05-15T06:50:35.204" v="2494" actId="700"/>
          <ac:spMkLst>
            <pc:docMk/>
            <pc:sldMk cId="3020780070" sldId="2394"/>
            <ac:spMk id="6" creationId="{1BEC9786-95FF-E284-4190-235377F419AE}"/>
          </ac:spMkLst>
        </pc:spChg>
      </pc:sldChg>
      <pc:sldChg chg="modSp mod">
        <pc:chgData name="Vaidya, Maulik V" userId="e7883d86-c3b0-4490-94f9-9461ecb84c1b" providerId="ADAL" clId="{B51D72E2-4F33-F44C-BFB3-E61792967552}" dt="2024-05-16T06:08:36.476" v="2601" actId="20577"/>
        <pc:sldMkLst>
          <pc:docMk/>
          <pc:sldMk cId="3448443885" sldId="2396"/>
        </pc:sldMkLst>
        <pc:spChg chg="mod">
          <ac:chgData name="Vaidya, Maulik V" userId="e7883d86-c3b0-4490-94f9-9461ecb84c1b" providerId="ADAL" clId="{B51D72E2-4F33-F44C-BFB3-E61792967552}" dt="2024-05-16T06:08:36.476" v="2601" actId="20577"/>
          <ac:spMkLst>
            <pc:docMk/>
            <pc:sldMk cId="3448443885" sldId="2396"/>
            <ac:spMk id="2" creationId="{3F7A0089-0864-A0D1-EB31-540C3D762113}"/>
          </ac:spMkLst>
        </pc:spChg>
      </pc:sldChg>
      <pc:sldChg chg="modSp mod">
        <pc:chgData name="Vaidya, Maulik V" userId="e7883d86-c3b0-4490-94f9-9461ecb84c1b" providerId="ADAL" clId="{B51D72E2-4F33-F44C-BFB3-E61792967552}" dt="2024-05-16T06:08:32.155" v="2599" actId="20577"/>
        <pc:sldMkLst>
          <pc:docMk/>
          <pc:sldMk cId="1481449252" sldId="2397"/>
        </pc:sldMkLst>
        <pc:spChg chg="mod">
          <ac:chgData name="Vaidya, Maulik V" userId="e7883d86-c3b0-4490-94f9-9461ecb84c1b" providerId="ADAL" clId="{B51D72E2-4F33-F44C-BFB3-E61792967552}" dt="2024-05-16T06:08:32.155" v="2599" actId="20577"/>
          <ac:spMkLst>
            <pc:docMk/>
            <pc:sldMk cId="1481449252" sldId="2397"/>
            <ac:spMk id="2" creationId="{3F7A0089-0864-A0D1-EB31-540C3D762113}"/>
          </ac:spMkLst>
        </pc:spChg>
      </pc:sldChg>
      <pc:sldChg chg="modSp mod">
        <pc:chgData name="Vaidya, Maulik V" userId="e7883d86-c3b0-4490-94f9-9461ecb84c1b" providerId="ADAL" clId="{B51D72E2-4F33-F44C-BFB3-E61792967552}" dt="2024-05-16T06:08:28.349" v="2597" actId="20577"/>
        <pc:sldMkLst>
          <pc:docMk/>
          <pc:sldMk cId="1188082995" sldId="2398"/>
        </pc:sldMkLst>
        <pc:spChg chg="mod">
          <ac:chgData name="Vaidya, Maulik V" userId="e7883d86-c3b0-4490-94f9-9461ecb84c1b" providerId="ADAL" clId="{B51D72E2-4F33-F44C-BFB3-E61792967552}" dt="2024-05-16T06:08:28.349" v="2597" actId="20577"/>
          <ac:spMkLst>
            <pc:docMk/>
            <pc:sldMk cId="1188082995" sldId="2398"/>
            <ac:spMk id="2" creationId="{3F7A0089-0864-A0D1-EB31-540C3D762113}"/>
          </ac:spMkLst>
        </pc:spChg>
        <pc:spChg chg="mod">
          <ac:chgData name="Vaidya, Maulik V" userId="e7883d86-c3b0-4490-94f9-9461ecb84c1b" providerId="ADAL" clId="{B51D72E2-4F33-F44C-BFB3-E61792967552}" dt="2024-05-16T06:07:35.974" v="2586" actId="115"/>
          <ac:spMkLst>
            <pc:docMk/>
            <pc:sldMk cId="1188082995" sldId="2398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B51D72E2-4F33-F44C-BFB3-E61792967552}" dt="2024-05-16T07:45:36.520" v="3140"/>
        <pc:sldMkLst>
          <pc:docMk/>
          <pc:sldMk cId="1101096538" sldId="2399"/>
        </pc:sldMkLst>
        <pc:spChg chg="mod">
          <ac:chgData name="Vaidya, Maulik V" userId="e7883d86-c3b0-4490-94f9-9461ecb84c1b" providerId="ADAL" clId="{B51D72E2-4F33-F44C-BFB3-E61792967552}" dt="2024-05-16T07:45:36.520" v="3140"/>
          <ac:spMkLst>
            <pc:docMk/>
            <pc:sldMk cId="1101096538" sldId="2399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B51D72E2-4F33-F44C-BFB3-E61792967552}" dt="2024-05-15T06:15:21.302" v="579" actId="20577"/>
        <pc:sldMkLst>
          <pc:docMk/>
          <pc:sldMk cId="564155839" sldId="2400"/>
        </pc:sldMkLst>
        <pc:spChg chg="mod">
          <ac:chgData name="Vaidya, Maulik V" userId="e7883d86-c3b0-4490-94f9-9461ecb84c1b" providerId="ADAL" clId="{B51D72E2-4F33-F44C-BFB3-E61792967552}" dt="2024-05-15T06:15:21.302" v="579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B51D72E2-4F33-F44C-BFB3-E61792967552}" dt="2024-05-16T06:08:25.468" v="2595" actId="20577"/>
        <pc:sldMkLst>
          <pc:docMk/>
          <pc:sldMk cId="2555373117" sldId="2403"/>
        </pc:sldMkLst>
        <pc:spChg chg="mod">
          <ac:chgData name="Vaidya, Maulik V" userId="e7883d86-c3b0-4490-94f9-9461ecb84c1b" providerId="ADAL" clId="{B51D72E2-4F33-F44C-BFB3-E61792967552}" dt="2024-05-16T06:08:25.468" v="2595" actId="20577"/>
          <ac:spMkLst>
            <pc:docMk/>
            <pc:sldMk cId="2555373117" sldId="2403"/>
            <ac:spMk id="2" creationId="{3F7A0089-0864-A0D1-EB31-540C3D762113}"/>
          </ac:spMkLst>
        </pc:spChg>
        <pc:spChg chg="mod">
          <ac:chgData name="Vaidya, Maulik V" userId="e7883d86-c3b0-4490-94f9-9461ecb84c1b" providerId="ADAL" clId="{B51D72E2-4F33-F44C-BFB3-E61792967552}" dt="2024-05-13T07:24:54.950" v="13" actId="115"/>
          <ac:spMkLst>
            <pc:docMk/>
            <pc:sldMk cId="2555373117" sldId="2403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B51D72E2-4F33-F44C-BFB3-E61792967552}" dt="2024-05-16T07:44:12.416" v="3040" actId="20577"/>
        <pc:sldMkLst>
          <pc:docMk/>
          <pc:sldMk cId="3258985997" sldId="2405"/>
        </pc:sldMkLst>
        <pc:spChg chg="mod">
          <ac:chgData name="Vaidya, Maulik V" userId="e7883d86-c3b0-4490-94f9-9461ecb84c1b" providerId="ADAL" clId="{B51D72E2-4F33-F44C-BFB3-E61792967552}" dt="2024-05-16T07:44:12.416" v="3040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 mod">
        <pc:chgData name="Vaidya, Maulik V" userId="e7883d86-c3b0-4490-94f9-9461ecb84c1b" providerId="ADAL" clId="{B51D72E2-4F33-F44C-BFB3-E61792967552}" dt="2024-05-15T06:50:08.132" v="2481" actId="20577"/>
        <pc:sldMkLst>
          <pc:docMk/>
          <pc:sldMk cId="81997107" sldId="2406"/>
        </pc:sldMkLst>
        <pc:spChg chg="mod">
          <ac:chgData name="Vaidya, Maulik V" userId="e7883d86-c3b0-4490-94f9-9461ecb84c1b" providerId="ADAL" clId="{B51D72E2-4F33-F44C-BFB3-E61792967552}" dt="2024-05-15T06:50:08.132" v="2481" actId="20577"/>
          <ac:spMkLst>
            <pc:docMk/>
            <pc:sldMk cId="81997107" sldId="2406"/>
            <ac:spMk id="3" creationId="{8C95039B-0771-185F-4696-8C20D3CCD745}"/>
          </ac:spMkLst>
        </pc:spChg>
      </pc:sldChg>
      <pc:sldChg chg="modSp mod">
        <pc:chgData name="Vaidya, Maulik V" userId="e7883d86-c3b0-4490-94f9-9461ecb84c1b" providerId="ADAL" clId="{B51D72E2-4F33-F44C-BFB3-E61792967552}" dt="2024-05-16T06:35:40.923" v="2930" actId="20577"/>
        <pc:sldMkLst>
          <pc:docMk/>
          <pc:sldMk cId="4154046140" sldId="2407"/>
        </pc:sldMkLst>
        <pc:spChg chg="mod">
          <ac:chgData name="Vaidya, Maulik V" userId="e7883d86-c3b0-4490-94f9-9461ecb84c1b" providerId="ADAL" clId="{B51D72E2-4F33-F44C-BFB3-E61792967552}" dt="2024-05-16T06:35:40.923" v="2930" actId="20577"/>
          <ac:spMkLst>
            <pc:docMk/>
            <pc:sldMk cId="4154046140" sldId="2407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B51D72E2-4F33-F44C-BFB3-E61792967552}" dt="2024-05-16T06:35:53.477" v="2936" actId="27636"/>
        <pc:sldMkLst>
          <pc:docMk/>
          <pc:sldMk cId="768364573" sldId="2408"/>
        </pc:sldMkLst>
        <pc:spChg chg="mod">
          <ac:chgData name="Vaidya, Maulik V" userId="e7883d86-c3b0-4490-94f9-9461ecb84c1b" providerId="ADAL" clId="{B51D72E2-4F33-F44C-BFB3-E61792967552}" dt="2024-05-16T06:35:53.477" v="2936" actId="27636"/>
          <ac:spMkLst>
            <pc:docMk/>
            <pc:sldMk cId="768364573" sldId="2408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51D72E2-4F33-F44C-BFB3-E61792967552}" dt="2024-05-16T06:08:21.885" v="2593" actId="20577"/>
        <pc:sldMkLst>
          <pc:docMk/>
          <pc:sldMk cId="702616784" sldId="2409"/>
        </pc:sldMkLst>
        <pc:spChg chg="mod">
          <ac:chgData name="Vaidya, Maulik V" userId="e7883d86-c3b0-4490-94f9-9461ecb84c1b" providerId="ADAL" clId="{B51D72E2-4F33-F44C-BFB3-E61792967552}" dt="2024-05-16T06:08:21.885" v="2593" actId="20577"/>
          <ac:spMkLst>
            <pc:docMk/>
            <pc:sldMk cId="702616784" sldId="2409"/>
            <ac:spMk id="2" creationId="{3F7A0089-0864-A0D1-EB31-540C3D762113}"/>
          </ac:spMkLst>
        </pc:spChg>
        <pc:spChg chg="mod">
          <ac:chgData name="Vaidya, Maulik V" userId="e7883d86-c3b0-4490-94f9-9461ecb84c1b" providerId="ADAL" clId="{B51D72E2-4F33-F44C-BFB3-E61792967552}" dt="2024-05-15T05:58:11.663" v="323" actId="20577"/>
          <ac:spMkLst>
            <pc:docMk/>
            <pc:sldMk cId="702616784" sldId="2409"/>
            <ac:spMk id="7" creationId="{8FA9B5D3-F4E7-A161-D684-09103543BF29}"/>
          </ac:spMkLst>
        </pc:spChg>
      </pc:sldChg>
      <pc:sldChg chg="modSp add mod chgLayout">
        <pc:chgData name="Vaidya, Maulik V" userId="e7883d86-c3b0-4490-94f9-9461ecb84c1b" providerId="ADAL" clId="{B51D72E2-4F33-F44C-BFB3-E61792967552}" dt="2024-05-16T06:37:44.303" v="2938" actId="20577"/>
        <pc:sldMkLst>
          <pc:docMk/>
          <pc:sldMk cId="1696227508" sldId="2410"/>
        </pc:sldMkLst>
        <pc:spChg chg="mod ord">
          <ac:chgData name="Vaidya, Maulik V" userId="e7883d86-c3b0-4490-94f9-9461ecb84c1b" providerId="ADAL" clId="{B51D72E2-4F33-F44C-BFB3-E61792967552}" dt="2024-05-16T06:37:44.303" v="2938" actId="20577"/>
          <ac:spMkLst>
            <pc:docMk/>
            <pc:sldMk cId="1696227508" sldId="2410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B51D72E2-4F33-F44C-BFB3-E61792967552}" dt="2024-05-15T06:15:45.753" v="580" actId="700"/>
          <ac:spMkLst>
            <pc:docMk/>
            <pc:sldMk cId="1696227508" sldId="2410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51D72E2-4F33-F44C-BFB3-E61792967552}" dt="2024-05-15T06:15:45.753" v="580" actId="700"/>
          <ac:spMkLst>
            <pc:docMk/>
            <pc:sldMk cId="1696227508" sldId="2410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51D72E2-4F33-F44C-BFB3-E61792967552}" dt="2024-05-15T06:15:45.753" v="580" actId="700"/>
          <ac:spMkLst>
            <pc:docMk/>
            <pc:sldMk cId="1696227508" sldId="2410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B51D72E2-4F33-F44C-BFB3-E61792967552}" dt="2024-05-15T06:41:38.590" v="1971" actId="20577"/>
          <ac:spMkLst>
            <pc:docMk/>
            <pc:sldMk cId="1696227508" sldId="2410"/>
            <ac:spMk id="7" creationId="{8FA9B5D3-F4E7-A161-D684-09103543BF29}"/>
          </ac:spMkLst>
        </pc:spChg>
      </pc:sldChg>
      <pc:sldChg chg="modSp new mod">
        <pc:chgData name="Vaidya, Maulik V" userId="e7883d86-c3b0-4490-94f9-9461ecb84c1b" providerId="ADAL" clId="{B51D72E2-4F33-F44C-BFB3-E61792967552}" dt="2024-05-15T06:51:20.479" v="2512" actId="3626"/>
        <pc:sldMkLst>
          <pc:docMk/>
          <pc:sldMk cId="2966789111" sldId="2411"/>
        </pc:sldMkLst>
        <pc:spChg chg="mod">
          <ac:chgData name="Vaidya, Maulik V" userId="e7883d86-c3b0-4490-94f9-9461ecb84c1b" providerId="ADAL" clId="{B51D72E2-4F33-F44C-BFB3-E61792967552}" dt="2024-05-15T06:50:47.583" v="2509" actId="20577"/>
          <ac:spMkLst>
            <pc:docMk/>
            <pc:sldMk cId="2966789111" sldId="2411"/>
            <ac:spMk id="2" creationId="{98EC922A-CDEA-9B14-91B3-91ED76AEAFC6}"/>
          </ac:spMkLst>
        </pc:spChg>
        <pc:spChg chg="mod">
          <ac:chgData name="Vaidya, Maulik V" userId="e7883d86-c3b0-4490-94f9-9461ecb84c1b" providerId="ADAL" clId="{B51D72E2-4F33-F44C-BFB3-E61792967552}" dt="2024-05-15T06:51:20.479" v="2512" actId="3626"/>
          <ac:spMkLst>
            <pc:docMk/>
            <pc:sldMk cId="2966789111" sldId="2411"/>
            <ac:spMk id="3" creationId="{388980F9-5CAF-8CA2-8254-DF5276E67CC7}"/>
          </ac:spMkLst>
        </pc:spChg>
      </pc:sldChg>
      <pc:sldChg chg="modSp add del mod">
        <pc:chgData name="Vaidya, Maulik V" userId="e7883d86-c3b0-4490-94f9-9461ecb84c1b" providerId="ADAL" clId="{B51D72E2-4F33-F44C-BFB3-E61792967552}" dt="2024-05-16T06:34:14.330" v="2799" actId="2696"/>
        <pc:sldMkLst>
          <pc:docMk/>
          <pc:sldMk cId="2627790316" sldId="2412"/>
        </pc:sldMkLst>
        <pc:spChg chg="mod">
          <ac:chgData name="Vaidya, Maulik V" userId="e7883d86-c3b0-4490-94f9-9461ecb84c1b" providerId="ADAL" clId="{B51D72E2-4F33-F44C-BFB3-E61792967552}" dt="2024-05-16T06:08:16.632" v="2591" actId="20577"/>
          <ac:spMkLst>
            <pc:docMk/>
            <pc:sldMk cId="2627790316" sldId="2412"/>
            <ac:spMk id="2" creationId="{3F7A0089-0864-A0D1-EB31-540C3D762113}"/>
          </ac:spMkLst>
        </pc:spChg>
        <pc:spChg chg="mod">
          <ac:chgData name="Vaidya, Maulik V" userId="e7883d86-c3b0-4490-94f9-9461ecb84c1b" providerId="ADAL" clId="{B51D72E2-4F33-F44C-BFB3-E61792967552}" dt="2024-05-16T06:34:05.926" v="2798" actId="20577"/>
          <ac:spMkLst>
            <pc:docMk/>
            <pc:sldMk cId="2627790316" sldId="2412"/>
            <ac:spMk id="7" creationId="{8FA9B5D3-F4E7-A161-D684-09103543BF29}"/>
          </ac:spMkLst>
        </pc:spChg>
      </pc:sldChg>
      <pc:sldMasterChg chg="modSp mod">
        <pc:chgData name="Vaidya, Maulik V" userId="e7883d86-c3b0-4490-94f9-9461ecb84c1b" providerId="ADAL" clId="{B51D72E2-4F33-F44C-BFB3-E61792967552}" dt="2024-05-15T06:51:34.379" v="2514" actId="20577"/>
        <pc:sldMasterMkLst>
          <pc:docMk/>
          <pc:sldMasterMk cId="0" sldId="2147483648"/>
        </pc:sldMasterMkLst>
        <pc:spChg chg="mod">
          <ac:chgData name="Vaidya, Maulik V" userId="e7883d86-c3b0-4490-94f9-9461ecb84c1b" providerId="ADAL" clId="{B51D72E2-4F33-F44C-BFB3-E61792967552}" dt="2024-05-15T06:51:34.379" v="251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802.11-24/0067r0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F3BAE-1735-4440-B9D7-C00E51B51A2D}" type="datetime1">
              <a:rPr lang="en-US" smtClean="0"/>
              <a:t>9/11/24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Nima Namvar, Charter Communications,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802.11-24/0067r0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8B3796D-051D-5F42-A03D-0B1B9E93098E}" type="datetime1">
              <a:rPr lang="en-US" smtClean="0"/>
              <a:t>9/11/24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Nima Namvar, Charter Communications,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802.11-24/0067r0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12EE14B9-C012-AB46-A0CE-B96BEA5EF6A5}" type="datetime1">
              <a:rPr lang="en-US" smtClean="0"/>
              <a:t>9/11/24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Nima Namvar, Charter Communications,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F8067-3AA0-1A04-2CC9-F5F0F0E059C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39B019C-1EB0-9EAA-544B-A7D6EBAB1D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340C617-14CB-8963-2D04-2F436D4A7E9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40557DC-607C-1865-6B13-E285B770E90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670D493-09BD-0D90-8810-6158E9DEA6E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A367A9-2950-D5D4-E67A-82454255A76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CCF35-319D-4687-563B-415656A850B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1A798E8B-3B92-8115-9184-BFF13264FC1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A72C1-DBEB-4DAA-123E-E8366AC1255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29670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802.11-24/0818r4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4STeam/linux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Low latency flow treatment triggered by upper-layer (including ECN) indicators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2024-05-07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191690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4DA13D-165F-E207-7D0A-ADCA7D4B0862}"/>
              </a:ext>
            </a:extLst>
          </p:cNvPr>
          <p:cNvSpPr txBox="1"/>
          <p:nvPr/>
        </p:nvSpPr>
        <p:spPr>
          <a:xfrm>
            <a:off x="533399" y="5662670"/>
            <a:ext cx="7519931" cy="716096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Rev 4: Editorials (date corrections, </a:t>
            </a:r>
            <a:r>
              <a:rPr lang="en-US" sz="1400">
                <a:solidFill>
                  <a:schemeClr val="tx1"/>
                </a:solidFill>
              </a:rPr>
              <a:t>SP tweaks)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Rev 3: updated based on offline feedback + addition of 2 SPs</a:t>
            </a:r>
          </a:p>
          <a:p>
            <a:r>
              <a:rPr lang="en-US" sz="1400" dirty="0">
                <a:solidFill>
                  <a:schemeClr val="tx1"/>
                </a:solidFill>
              </a:rPr>
              <a:t>Rev 2: address congestion aspects</a:t>
            </a:r>
          </a:p>
          <a:p>
            <a:r>
              <a:rPr lang="en-US" sz="1400" dirty="0">
                <a:solidFill>
                  <a:schemeClr val="tx1"/>
                </a:solidFill>
              </a:rPr>
              <a:t>Rev 1: editorials + DSCP/TOS clarifications + additional proposal after few offline exchanges</a:t>
            </a:r>
          </a:p>
          <a:p>
            <a:r>
              <a:rPr lang="en-US" sz="1400" dirty="0">
                <a:solidFill>
                  <a:schemeClr val="tx1"/>
                </a:solidFill>
              </a:rPr>
              <a:t>Rev 0: initial submission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EDD3354-628F-9964-7FAD-09319C3C76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80353"/>
              </p:ext>
            </p:extLst>
          </p:nvPr>
        </p:nvGraphicFramePr>
        <p:xfrm>
          <a:off x="696913" y="2511425"/>
          <a:ext cx="7924800" cy="230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210800" imgH="2743200" progId="Word.Document.8">
                  <p:embed/>
                </p:oleObj>
              </mc:Choice>
              <mc:Fallback>
                <p:oleObj name="Document" r:id="rId3" imgW="10210800" imgH="2743200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EDD3354-628F-9964-7FAD-09319C3C76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2511425"/>
                        <a:ext cx="7924800" cy="2306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27B70103-FC8D-FF4C-64C7-5D06132412B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 (4)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 u="sng" dirty="0"/>
              <a:t>Proposal 1</a:t>
            </a:r>
            <a:r>
              <a:rPr lang="en-US" b="0" dirty="0"/>
              <a:t>: One potential realization of the desired behavior could be by virtue of introduction of a new SME parameter e.g. </a:t>
            </a:r>
            <a:r>
              <a:rPr lang="en-US" b="0" dirty="0">
                <a:latin typeface="Courier New"/>
                <a:cs typeface="Courier New"/>
              </a:rPr>
              <a:t>dot11LLbasedTreatment</a:t>
            </a:r>
            <a:r>
              <a:rPr lang="en-US" b="0" dirty="0"/>
              <a:t> which serves to group various low-latency specific (.bn) treatments that could be applied based on numerous criteria (including identification of required flows QoS characteristics – </a:t>
            </a:r>
            <a:r>
              <a:rPr lang="en-US" b="0" i="1" dirty="0">
                <a:solidFill>
                  <a:schemeClr val="bg1">
                    <a:lumMod val="75000"/>
                  </a:schemeClr>
                </a:solidFill>
              </a:rPr>
              <a:t>see next slide</a:t>
            </a:r>
            <a:r>
              <a:rPr lang="en-US" b="0" dirty="0"/>
              <a:t>):</a:t>
            </a:r>
          </a:p>
          <a:p>
            <a:pPr lvl="1"/>
            <a:r>
              <a:rPr lang="en-US" dirty="0"/>
              <a:t>gets set at non-AP or AP STA when </a:t>
            </a:r>
            <a:r>
              <a:rPr lang="en-US" sz="2000" b="0" dirty="0">
                <a:latin typeface="Courier New"/>
                <a:cs typeface="Courier New"/>
              </a:rPr>
              <a:t>dot11RobustAVStreamingImplemented </a:t>
            </a:r>
            <a:r>
              <a:rPr lang="en-US" dirty="0"/>
              <a:t>is supported and .11bn-specific latency mechanisms can be employed (including consumption of L4S markings for flows belonging to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MS Gothic"/>
                <a:cs typeface="Courier New"/>
              </a:rPr>
              <a:t>{AC_BE, AC_VI}</a:t>
            </a:r>
            <a:r>
              <a:rPr lang="en-US" dirty="0"/>
              <a:t>)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which may warrant introduction of a new transmit queue for {</a:t>
            </a:r>
            <a:r>
              <a:rPr lang="en-US" dirty="0">
                <a:latin typeface="Courier New"/>
                <a:cs typeface="Courier New"/>
              </a:rPr>
              <a:t>AC_BE}</a:t>
            </a:r>
            <a:r>
              <a:rPr lang="en-US" dirty="0"/>
              <a:t>e.g.{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MS Gothic"/>
                <a:cs typeface="Courier New"/>
              </a:rPr>
              <a:t>A_BE</a:t>
            </a:r>
            <a:r>
              <a:rPr lang="en-US" dirty="0">
                <a:latin typeface="Courier New"/>
                <a:ea typeface="MS Gothic"/>
                <a:cs typeface="Courier New"/>
              </a:rPr>
              <a:t>};</a:t>
            </a:r>
            <a:r>
              <a:rPr lang="en-US" dirty="0">
                <a:latin typeface="Times New Roman"/>
                <a:ea typeface="MS Gothic"/>
                <a:cs typeface="Times New Roman"/>
              </a:rPr>
              <a:t>if so, then it will be in addition to the other two alternate queues {</a:t>
            </a:r>
            <a:r>
              <a:rPr lang="en-US" dirty="0">
                <a:latin typeface="Courier New"/>
                <a:ea typeface="MS Gothic"/>
                <a:cs typeface="Courier New"/>
              </a:rPr>
              <a:t>A_VO, A_VI}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/>
              <a:t>g</a:t>
            </a:r>
            <a:r>
              <a:rPr lang="en-US" b="0" dirty="0"/>
              <a:t>ets exchanged between </a:t>
            </a:r>
            <a:r>
              <a:rPr lang="en-US" dirty="0"/>
              <a:t>non-AP </a:t>
            </a:r>
            <a:r>
              <a:rPr lang="en-US" b="0" dirty="0"/>
              <a:t>and AP </a:t>
            </a:r>
            <a:r>
              <a:rPr lang="en-US" dirty="0"/>
              <a:t>STA at</a:t>
            </a:r>
            <a:r>
              <a:rPr lang="en-US" b="0" dirty="0"/>
              <a:t> the time of </a:t>
            </a:r>
            <a:r>
              <a:rPr lang="en-US" dirty="0"/>
              <a:t>non-AP STA’s</a:t>
            </a:r>
            <a:r>
              <a:rPr lang="en-US" b="0" dirty="0"/>
              <a:t> association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/>
              <a:t>mutual support will serve to activate mechanisms which aim to identify desirable flow treatment (see next slide), and/or employ existing latency-reduction mechanisms available in .11be PHY/MAC or (to be standardized) potential latency-reduction mechanisms in .11bn PHY/MAC (e.g. </a:t>
            </a:r>
            <a:r>
              <a:rPr lang="en-US" dirty="0" err="1"/>
              <a:t>rTWT</a:t>
            </a:r>
            <a:r>
              <a:rPr lang="en-US" dirty="0"/>
              <a:t> changes, DSO, non-primary channel access </a:t>
            </a:r>
            <a:r>
              <a:rPr lang="en-US" dirty="0" err="1"/>
              <a:t>etc</a:t>
            </a:r>
            <a:r>
              <a:rPr lang="en-US" dirty="0"/>
              <a:t>) </a:t>
            </a:r>
          </a:p>
          <a:p>
            <a:pPr lvl="1"/>
            <a:endParaRPr lang="en-US" b="0" dirty="0">
              <a:cs typeface="Times New Roman"/>
            </a:endParaRPr>
          </a:p>
          <a:p>
            <a:pPr lvl="2"/>
            <a:endParaRPr lang="en-US" b="0" dirty="0"/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2555373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 (5)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 u="sng" dirty="0"/>
              <a:t>Proposal 2</a:t>
            </a:r>
            <a:r>
              <a:rPr lang="en-US" b="0" dirty="0"/>
              <a:t>: Another potential realization of the desired behavior could be by virtue of introduction of a new SME parameter e.g. </a:t>
            </a:r>
            <a:r>
              <a:rPr lang="en-US" b="0" dirty="0">
                <a:latin typeface="Courier New"/>
                <a:cs typeface="Courier New"/>
              </a:rPr>
              <a:t>dot11LLbasedTreatment</a:t>
            </a:r>
            <a:r>
              <a:rPr lang="en-US" b="0" dirty="0"/>
              <a:t> which serves to group various low-latency specific (.bn) treatments that could be applied based on numerous criteria (including identification of required flows QoS characteristics – </a:t>
            </a:r>
            <a:r>
              <a:rPr lang="en-US" b="0" i="1" dirty="0">
                <a:solidFill>
                  <a:schemeClr val="bg1">
                    <a:lumMod val="75000"/>
                  </a:schemeClr>
                </a:solidFill>
              </a:rPr>
              <a:t>see next slide</a:t>
            </a:r>
            <a:r>
              <a:rPr lang="en-US" b="0" dirty="0"/>
              <a:t>):</a:t>
            </a:r>
          </a:p>
          <a:p>
            <a:pPr lvl="1"/>
            <a:r>
              <a:rPr lang="en-US" dirty="0"/>
              <a:t>gets set at non-AP or AP STA when </a:t>
            </a:r>
            <a:r>
              <a:rPr lang="en-US" sz="2000" b="0" dirty="0">
                <a:latin typeface="Courier New"/>
                <a:cs typeface="Courier New"/>
              </a:rPr>
              <a:t>dot11RobustAVStreamingImplemented </a:t>
            </a:r>
            <a:r>
              <a:rPr lang="en-US" dirty="0"/>
              <a:t>is supported and </a:t>
            </a:r>
            <a:r>
              <a:rPr lang="en-US" sz="2000" b="0" dirty="0">
                <a:latin typeface="Courier New"/>
                <a:cs typeface="Courier New"/>
              </a:rPr>
              <a:t>dot11AlternateEDCAActivated </a:t>
            </a:r>
            <a:r>
              <a:rPr lang="en-US" dirty="0"/>
              <a:t>is set to false, then </a:t>
            </a:r>
            <a:r>
              <a:rPr lang="en-US" dirty="0">
                <a:latin typeface="Times New Roman"/>
                <a:ea typeface="MS Gothic"/>
                <a:cs typeface="Times New Roman"/>
              </a:rPr>
              <a:t>{</a:t>
            </a:r>
            <a:r>
              <a:rPr lang="en-US" dirty="0">
                <a:latin typeface="Courier New"/>
                <a:ea typeface="MS Gothic"/>
                <a:cs typeface="Courier New"/>
              </a:rPr>
              <a:t>A_VO, A_VI}</a:t>
            </a:r>
            <a:r>
              <a:rPr lang="en-US" dirty="0"/>
              <a:t> act as L4S (dual AQM) queues</a:t>
            </a:r>
            <a:endParaRPr lang="en-US" sz="2000" b="0" dirty="0">
              <a:latin typeface="Courier New"/>
              <a:cs typeface="Courier New"/>
            </a:endParaRPr>
          </a:p>
          <a:p>
            <a:pPr lvl="1"/>
            <a:r>
              <a:rPr lang="en-US" dirty="0"/>
              <a:t>g</a:t>
            </a:r>
            <a:r>
              <a:rPr lang="en-US" b="0" dirty="0"/>
              <a:t>ets exchanged between </a:t>
            </a:r>
            <a:r>
              <a:rPr lang="en-US" dirty="0"/>
              <a:t>non-AP </a:t>
            </a:r>
            <a:r>
              <a:rPr lang="en-US" b="0" dirty="0"/>
              <a:t>and AP </a:t>
            </a:r>
            <a:r>
              <a:rPr lang="en-US" dirty="0"/>
              <a:t>STA </a:t>
            </a:r>
            <a:r>
              <a:rPr lang="en-US" b="0" dirty="0"/>
              <a:t>at the time of </a:t>
            </a:r>
            <a:r>
              <a:rPr lang="en-US" dirty="0"/>
              <a:t>non-AP </a:t>
            </a:r>
            <a:r>
              <a:rPr lang="en-US" b="0" dirty="0"/>
              <a:t>STA’s association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/>
              <a:t>mutual support will serve to activate mechanisms which aim to identify desirable flow treatment (see next slide), and/or employ existing latency-reduction mechanisms available in .11be PHY/MAC or (to be standardized) potential latency-reduction mechanisms in .11bn PHY/MAC (e.g. </a:t>
            </a:r>
            <a:r>
              <a:rPr lang="en-US" dirty="0" err="1"/>
              <a:t>rTWT</a:t>
            </a:r>
            <a:r>
              <a:rPr lang="en-US" dirty="0"/>
              <a:t> changes, DSO, non-primary channel access </a:t>
            </a:r>
            <a:r>
              <a:rPr lang="en-US" dirty="0" err="1"/>
              <a:t>etc</a:t>
            </a:r>
            <a:r>
              <a:rPr lang="en-US" dirty="0"/>
              <a:t>) </a:t>
            </a:r>
          </a:p>
          <a:p>
            <a:r>
              <a:rPr lang="en-US" b="0" i="1" dirty="0">
                <a:solidFill>
                  <a:schemeClr val="bg1">
                    <a:lumMod val="75000"/>
                  </a:schemeClr>
                </a:solidFill>
              </a:rPr>
              <a:t>This proposal is similar to section A of [12]</a:t>
            </a:r>
            <a:endParaRPr lang="en-US" b="0" i="1" dirty="0">
              <a:solidFill>
                <a:schemeClr val="bg1">
                  <a:lumMod val="75000"/>
                </a:schemeClr>
              </a:solidFill>
              <a:cs typeface="Times New Roman"/>
            </a:endParaRPr>
          </a:p>
          <a:p>
            <a:pPr lvl="2"/>
            <a:endParaRPr lang="en-US" b="0" dirty="0"/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702616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Q3: How to indicate desired latency treatment for a given flow? (1/2)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Present-day SCS framework does still lack the ability to convey application flow characteristics to/from STA and AP</a:t>
            </a:r>
          </a:p>
          <a:p>
            <a:pPr lvl="1"/>
            <a:r>
              <a:rPr lang="en-US">
                <a:cs typeface="Times New Roman"/>
              </a:rPr>
              <a:t>Understandably so as it seems the design intent for SCS was slightly different</a:t>
            </a:r>
          </a:p>
          <a:p>
            <a:r>
              <a:rPr lang="en-US" b="0">
                <a:cs typeface="Times New Roman"/>
              </a:rPr>
              <a:t>There can be two approaches to bridging such a gap</a:t>
            </a:r>
          </a:p>
          <a:p>
            <a:pPr lvl="1"/>
            <a:r>
              <a:rPr lang="en-US">
                <a:cs typeface="Times New Roman"/>
              </a:rPr>
              <a:t>Approach 1: Specify and signal a bitmap mask such that each value of the mask refers to fixed QoS traits (e.g. jitter, packet delay budget, packet error rate, averaging window, tolerable end to end latency </a:t>
            </a:r>
            <a:r>
              <a:rPr lang="en-US" err="1">
                <a:cs typeface="Times New Roman"/>
              </a:rPr>
              <a:t>etc</a:t>
            </a:r>
            <a:r>
              <a:rPr lang="en-US">
                <a:cs typeface="Times New Roman"/>
              </a:rPr>
              <a:t>)</a:t>
            </a:r>
          </a:p>
          <a:p>
            <a:pPr lvl="2"/>
            <a:r>
              <a:rPr lang="en-US" b="0">
                <a:cs typeface="Times New Roman"/>
              </a:rPr>
              <a:t>Easier to manage but difficult to scale to accommodate needs of future types of traffic</a:t>
            </a:r>
            <a:endParaRPr lang="en-US">
              <a:cs typeface="Times New Roman"/>
            </a:endParaRPr>
          </a:p>
          <a:p>
            <a:pPr lvl="1"/>
            <a:r>
              <a:rPr lang="en-US" b="0">
                <a:cs typeface="Times New Roman"/>
              </a:rPr>
              <a:t>Approach 2</a:t>
            </a:r>
            <a:r>
              <a:rPr lang="en-US">
                <a:cs typeface="Times New Roman"/>
              </a:rPr>
              <a:t> (preferred): Indicate desirable QoS traits either prior to or along with flow transmission</a:t>
            </a:r>
          </a:p>
          <a:p>
            <a:pPr lvl="2"/>
            <a:r>
              <a:rPr lang="en-US">
                <a:cs typeface="Times New Roman"/>
              </a:rPr>
              <a:t>Cumbersome </a:t>
            </a:r>
            <a:r>
              <a:rPr lang="en-US" err="1">
                <a:cs typeface="Times New Roman"/>
              </a:rPr>
              <a:t>signalling</a:t>
            </a:r>
            <a:r>
              <a:rPr lang="en-US">
                <a:cs typeface="Times New Roman"/>
              </a:rPr>
              <a:t> but can prove very flexible to accommodate needs of future types of traffic</a:t>
            </a:r>
          </a:p>
          <a:p>
            <a:pPr lvl="2"/>
            <a:r>
              <a:rPr lang="en-US">
                <a:cs typeface="Times New Roman"/>
              </a:rPr>
              <a:t>Next slides illustrate a high-level sketch of two potential solutions following this approach</a:t>
            </a:r>
            <a:endParaRPr lang="en-US" b="0"/>
          </a:p>
          <a:p>
            <a:pPr lvl="1"/>
            <a:endParaRPr lang="en-US" b="0"/>
          </a:p>
          <a:p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700528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Q3: How to indicate desired latency treatment for a given flow? (2/3)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819400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Proposal 1: Client-driven filter setup: </a:t>
            </a:r>
            <a:r>
              <a:rPr lang="en-US" b="0" i="1" dirty="0">
                <a:solidFill>
                  <a:schemeClr val="bg1">
                    <a:lumMod val="75000"/>
                  </a:schemeClr>
                </a:solidFill>
              </a:rPr>
              <a:t>Assuming a positive answer to Q1 with a baseline solution from slide#10, in one proposed solution:</a:t>
            </a:r>
          </a:p>
          <a:p>
            <a:pPr lvl="1"/>
            <a:r>
              <a:rPr lang="en-US" dirty="0"/>
              <a:t>STA can indicate traffic characteristics (via </a:t>
            </a:r>
            <a:r>
              <a:rPr lang="en-US" dirty="0">
                <a:solidFill>
                  <a:srgbClr val="FF0000"/>
                </a:solidFill>
              </a:rPr>
              <a:t>Latency Descriptor Element 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shown below</a:t>
            </a:r>
            <a:r>
              <a:rPr lang="en-US" dirty="0"/>
              <a:t>) expected for a given flow (based on the expectation of triggering or receiving application e.g. a cloud-gaming application). 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(Non-exhaustive) Information such as below can be included:</a:t>
            </a:r>
            <a:endParaRPr lang="en-US" dirty="0">
              <a:cs typeface="Times New Roman"/>
            </a:endParaRPr>
          </a:p>
          <a:p>
            <a:pPr lvl="3"/>
            <a:r>
              <a:rPr lang="en-US" b="1" dirty="0"/>
              <a:t>ECN </a:t>
            </a:r>
            <a:r>
              <a:rPr lang="en-US" i="1" dirty="0"/>
              <a:t>(from IP header)</a:t>
            </a:r>
            <a:r>
              <a:rPr lang="en-US" b="1" i="1" dirty="0"/>
              <a:t>:</a:t>
            </a:r>
            <a:r>
              <a:rPr lang="en-US" b="1" dirty="0"/>
              <a:t> </a:t>
            </a:r>
            <a:r>
              <a:rPr lang="en-US" dirty="0"/>
              <a:t>ECN bits (including L4S support) are not presently conveyed</a:t>
            </a:r>
            <a:r>
              <a:rPr lang="en-US" b="0" dirty="0"/>
              <a:t>.</a:t>
            </a:r>
            <a:endParaRPr lang="en-US" b="1" dirty="0"/>
          </a:p>
          <a:p>
            <a:pPr lvl="3"/>
            <a:r>
              <a:rPr lang="en-US" b="1" dirty="0"/>
              <a:t>ECN Threshold: </a:t>
            </a:r>
            <a:r>
              <a:rPr lang="en-US" b="0" dirty="0"/>
              <a:t>Defines the congestion level at which the client starts sending ECN signals.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Latency Target</a:t>
            </a:r>
            <a:r>
              <a:rPr lang="en-US" b="0" dirty="0"/>
              <a:t>: Specifies the desired maximum delay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Loss Tolerance</a:t>
            </a:r>
            <a:r>
              <a:rPr lang="en-US" b="0" dirty="0"/>
              <a:t>: Defines the acceptable packet loss rate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Desired Bandwidth</a:t>
            </a:r>
            <a:r>
              <a:rPr lang="en-US" b="0" dirty="0"/>
              <a:t>: Indicates the preferred minimum bandwidth allocation (in e.g. kbps) for a given traffic flow.</a:t>
            </a:r>
            <a:endParaRPr lang="en-US" b="0" dirty="0">
              <a:cs typeface="Times New Roman"/>
            </a:endParaRPr>
          </a:p>
          <a:p>
            <a:pPr lvl="2"/>
            <a:r>
              <a:rPr lang="en-US" dirty="0"/>
              <a:t>Above information can be included in a new element as part of SCS request frame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AP can perform appropriate treatment resource allocation treatment available to it (e.g. change </a:t>
            </a:r>
            <a:r>
              <a:rPr lang="en-US" dirty="0" err="1"/>
              <a:t>rTWT</a:t>
            </a:r>
            <a:r>
              <a:rPr lang="en-US" dirty="0"/>
              <a:t>,  </a:t>
            </a:r>
            <a:r>
              <a:rPr lang="en-US" dirty="0">
                <a:ea typeface="+mn-lt"/>
                <a:cs typeface="+mn-lt"/>
              </a:rPr>
              <a:t>non-primary channel access </a:t>
            </a:r>
            <a:r>
              <a:rPr lang="en-US" dirty="0" err="1"/>
              <a:t>etc</a:t>
            </a:r>
            <a:r>
              <a:rPr lang="en-US" dirty="0"/>
              <a:t>)</a:t>
            </a:r>
            <a:endParaRPr lang="en-US" b="0" dirty="0">
              <a:cs typeface="Times New Roman"/>
            </a:endParaRPr>
          </a:p>
          <a:p>
            <a:pPr lvl="2"/>
            <a:endParaRPr lang="en-US" b="0" dirty="0"/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DBAC525-8487-2422-22BE-28800EBCCA24}"/>
              </a:ext>
            </a:extLst>
          </p:cNvPr>
          <p:cNvGraphicFramePr>
            <a:graphicFrameLocks noGrp="1"/>
          </p:cNvGraphicFramePr>
          <p:nvPr/>
        </p:nvGraphicFramePr>
        <p:xfrm>
          <a:off x="2330061" y="4832326"/>
          <a:ext cx="5224935" cy="251519"/>
        </p:xfrm>
        <a:graphic>
          <a:graphicData uri="http://schemas.openxmlformats.org/drawingml/2006/table">
            <a:tbl>
              <a:tblPr firstRow="1" firstCol="1" bandRow="1"/>
              <a:tblGrid>
                <a:gridCol w="1032765">
                  <a:extLst>
                    <a:ext uri="{9D8B030D-6E8A-4147-A177-3AD203B41FA5}">
                      <a16:colId xmlns:a16="http://schemas.microsoft.com/office/drawing/2014/main" val="664402594"/>
                    </a:ext>
                  </a:extLst>
                </a:gridCol>
                <a:gridCol w="1304706">
                  <a:extLst>
                    <a:ext uri="{9D8B030D-6E8A-4147-A177-3AD203B41FA5}">
                      <a16:colId xmlns:a16="http://schemas.microsoft.com/office/drawing/2014/main" val="1959621957"/>
                    </a:ext>
                  </a:extLst>
                </a:gridCol>
                <a:gridCol w="1138551">
                  <a:extLst>
                    <a:ext uri="{9D8B030D-6E8A-4147-A177-3AD203B41FA5}">
                      <a16:colId xmlns:a16="http://schemas.microsoft.com/office/drawing/2014/main" val="4148264210"/>
                    </a:ext>
                  </a:extLst>
                </a:gridCol>
                <a:gridCol w="1748913">
                  <a:extLst>
                    <a:ext uri="{9D8B030D-6E8A-4147-A177-3AD203B41FA5}">
                      <a16:colId xmlns:a16="http://schemas.microsoft.com/office/drawing/2014/main" val="267238751"/>
                    </a:ext>
                  </a:extLst>
                </a:gridCol>
              </a:tblGrid>
              <a:tr h="2515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Robust Action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Dialog Token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SCS Descriptor List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61562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79DB2AC-4CD3-AF4C-9710-CB84DC76AFA0}"/>
              </a:ext>
            </a:extLst>
          </p:cNvPr>
          <p:cNvGraphicFramePr>
            <a:graphicFrameLocks noGrp="1"/>
          </p:cNvGraphicFramePr>
          <p:nvPr/>
        </p:nvGraphicFramePr>
        <p:xfrm>
          <a:off x="764800" y="5797327"/>
          <a:ext cx="7777538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809425">
                  <a:extLst>
                    <a:ext uri="{9D8B030D-6E8A-4147-A177-3AD203B41FA5}">
                      <a16:colId xmlns:a16="http://schemas.microsoft.com/office/drawing/2014/main" val="664402594"/>
                    </a:ext>
                  </a:extLst>
                </a:gridCol>
                <a:gridCol w="663143">
                  <a:extLst>
                    <a:ext uri="{9D8B030D-6E8A-4147-A177-3AD203B41FA5}">
                      <a16:colId xmlns:a16="http://schemas.microsoft.com/office/drawing/2014/main" val="1959621957"/>
                    </a:ext>
                  </a:extLst>
                </a:gridCol>
                <a:gridCol w="575373">
                  <a:extLst>
                    <a:ext uri="{9D8B030D-6E8A-4147-A177-3AD203B41FA5}">
                      <a16:colId xmlns:a16="http://schemas.microsoft.com/office/drawing/2014/main" val="4148264210"/>
                    </a:ext>
                  </a:extLst>
                </a:gridCol>
                <a:gridCol w="721655">
                  <a:extLst>
                    <a:ext uri="{9D8B030D-6E8A-4147-A177-3AD203B41FA5}">
                      <a16:colId xmlns:a16="http://schemas.microsoft.com/office/drawing/2014/main" val="267238751"/>
                    </a:ext>
                  </a:extLst>
                </a:gridCol>
                <a:gridCol w="1306781">
                  <a:extLst>
                    <a:ext uri="{9D8B030D-6E8A-4147-A177-3AD203B41FA5}">
                      <a16:colId xmlns:a16="http://schemas.microsoft.com/office/drawing/2014/main" val="695180672"/>
                    </a:ext>
                  </a:extLst>
                </a:gridCol>
                <a:gridCol w="1072730">
                  <a:extLst>
                    <a:ext uri="{9D8B030D-6E8A-4147-A177-3AD203B41FA5}">
                      <a16:colId xmlns:a16="http://schemas.microsoft.com/office/drawing/2014/main" val="1225184889"/>
                    </a:ext>
                  </a:extLst>
                </a:gridCol>
                <a:gridCol w="1453062">
                  <a:extLst>
                    <a:ext uri="{9D8B030D-6E8A-4147-A177-3AD203B41FA5}">
                      <a16:colId xmlns:a16="http://schemas.microsoft.com/office/drawing/2014/main" val="1565189339"/>
                    </a:ext>
                  </a:extLst>
                </a:gridCol>
                <a:gridCol w="1175369">
                  <a:extLst>
                    <a:ext uri="{9D8B030D-6E8A-4147-A177-3AD203B41FA5}">
                      <a16:colId xmlns:a16="http://schemas.microsoft.com/office/drawing/2014/main" val="269681397"/>
                    </a:ext>
                  </a:extLst>
                </a:gridCol>
              </a:tblGrid>
              <a:tr h="2515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Element ID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Length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SCSID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Request Type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Intra-AC Priority Element (opt.)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TCLAS Element (opt.)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TCLAS Processing Element (opt.)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Latency Descriptor Element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615629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4C3C49F-3873-19CE-376E-08E6638DD817}"/>
              </a:ext>
            </a:extLst>
          </p:cNvPr>
          <p:cNvCxnSpPr>
            <a:cxnSpLocks/>
          </p:cNvCxnSpPr>
          <p:nvPr/>
        </p:nvCxnSpPr>
        <p:spPr>
          <a:xfrm flipH="1">
            <a:off x="838200" y="5115570"/>
            <a:ext cx="4953000" cy="660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BCD4A49-5D9D-1A76-7AAF-85ECBFBED97E}"/>
              </a:ext>
            </a:extLst>
          </p:cNvPr>
          <p:cNvCxnSpPr>
            <a:cxnSpLocks/>
          </p:cNvCxnSpPr>
          <p:nvPr/>
        </p:nvCxnSpPr>
        <p:spPr>
          <a:xfrm>
            <a:off x="7533225" y="5105377"/>
            <a:ext cx="923388" cy="670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1361B4E-1534-A068-DBEB-74479DD0793A}"/>
              </a:ext>
            </a:extLst>
          </p:cNvPr>
          <p:cNvSpPr txBox="1"/>
          <p:nvPr/>
        </p:nvSpPr>
        <p:spPr>
          <a:xfrm>
            <a:off x="112293" y="4723759"/>
            <a:ext cx="2239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SCS Request Frame: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911113-2141-3F0C-9192-8A409FDE2F61}"/>
              </a:ext>
            </a:extLst>
          </p:cNvPr>
          <p:cNvSpPr txBox="1"/>
          <p:nvPr/>
        </p:nvSpPr>
        <p:spPr>
          <a:xfrm>
            <a:off x="44288" y="5333078"/>
            <a:ext cx="2239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SCS Descriptor Element:</a:t>
            </a:r>
          </a:p>
        </p:txBody>
      </p:sp>
    </p:spTree>
    <p:extLst>
      <p:ext uri="{BB962C8B-B14F-4D97-AF65-F5344CB8AC3E}">
        <p14:creationId xmlns:p14="http://schemas.microsoft.com/office/powerpoint/2010/main" val="4154046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Q3: How to indicate desired latency treatment for a given flow? (3/3)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125787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Proposal 2: Extend 802.11be [11] QoS: </a:t>
            </a:r>
            <a:r>
              <a:rPr lang="en-US" b="0" i="1" dirty="0">
                <a:solidFill>
                  <a:schemeClr val="bg1">
                    <a:lumMod val="75000"/>
                  </a:schemeClr>
                </a:solidFill>
              </a:rPr>
              <a:t>Assuming a positive answer to Q1 with a baseline solution from slide#10, in one proposed solution:</a:t>
            </a:r>
          </a:p>
          <a:p>
            <a:pPr lvl="1"/>
            <a:r>
              <a:rPr lang="en-US" dirty="0"/>
              <a:t>Stream Classification Service (SCS) was enhanced in P802.11be with additional QoS Characteristics for time-sensitive traffic flows, which enables a direct mapping of scheduling requirements from 802.1Qbv to the 802.11 MAC</a:t>
            </a:r>
          </a:p>
          <a:p>
            <a:pPr lvl="1"/>
            <a:r>
              <a:rPr lang="en-US" dirty="0"/>
              <a:t>Even though the original design focused on time-sensitive flows, the mechanism can be applied to convey additional application-specific latency characteristics of a given flow</a:t>
            </a:r>
          </a:p>
          <a:p>
            <a:pPr lvl="1"/>
            <a:r>
              <a:rPr lang="en-US" dirty="0"/>
              <a:t>Similar to Proposal 1, an STA may indicate additional traffic characteristics (via </a:t>
            </a:r>
            <a:r>
              <a:rPr lang="en-US" dirty="0">
                <a:solidFill>
                  <a:srgbClr val="FF0000"/>
                </a:solidFill>
              </a:rPr>
              <a:t>Latency Descriptor Element 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shown below</a:t>
            </a:r>
            <a:r>
              <a:rPr lang="en-US" dirty="0"/>
              <a:t>) expected for a given flow (based on the expectation of triggering or receiving application e.g. a cloud-gaming application). 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(Non-exhaustive) Information such as below can be included:</a:t>
            </a:r>
            <a:endParaRPr lang="en-US" dirty="0">
              <a:cs typeface="Times New Roman"/>
            </a:endParaRPr>
          </a:p>
          <a:p>
            <a:pPr lvl="3"/>
            <a:r>
              <a:rPr lang="en-US" b="1" dirty="0"/>
              <a:t>ECN </a:t>
            </a:r>
            <a:r>
              <a:rPr lang="en-US" i="1" dirty="0"/>
              <a:t>(from IP header)</a:t>
            </a:r>
            <a:r>
              <a:rPr lang="en-US" b="1" i="1" dirty="0"/>
              <a:t>:</a:t>
            </a:r>
            <a:r>
              <a:rPr lang="en-US" b="1" dirty="0"/>
              <a:t> </a:t>
            </a:r>
            <a:r>
              <a:rPr lang="en-US" dirty="0"/>
              <a:t>ECN bits (including L4S support) are not presently conveyed</a:t>
            </a:r>
            <a:r>
              <a:rPr lang="en-US" b="0" dirty="0"/>
              <a:t>.</a:t>
            </a:r>
            <a:endParaRPr lang="en-US" b="1" dirty="0"/>
          </a:p>
          <a:p>
            <a:pPr lvl="3"/>
            <a:r>
              <a:rPr lang="en-US" b="1" dirty="0"/>
              <a:t>ECN Threshold: </a:t>
            </a:r>
            <a:r>
              <a:rPr lang="en-US" b="0" dirty="0"/>
              <a:t>Defines the congestion level at which the client starts sending ECN signals.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Latency Target</a:t>
            </a:r>
            <a:r>
              <a:rPr lang="en-US" b="0" dirty="0"/>
              <a:t>: Specifies the desired maximum delay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Loss Tolerance</a:t>
            </a:r>
            <a:r>
              <a:rPr lang="en-US" b="0" dirty="0"/>
              <a:t>: Defines the acceptable packet loss rate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Desired Bandwidth</a:t>
            </a:r>
            <a:r>
              <a:rPr lang="en-US" b="0" dirty="0"/>
              <a:t>: Indicates the preferred minimum bandwidth allocation (in e.g. kbps) for a given traffic flow.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 err="1"/>
              <a:t>Signalling</a:t>
            </a:r>
            <a:r>
              <a:rPr lang="en-US" dirty="0"/>
              <a:t> means to accommodate the addition (including capability exchange) will also need to be specified</a:t>
            </a:r>
          </a:p>
          <a:p>
            <a:pPr lvl="1"/>
            <a:r>
              <a:rPr lang="en-US" dirty="0"/>
              <a:t>AP can then perform appropriate treatment resource allocation treatment available to it (e.g. change </a:t>
            </a:r>
            <a:r>
              <a:rPr lang="en-US" dirty="0" err="1"/>
              <a:t>rTWT</a:t>
            </a:r>
            <a:r>
              <a:rPr lang="en-US" dirty="0"/>
              <a:t>,  non-</a:t>
            </a:r>
            <a:r>
              <a:rPr lang="en-US" dirty="0">
                <a:ea typeface="+mn-lt"/>
                <a:cs typeface="+mn-lt"/>
              </a:rPr>
              <a:t>primary channel access </a:t>
            </a:r>
            <a:r>
              <a:rPr lang="en-US" dirty="0" err="1"/>
              <a:t>etc</a:t>
            </a:r>
            <a:r>
              <a:rPr lang="en-US" dirty="0"/>
              <a:t>)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79DB2AC-4CD3-AF4C-9710-CB84DC76A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698063"/>
              </p:ext>
            </p:extLst>
          </p:nvPr>
        </p:nvGraphicFramePr>
        <p:xfrm>
          <a:off x="400833" y="5559333"/>
          <a:ext cx="8455069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676405">
                  <a:extLst>
                    <a:ext uri="{9D8B030D-6E8A-4147-A177-3AD203B41FA5}">
                      <a16:colId xmlns:a16="http://schemas.microsoft.com/office/drawing/2014/main" val="664402594"/>
                    </a:ext>
                  </a:extLst>
                </a:gridCol>
                <a:gridCol w="588724">
                  <a:extLst>
                    <a:ext uri="{9D8B030D-6E8A-4147-A177-3AD203B41FA5}">
                      <a16:colId xmlns:a16="http://schemas.microsoft.com/office/drawing/2014/main" val="1959621957"/>
                    </a:ext>
                  </a:extLst>
                </a:gridCol>
                <a:gridCol w="739035">
                  <a:extLst>
                    <a:ext uri="{9D8B030D-6E8A-4147-A177-3AD203B41FA5}">
                      <a16:colId xmlns:a16="http://schemas.microsoft.com/office/drawing/2014/main" val="4148264210"/>
                    </a:ext>
                  </a:extLst>
                </a:gridCol>
                <a:gridCol w="576198">
                  <a:extLst>
                    <a:ext uri="{9D8B030D-6E8A-4147-A177-3AD203B41FA5}">
                      <a16:colId xmlns:a16="http://schemas.microsoft.com/office/drawing/2014/main" val="267238751"/>
                    </a:ext>
                  </a:extLst>
                </a:gridCol>
                <a:gridCol w="688931">
                  <a:extLst>
                    <a:ext uri="{9D8B030D-6E8A-4147-A177-3AD203B41FA5}">
                      <a16:colId xmlns:a16="http://schemas.microsoft.com/office/drawing/2014/main" val="695180672"/>
                    </a:ext>
                  </a:extLst>
                </a:gridCol>
                <a:gridCol w="1014608">
                  <a:extLst>
                    <a:ext uri="{9D8B030D-6E8A-4147-A177-3AD203B41FA5}">
                      <a16:colId xmlns:a16="http://schemas.microsoft.com/office/drawing/2014/main" val="122518488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565189339"/>
                    </a:ext>
                  </a:extLst>
                </a:gridCol>
                <a:gridCol w="563671">
                  <a:extLst>
                    <a:ext uri="{9D8B030D-6E8A-4147-A177-3AD203B41FA5}">
                      <a16:colId xmlns:a16="http://schemas.microsoft.com/office/drawing/2014/main" val="2308289492"/>
                    </a:ext>
                  </a:extLst>
                </a:gridCol>
                <a:gridCol w="663880">
                  <a:extLst>
                    <a:ext uri="{9D8B030D-6E8A-4147-A177-3AD203B41FA5}">
                      <a16:colId xmlns:a16="http://schemas.microsoft.com/office/drawing/2014/main" val="805557372"/>
                    </a:ext>
                  </a:extLst>
                </a:gridCol>
                <a:gridCol w="2029217">
                  <a:extLst>
                    <a:ext uri="{9D8B030D-6E8A-4147-A177-3AD203B41FA5}">
                      <a16:colId xmlns:a16="http://schemas.microsoft.com/office/drawing/2014/main" val="269681397"/>
                    </a:ext>
                  </a:extLst>
                </a:gridCol>
              </a:tblGrid>
              <a:tr h="2515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Element ID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Length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Element ID Extension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Control Info</a:t>
                      </a: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Minimum Service Interval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err="1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Mnimum</a:t>
                      </a:r>
                      <a:r>
                        <a:rPr lang="en-US" sz="1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 Service Interval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Minimum Data Rate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Delay Bound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….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Latency Descriptor Element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61562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5911113-2141-3F0C-9192-8A409FDE2F61}"/>
              </a:ext>
            </a:extLst>
          </p:cNvPr>
          <p:cNvSpPr txBox="1"/>
          <p:nvPr/>
        </p:nvSpPr>
        <p:spPr>
          <a:xfrm>
            <a:off x="94390" y="5095084"/>
            <a:ext cx="452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(c.f. [11] Fig 9-1001au ) </a:t>
            </a:r>
            <a:r>
              <a:rPr lang="en-US"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QoS Characteristics Element:</a:t>
            </a:r>
          </a:p>
        </p:txBody>
      </p:sp>
    </p:spTree>
    <p:extLst>
      <p:ext uri="{BB962C8B-B14F-4D97-AF65-F5344CB8AC3E}">
        <p14:creationId xmlns:p14="http://schemas.microsoft.com/office/powerpoint/2010/main" val="768364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Q4: What if AP experiences congestion in downlink? (1)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0" dirty="0"/>
              <a:t>Per slide#4, in the downlink</a:t>
            </a:r>
          </a:p>
          <a:p>
            <a:pPr lvl="1"/>
            <a:r>
              <a:rPr lang="en-US" dirty="0"/>
              <a:t>AP’s</a:t>
            </a:r>
            <a:r>
              <a:rPr lang="en-US" b="0" dirty="0"/>
              <a:t> MAC layer may receive flows, from IP layer, without CE(11) marking </a:t>
            </a:r>
            <a:r>
              <a:rPr lang="en-US" b="0" dirty="0">
                <a:sym typeface="Wingdings" pitchFamily="2" charset="2"/>
              </a:rPr>
              <a:t> </a:t>
            </a:r>
            <a:r>
              <a:rPr lang="en-US" b="0" i="1" dirty="0">
                <a:sym typeface="Wingdings" pitchFamily="2" charset="2"/>
              </a:rPr>
              <a:t>no intermediary node experienced congestion thus far</a:t>
            </a:r>
          </a:p>
          <a:p>
            <a:pPr lvl="1"/>
            <a:r>
              <a:rPr lang="en-US" b="0" dirty="0"/>
              <a:t>But AP itself may </a:t>
            </a:r>
            <a:r>
              <a:rPr lang="en-US" dirty="0"/>
              <a:t>itself </a:t>
            </a:r>
            <a:r>
              <a:rPr lang="en-US" b="0" dirty="0"/>
              <a:t>experience, for varied reasons e.g. </a:t>
            </a:r>
            <a:r>
              <a:rPr lang="en-US" dirty="0">
                <a:sym typeface="Wingdings" pitchFamily="2" charset="2"/>
              </a:rPr>
              <a:t>due to various hardware or software issues, </a:t>
            </a:r>
            <a:r>
              <a:rPr lang="en-US" b="0" dirty="0"/>
              <a:t>congestion</a:t>
            </a:r>
            <a:r>
              <a:rPr lang="en-US" dirty="0"/>
              <a:t> </a:t>
            </a:r>
            <a:r>
              <a:rPr lang="en-US" dirty="0" err="1"/>
              <a:t>etc</a:t>
            </a:r>
            <a:endParaRPr lang="en-US" b="0" dirty="0">
              <a:cs typeface="Times New Roman"/>
            </a:endParaRPr>
          </a:p>
          <a:p>
            <a:pPr lvl="2"/>
            <a:r>
              <a:rPr lang="en-US" i="1" dirty="0">
                <a:cs typeface="Times New Roman"/>
              </a:rPr>
              <a:t>Presently done via vendor-implementation means </a:t>
            </a:r>
            <a:endParaRPr lang="en-US" dirty="0">
              <a:cs typeface="Times New Roman"/>
            </a:endParaRPr>
          </a:p>
          <a:p>
            <a:pPr lvl="2"/>
            <a:r>
              <a:rPr lang="en-US" i="1" dirty="0"/>
              <a:t>Irrespective of whether L4S queues are implemented</a:t>
            </a:r>
            <a:endParaRPr lang="en-US" dirty="0"/>
          </a:p>
          <a:p>
            <a:pPr lvl="1"/>
            <a:r>
              <a:rPr lang="en-US" dirty="0"/>
              <a:t>In this case, the ECN bits in the IP header of subsequent flows to indicate CE (11) is required</a:t>
            </a:r>
          </a:p>
          <a:p>
            <a:pPr lvl="2"/>
            <a:r>
              <a:rPr lang="en-US" i="1" dirty="0">
                <a:cs typeface="Times New Roman"/>
              </a:rPr>
              <a:t>Doing so becomes important in order to support end-to-end L4S</a:t>
            </a:r>
            <a:endParaRPr lang="en-US" sz="600" dirty="0">
              <a:cs typeface="Times New Roman"/>
            </a:endParaRPr>
          </a:p>
          <a:p>
            <a:pPr lvl="2"/>
            <a:r>
              <a:rPr lang="en-US" i="1" dirty="0">
                <a:cs typeface="Times New Roman"/>
              </a:rPr>
              <a:t>Hence, vendor-implementation based approach no longer suffices; a standardized mechanism of doing so is required</a:t>
            </a:r>
          </a:p>
          <a:p>
            <a:pPr lvl="1"/>
            <a:r>
              <a:rPr lang="en-US" b="0" dirty="0"/>
              <a:t>Various solutions are proposed in [12], [13] which can be broadly classified into two categories:</a:t>
            </a:r>
          </a:p>
          <a:p>
            <a:pPr lvl="2"/>
            <a:r>
              <a:rPr lang="en-US" b="0" dirty="0"/>
              <a:t>Approach 1:  Modifications across the MAP-SAP boundary to allow communicate AP to communicate said congestion</a:t>
            </a:r>
          </a:p>
          <a:p>
            <a:pPr lvl="2"/>
            <a:r>
              <a:rPr lang="en-US" b="0" dirty="0"/>
              <a:t>Approach 2: Modifications across the MAP-SAP boundary on both AP and STA, along with </a:t>
            </a:r>
            <a:r>
              <a:rPr lang="en-US" dirty="0"/>
              <a:t>AP-to-STA</a:t>
            </a:r>
            <a:r>
              <a:rPr lang="en-US" b="0" dirty="0"/>
              <a:t> </a:t>
            </a:r>
            <a:r>
              <a:rPr lang="en-US" b="0" dirty="0" err="1"/>
              <a:t>signalling</a:t>
            </a:r>
            <a:r>
              <a:rPr lang="en-US" b="0" dirty="0"/>
              <a:t> change (@L2) to facilitate STA MAC to absorb the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1696227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47041-614C-DF87-4268-87D4B304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Summary and Conclusions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5039B-0771-185F-4696-8C20D3CCD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>
                <a:ea typeface="MS Gothic"/>
                <a:cs typeface="+mn-lt"/>
              </a:rPr>
              <a:t>A rationale for distinguishing between normal vs latency-sensitive flows using criteria such as upper-layer L4S markings (in ECN field of IP header) is introduced</a:t>
            </a:r>
            <a:endParaRPr lang="en-US"/>
          </a:p>
          <a:p>
            <a:r>
              <a:rPr lang="en-US" b="0">
                <a:ea typeface="MS Gothic"/>
                <a:cs typeface="+mn-lt"/>
              </a:rPr>
              <a:t>followed</a:t>
            </a:r>
            <a:r>
              <a:rPr lang="en-US" b="0">
                <a:cs typeface="Times New Roman"/>
              </a:rPr>
              <a:t> by different means to indicate desired latency treatment bounds for a given flow</a:t>
            </a:r>
          </a:p>
          <a:p>
            <a:r>
              <a:rPr lang="en-US" b="0">
                <a:cs typeface="Times New Roman"/>
              </a:rPr>
              <a:t>followed by different means to signal congestion of intermediary node (AP) in downlink</a:t>
            </a:r>
          </a:p>
          <a:p>
            <a:endParaRPr lang="en-US" b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00ADB-7D24-76F9-D518-D481CB9A0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16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9D6D7-6B43-2CC4-40B8-ACFCC7104F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C6141-0A01-F239-5F50-0C89E1E2014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81997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297B2-2769-978A-104D-F7E592AB5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Poll#1 (SP1)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CA821-8E33-C474-1B45-4A5D5F91D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0">
              <a:buFont typeface="Arial" panose="020B0604020202020204" pitchFamily="34" charset="0"/>
              <a:buChar char="•"/>
            </a:pPr>
            <a:r>
              <a:rPr lang="en-US" dirty="0"/>
              <a:t>Do you agree to define a new optional mechanism in 802.11bn which allows consideration of ECN bits from IPv4/v6 header (TOS/Traffic Class fields), at the MAC layer, for handling traffic flows with QoS requirements, at both AP and non-AP STAs?</a:t>
            </a:r>
          </a:p>
          <a:p>
            <a:pPr marL="742950" lvl="1" indent="-285750"/>
            <a:r>
              <a:rPr lang="en-US" sz="1600" dirty="0"/>
              <a:t>NOTE 1 – Referenced proposals: 0399r0 Proposal D, 0344r2 Proposal 1, 0818r3 Q3 Proposal 1,2. The exact mechanism is TBD.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n-US" sz="1600" dirty="0"/>
              <a:t>NOTE 2 – Proposals which modify existing fields or introduce new fields will be considered as in-scope for this feature. However, proposals introducing new MAC frames will be considered as being out of scope.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Yes () / No () / Abstain 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73FBDB-73B4-AA39-8F44-A7B0AEF7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19EE0-67CA-66E4-9E33-B9B0DE3A86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9D70A-AFDC-69E4-AF5B-DB4DBA1AB13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884332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297B2-2769-978A-104D-F7E592AB5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Poll#2 (SP2)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CA821-8E33-C474-1B45-4A5D5F91D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>
              <a:buFont typeface="Arial" panose="020B0604020202020204" pitchFamily="34" charset="0"/>
              <a:buChar char="•"/>
            </a:pPr>
            <a:r>
              <a:rPr lang="en-US" dirty="0"/>
              <a:t>Do you agree to define a new (optional) mechanism in 802.11bn which allows the MAC layer to indicate, to higher layers at the MAC-SAP boundary, the condition of congestion experienced (at or below MAC layer) to facilitate appropriate ECN markings (by higher layers) for subsequent IPv4/v6 packets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n-US" sz="1600" dirty="0"/>
              <a:t>NOTE 1 – The exact mechanism is TBD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n-US" sz="1600" dirty="0"/>
              <a:t>NOTE 2 – Proposals which modify treatment of IPv4v/6 flows existing in MAC queues are out of scope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Yes () / No () / Abstain 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73FBDB-73B4-AA39-8F44-A7B0AEF7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19EE0-67CA-66E4-9E33-B9B0DE3A86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9D70A-AFDC-69E4-AF5B-DB4DBA1AB13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202170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C922A-CDEA-9B14-91B3-91ED76AEA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980F9-5CAF-8CA2-8254-DF5276E67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b="0">
                <a:sym typeface="+mn-ea"/>
              </a:rPr>
              <a:t>802.11bn PAR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sym typeface="+mn-ea"/>
              </a:rPr>
              <a:t>11-23-2065-00-0wng-l4s-and-implications-for-wi-fi</a:t>
            </a:r>
            <a:endParaRPr lang="en-US" altLang="zh-CN" b="0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sym typeface="+mn-ea"/>
              </a:rPr>
              <a:t>11-24-0080-01-0arc-l4s-over-wi-fi-links</a:t>
            </a:r>
            <a:endParaRPr lang="en-US" altLang="zh-CN" b="0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ea typeface="宋体"/>
                <a:sym typeface="+mn-ea"/>
              </a:rPr>
              <a:t>11-23-0679-00-0uhr-low-latency-qos-based-on-l4s</a:t>
            </a:r>
            <a:endParaRPr lang="en-US" altLang="zh-CN" b="0">
              <a:ea typeface="宋体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ea typeface="宋体"/>
                <a:sym typeface="+mn-ea"/>
              </a:rPr>
              <a:t>11-23-0034-01-ICne-congestion-signaling-csig</a:t>
            </a:r>
            <a:endParaRPr lang="en-US" altLang="zh-CN" b="0">
              <a:ea typeface="宋体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ea typeface="宋体"/>
                <a:sym typeface="+mn-ea"/>
              </a:rPr>
              <a:t>11-23-0650-01-qoS-revisited</a:t>
            </a:r>
            <a:endParaRPr lang="en-US" altLang="zh-CN" b="0">
              <a:ea typeface="宋体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>
                <a:ea typeface="宋体"/>
              </a:rPr>
              <a:t>IETF RFC 9330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b="0">
                <a:ea typeface="宋体"/>
              </a:rPr>
              <a:t>IETF RFC 9331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>
                <a:ea typeface="宋体"/>
              </a:rPr>
              <a:t>802.11Rev me Draft 4.1</a:t>
            </a:r>
            <a:endParaRPr lang="en-US" altLang="zh-CN" b="0">
              <a:ea typeface="宋体"/>
              <a:sym typeface="+mn-ea"/>
            </a:endParaRPr>
          </a:p>
          <a:p>
            <a:pPr marL="457200" indent="-457200">
              <a:buAutoNum type="arabicPeriod"/>
            </a:pPr>
            <a:r>
              <a:rPr lang="en-US" b="0">
                <a:ea typeface="+mn-lt"/>
                <a:cs typeface="+mn-lt"/>
              </a:rPr>
              <a:t>11-24-0080-01-0arc-l4s-over-wi-fi-links</a:t>
            </a:r>
          </a:p>
          <a:p>
            <a:pPr marL="457200" indent="-457200">
              <a:buAutoNum type="arabicPeriod"/>
            </a:pPr>
            <a:r>
              <a:rPr lang="en-US" b="0">
                <a:ea typeface="宋体"/>
                <a:cs typeface="Times New Roman"/>
              </a:rPr>
              <a:t>802.11be Draft 4.0</a:t>
            </a:r>
          </a:p>
          <a:p>
            <a:pPr marL="457200" indent="-457200">
              <a:buAutoNum type="arabicPeriod"/>
            </a:pPr>
            <a:r>
              <a:rPr lang="en-US" b="0">
                <a:ea typeface="宋体"/>
                <a:cs typeface="Times New Roman"/>
              </a:rPr>
              <a:t>11-24-0399-00-00bn-thoughts-on-l4s-in-wi-fi</a:t>
            </a:r>
          </a:p>
          <a:p>
            <a:pPr marL="457200" indent="-457200">
              <a:buAutoNum type="arabicPeriod"/>
            </a:pPr>
            <a:r>
              <a:rPr lang="en-US" b="0">
                <a:ea typeface="宋体"/>
                <a:cs typeface="Times New Roman"/>
              </a:rPr>
              <a:t>11-24-0384-02-00bn-low-latency-based-on-l4s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524F6-D5FA-A75C-4C46-69162F27E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F4E5A-587A-919D-D118-FB003F9678B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6CB12-25A9-4B34-4588-4AFF285A71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2966789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EE0C6C2-5A44-E777-BB97-08FF0C16D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A2D975D-031A-8A5D-BF22-04BF38672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11bn PAR includes the reduction of tail latency in its scope of the IEEE 802.11bn project [1].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Several L4S related contributions ([1]-[6], [10]) were submitted to UHR SG, ARC SC, WNG SC to illustrate efforts in IETF, </a:t>
            </a:r>
            <a:r>
              <a:rPr lang="en-US" sz="1800" b="0" dirty="0" err="1">
                <a:solidFill>
                  <a:schemeClr val="tx1"/>
                </a:solidFill>
              </a:rPr>
              <a:t>CableLabs</a:t>
            </a:r>
            <a:r>
              <a:rPr lang="en-US" sz="1800" b="0" dirty="0">
                <a:solidFill>
                  <a:schemeClr val="tx1"/>
                </a:solidFill>
              </a:rPr>
              <a:t>, and 3GPP to tackle end-to-end latency.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The basis of most (except [6], [10]) contributions was a lean towards implementing some dual queue Active Queue Management (AQM) per [7], [8] within in 802.11 scope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After various offline discussions with the involved parties, the authors understand the concerns with such an approach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L4S only addresses queueing delay; does not address channel access delay. In some scenarios, channel access delay dominates.</a:t>
            </a:r>
            <a:endParaRPr lang="en-US" sz="1400" dirty="0">
              <a:solidFill>
                <a:schemeClr val="tx1"/>
              </a:solidFill>
              <a:cs typeface="Times New Roman"/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In this contribution the authors discuss approaches wherein the following aspects are explored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m</a:t>
            </a:r>
            <a:r>
              <a:rPr lang="en-US" sz="1400" b="0" dirty="0">
                <a:solidFill>
                  <a:schemeClr val="tx1"/>
                </a:solidFill>
              </a:rPr>
              <a:t>eans to distinguish between a `normal` flow vs a `l</a:t>
            </a:r>
            <a:r>
              <a:rPr lang="en-US" sz="1400" dirty="0">
                <a:solidFill>
                  <a:schemeClr val="tx1"/>
                </a:solidFill>
              </a:rPr>
              <a:t>atency-sensitive` flow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means to indicate desired latency treatment bounds for a given flow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means to signal congestion of intermediary node (AP)</a:t>
            </a:r>
            <a:endParaRPr lang="en-US" sz="140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6EEACB-95FE-527E-B884-CC4704C7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161C5C-3787-7214-9D56-BB5CD3F079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4ECDF-FBD0-B911-4C31-5E886919A3D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258985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Q1: Can distinguishing  `normal` vs `L4S marked` packets help? (1/4)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As is known ([2], [6]) for L4S to work (between sender and receiver):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 Not all participating nodes in an e2e chain need to support L4S in its strictest (IETF RFC compliance) sense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All participating nodes in an e2e chain need to support carrying over ECN markings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L4S-supporting nodes</a:t>
            </a:r>
            <a:r>
              <a:rPr lang="en-US" dirty="0"/>
              <a:t>, can apply L4S-specific flow treatments (by way of implementation of [7],[8] including setting CE (11) in ECN field if node itself is experiencing congestion)</a:t>
            </a:r>
            <a:endParaRPr lang="en-US" dirty="0">
              <a:solidFill>
                <a:schemeClr val="tx1"/>
              </a:solidFill>
              <a:cs typeface="Times New Roman"/>
            </a:endParaRPr>
          </a:p>
          <a:p>
            <a:r>
              <a:rPr lang="en-US" b="0" dirty="0"/>
              <a:t>802.11 entities (non-AP STA, AP STA) are usually only two nodes of a much longer transport network end-to-end (e2e) chain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/>
              <a:t>In DL direction, this means AP STA needs to potentially make certain decisions with regards to a given flow’s latency treatment</a:t>
            </a:r>
          </a:p>
          <a:p>
            <a:pPr lvl="1"/>
            <a:r>
              <a:rPr lang="en-US" b="0" dirty="0"/>
              <a:t>In UL direction, this means </a:t>
            </a:r>
            <a:r>
              <a:rPr lang="en-US" dirty="0"/>
              <a:t>non-AP STA</a:t>
            </a:r>
            <a:r>
              <a:rPr lang="en-US" b="0" dirty="0"/>
              <a:t> and/or AP </a:t>
            </a:r>
            <a:r>
              <a:rPr lang="en-US" dirty="0"/>
              <a:t>STA need to </a:t>
            </a:r>
            <a:r>
              <a:rPr lang="en-US" b="0" dirty="0"/>
              <a:t>potentially make certain decisions </a:t>
            </a:r>
            <a:r>
              <a:rPr lang="en-US" dirty="0"/>
              <a:t>with regards to a given flow’s latency treatment</a:t>
            </a:r>
            <a:endParaRPr lang="en-US" b="0" dirty="0"/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110109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Q1: Can distinguishing  `normal` vs `L4S marked` packets help? (2/4) – DL perspective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0" dirty="0"/>
              <a:t>(sender) </a:t>
            </a:r>
            <a:r>
              <a:rPr lang="en-US" b="0" dirty="0">
                <a:sym typeface="Wingdings" pitchFamily="2" charset="2"/>
              </a:rPr>
              <a:t> (nodes)  (AP STA)  (non-AP STA)</a:t>
            </a:r>
          </a:p>
          <a:p>
            <a:pPr lvl="1"/>
            <a:r>
              <a:rPr lang="en-US" b="0" dirty="0">
                <a:sym typeface="Wingdings" pitchFamily="2" charset="2"/>
              </a:rPr>
              <a:t>AP receives DSCP marked packets from its </a:t>
            </a:r>
            <a:r>
              <a:rPr lang="en-US" dirty="0">
                <a:sym typeface="Wingdings" pitchFamily="2" charset="2"/>
              </a:rPr>
              <a:t>IP layers which in turn receives it from </a:t>
            </a:r>
            <a:r>
              <a:rPr lang="en-US" b="0" dirty="0">
                <a:sym typeface="Wingdings" pitchFamily="2" charset="2"/>
              </a:rPr>
              <a:t>a peer node</a:t>
            </a:r>
            <a:endParaRPr lang="en-US" b="0" dirty="0">
              <a:cs typeface="Times New Roman"/>
            </a:endParaRPr>
          </a:p>
          <a:p>
            <a:pPr lvl="1"/>
            <a:r>
              <a:rPr lang="en-US" b="0" dirty="0">
                <a:sym typeface="Wingdings" pitchFamily="2" charset="2"/>
              </a:rPr>
              <a:t>AP at minimum needs to support /2</a:t>
            </a:r>
            <a:r>
              <a:rPr lang="en-US" dirty="0">
                <a:sym typeface="Wingdings" pitchFamily="2" charset="2"/>
              </a:rPr>
              <a:t>/ (from slide#3),</a:t>
            </a:r>
            <a:r>
              <a:rPr lang="en-US" b="0" dirty="0">
                <a:solidFill>
                  <a:schemeClr val="tx1"/>
                </a:solidFill>
                <a:sym typeface="Wingdings" pitchFamily="2" charset="2"/>
              </a:rPr>
              <a:t> meaning to carry over the ECN markings to the STA</a:t>
            </a:r>
            <a:endParaRPr lang="en-US" b="0" dirty="0">
              <a:solidFill>
                <a:schemeClr val="tx1"/>
              </a:solidFill>
              <a:cs typeface="Times New Roman"/>
            </a:endParaRPr>
          </a:p>
          <a:p>
            <a:r>
              <a:rPr lang="en-US" b="0" dirty="0">
                <a:sym typeface="Wingdings" pitchFamily="2" charset="2"/>
              </a:rPr>
              <a:t>AP STA perspective:</a:t>
            </a:r>
            <a:endParaRPr lang="en-US" b="0" dirty="0">
              <a:cs typeface="Times New Roman"/>
            </a:endParaRPr>
          </a:p>
          <a:p>
            <a:pPr lvl="1"/>
            <a:r>
              <a:rPr lang="en-US" b="0" dirty="0">
                <a:sym typeface="Wingdings" pitchFamily="2" charset="2"/>
              </a:rPr>
              <a:t>There can still be a direct benefit to the AP in performing actions compliant to /3/</a:t>
            </a:r>
            <a:r>
              <a:rPr lang="en-US" dirty="0">
                <a:sym typeface="Wingdings" pitchFamily="2" charset="2"/>
              </a:rPr>
              <a:t> e.g. for the case of AP experiencing congestion itself (such as due to various hardware or software issues)</a:t>
            </a:r>
          </a:p>
          <a:p>
            <a:pPr lvl="2"/>
            <a:r>
              <a:rPr lang="en-US" b="0" dirty="0">
                <a:cs typeface="Times New Roman"/>
                <a:sym typeface="Wingdings" pitchFamily="2" charset="2"/>
              </a:rPr>
              <a:t>Both [12], [13] also corroborate that AP’s own congestion should be factored in</a:t>
            </a:r>
            <a:endParaRPr lang="en-US" b="0" dirty="0">
              <a:cs typeface="Times New Roman"/>
            </a:endParaRPr>
          </a:p>
          <a:p>
            <a:pPr lvl="1"/>
            <a:r>
              <a:rPr lang="en-US" b="0" dirty="0">
                <a:sym typeface="Wingdings" pitchFamily="2" charset="2"/>
              </a:rPr>
              <a:t>In addition, distinguishing an L4S-marked flow to that of non-L4S-marked flow could allow an AP to employ the plethora of existing latency-reduction mechanisms available in .11be PHY/MAC or (</a:t>
            </a:r>
            <a:r>
              <a:rPr lang="en-US" b="0" i="1" dirty="0">
                <a:sym typeface="Wingdings" pitchFamily="2" charset="2"/>
              </a:rPr>
              <a:t>to be standardized</a:t>
            </a:r>
            <a:r>
              <a:rPr lang="en-US" b="0" dirty="0">
                <a:sym typeface="Wingdings" pitchFamily="2" charset="2"/>
              </a:rPr>
              <a:t>) potential latency-reduction mechanisms in .11bn PHY/MAC (</a:t>
            </a:r>
            <a:r>
              <a:rPr lang="en-US" b="0" i="1" dirty="0">
                <a:sym typeface="Wingdings" pitchFamily="2" charset="2"/>
              </a:rPr>
              <a:t>e.g. </a:t>
            </a:r>
            <a:r>
              <a:rPr lang="en-US" b="0" i="1" dirty="0" err="1">
                <a:sym typeface="Wingdings" pitchFamily="2" charset="2"/>
              </a:rPr>
              <a:t>rTWT</a:t>
            </a:r>
            <a:r>
              <a:rPr lang="en-US" b="0" i="1" dirty="0">
                <a:sym typeface="Wingdings" pitchFamily="2" charset="2"/>
              </a:rPr>
              <a:t> changes, DSO, </a:t>
            </a:r>
            <a:r>
              <a:rPr lang="en-US" i="1" dirty="0">
                <a:sym typeface="Wingdings" pitchFamily="2" charset="2"/>
              </a:rPr>
              <a:t>non-primary channel access </a:t>
            </a:r>
            <a:r>
              <a:rPr lang="en-US" i="1" dirty="0" err="1">
                <a:sym typeface="Wingdings" pitchFamily="2" charset="2"/>
              </a:rPr>
              <a:t>etc</a:t>
            </a:r>
            <a:r>
              <a:rPr lang="en-US" b="0" i="1" dirty="0">
                <a:sym typeface="Wingdings" pitchFamily="2" charset="2"/>
              </a:rPr>
              <a:t>)</a:t>
            </a:r>
            <a:r>
              <a:rPr lang="en-US" dirty="0">
                <a:sym typeface="Wingdings" pitchFamily="2" charset="2"/>
              </a:rPr>
              <a:t> 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>
                <a:sym typeface="Wingdings" pitchFamily="2" charset="2"/>
              </a:rPr>
              <a:t> It wouldn’t be too far-fetched to conclude that mechanism(s) which aid in identifying latency-sensitive flows (which L4S flows would be) would also fall under the purview of 802.11bn PAR [1]</a:t>
            </a:r>
            <a:endParaRPr lang="en-US" dirty="0">
              <a:cs typeface="Times New Roman"/>
            </a:endParaRPr>
          </a:p>
          <a:p>
            <a:r>
              <a:rPr lang="en-US" b="0" dirty="0">
                <a:sym typeface="Wingdings" pitchFamily="2" charset="2"/>
              </a:rPr>
              <a:t>Non-AP STA perspective: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>
                <a:sym typeface="Wingdings" pitchFamily="2" charset="2"/>
              </a:rPr>
              <a:t>STA IP layer will receive DL IP packet w/</a:t>
            </a:r>
            <a:endParaRPr lang="en-US" dirty="0">
              <a:cs typeface="Times New Roman"/>
            </a:endParaRPr>
          </a:p>
          <a:p>
            <a:pPr lvl="2"/>
            <a:r>
              <a:rPr lang="en-US" dirty="0">
                <a:sym typeface="Wingdings" pitchFamily="2" charset="2"/>
              </a:rPr>
              <a:t>IP header containing DSCP markings as done so by peer node and/or as modified by AP</a:t>
            </a:r>
            <a:endParaRPr lang="en-US" dirty="0">
              <a:cs typeface="Times New Roman"/>
            </a:endParaRPr>
          </a:p>
          <a:p>
            <a:pPr lvl="2"/>
            <a:r>
              <a:rPr lang="en-US" dirty="0">
                <a:sym typeface="Wingdings" pitchFamily="2" charset="2"/>
              </a:rPr>
              <a:t>sender’s intended payload in the data portion of IP packet</a:t>
            </a:r>
            <a:endParaRPr lang="en-US" dirty="0">
              <a:cs typeface="Times New Roman"/>
            </a:endParaRPr>
          </a:p>
          <a:p>
            <a:pPr lvl="1"/>
            <a:r>
              <a:rPr lang="en-US" dirty="0">
                <a:sym typeface="Wingdings" pitchFamily="2" charset="2"/>
              </a:rPr>
              <a:t>Meaning, intended application (for that flow) in STA can disambiguate congestion from other losses/delays by examining IP header itself except of AP's own congestion</a:t>
            </a:r>
            <a:endParaRPr lang="en-US" dirty="0">
              <a:cs typeface="Times New Roman"/>
            </a:endParaRPr>
          </a:p>
          <a:p>
            <a:pPr lvl="1"/>
            <a:endParaRPr lang="en-US" b="0" dirty="0">
              <a:sym typeface="Wingdings" pitchFamily="2" charset="2"/>
            </a:endParaRPr>
          </a:p>
          <a:p>
            <a:pPr lvl="1"/>
            <a:endParaRPr lang="en-US" b="0" dirty="0"/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564155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Q1: Can distinguishing  `normal` vs `L4S marked` packets help? (3/4) – UL perspective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 dirty="0">
                <a:sym typeface="Wingdings" pitchFamily="2" charset="2"/>
              </a:rPr>
              <a:t>(non-AP STA)  (AP STA)  (nodes)  </a:t>
            </a:r>
            <a:r>
              <a:rPr lang="en-US" b="0" dirty="0"/>
              <a:t>(receiver)</a:t>
            </a:r>
            <a:endParaRPr lang="en-US" b="0" dirty="0">
              <a:solidFill>
                <a:srgbClr val="FF0000"/>
              </a:solidFill>
              <a:cs typeface="Times New Roman"/>
            </a:endParaRPr>
          </a:p>
          <a:p>
            <a:pPr lvl="1"/>
            <a:r>
              <a:rPr lang="en-US" dirty="0">
                <a:sym typeface="Wingdings" pitchFamily="2" charset="2"/>
              </a:rPr>
              <a:t>Non-AP STA</a:t>
            </a:r>
            <a:r>
              <a:rPr lang="en-US" b="0" dirty="0">
                <a:sym typeface="Wingdings" pitchFamily="2" charset="2"/>
              </a:rPr>
              <a:t> receives DSCP marked packets from its </a:t>
            </a:r>
            <a:r>
              <a:rPr lang="en-US" dirty="0">
                <a:sym typeface="Wingdings" pitchFamily="2" charset="2"/>
              </a:rPr>
              <a:t>IP layers which in turn receives it from </a:t>
            </a:r>
            <a:r>
              <a:rPr lang="en-US" b="0" dirty="0">
                <a:sym typeface="Wingdings" pitchFamily="2" charset="2"/>
              </a:rPr>
              <a:t>application layer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>
                <a:sym typeface="Wingdings" pitchFamily="2" charset="2"/>
              </a:rPr>
              <a:t>Non-AP STA</a:t>
            </a:r>
            <a:r>
              <a:rPr lang="en-US" b="0" dirty="0">
                <a:sym typeface="Wingdings" pitchFamily="2" charset="2"/>
              </a:rPr>
              <a:t>, being the sender of L4S flow, supports /2/ and /3/ (from slide#</a:t>
            </a:r>
            <a:r>
              <a:rPr lang="en-US" b="0" dirty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b="0" dirty="0">
                <a:sym typeface="Wingdings" pitchFamily="2" charset="2"/>
              </a:rPr>
              <a:t>)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>
                <a:sym typeface="Wingdings" pitchFamily="2" charset="2"/>
              </a:rPr>
              <a:t>AP STA, being an intermediate node, must support /2/ and may support /3/ </a:t>
            </a:r>
            <a:r>
              <a:rPr lang="en-US" b="0" dirty="0">
                <a:sym typeface="Wingdings" pitchFamily="2" charset="2"/>
              </a:rPr>
              <a:t>(from slide#3)</a:t>
            </a:r>
            <a:r>
              <a:rPr lang="en-US" dirty="0">
                <a:sym typeface="Wingdings" pitchFamily="2" charset="2"/>
              </a:rPr>
              <a:t>. </a:t>
            </a:r>
            <a:endParaRPr lang="en-US" dirty="0">
              <a:cs typeface="Times New Roman"/>
            </a:endParaRPr>
          </a:p>
          <a:p>
            <a:r>
              <a:rPr lang="en-US" b="0" dirty="0">
                <a:sym typeface="Wingdings" pitchFamily="2" charset="2"/>
              </a:rPr>
              <a:t>Non-AP STA perspective: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>
                <a:sym typeface="Wingdings" pitchFamily="2" charset="2"/>
              </a:rPr>
              <a:t>Per above, here it is assumed that non-AP STA being the originator of L4S capable flow at least has L4S awareness (from L7 and below) till IP layer</a:t>
            </a:r>
            <a:endParaRPr lang="en-US" dirty="0">
              <a:cs typeface="Times New Roman"/>
            </a:endParaRPr>
          </a:p>
          <a:p>
            <a:pPr lvl="1"/>
            <a:r>
              <a:rPr lang="en-US" dirty="0">
                <a:cs typeface="Times New Roman"/>
              </a:rPr>
              <a:t>In theory, mechanisms for a sender to set ECN bits to CE at the source itself exist</a:t>
            </a:r>
            <a:r>
              <a:rPr lang="en-US" baseline="30000" dirty="0">
                <a:cs typeface="Times New Roman"/>
              </a:rPr>
              <a:t>1</a:t>
            </a:r>
            <a:r>
              <a:rPr lang="en-US" dirty="0">
                <a:cs typeface="Times New Roman"/>
              </a:rPr>
              <a:t>; but in practice this is not expected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>
                <a:sym typeface="Wingdings" pitchFamily="2" charset="2"/>
              </a:rPr>
              <a:t>In scenarios where mechanisms such as UL OFDMA or UORA and trigger-based UL transmissions are employed at 802.11 PHY/MAC layers, appropriate ’desired’ (low-latency) flow treatment to the AP can certainly aid in better air resource utilization </a:t>
            </a:r>
            <a:endParaRPr lang="en-US" dirty="0">
              <a:solidFill>
                <a:srgbClr val="FF0000"/>
              </a:solidFill>
              <a:cs typeface="Times New Roman"/>
            </a:endParaRPr>
          </a:p>
          <a:p>
            <a:r>
              <a:rPr lang="en-US" b="0" dirty="0">
                <a:sym typeface="Wingdings" pitchFamily="2" charset="2"/>
              </a:rPr>
              <a:t>AP STA perspective: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>
                <a:sym typeface="Wingdings" pitchFamily="2" charset="2"/>
              </a:rPr>
              <a:t>Per above (STA perspective), reception of desired flow treatment of impending flows (which L4S flows would be) aiding in triggering of </a:t>
            </a:r>
            <a:r>
              <a:rPr lang="en-US" b="0" dirty="0">
                <a:sym typeface="Wingdings" pitchFamily="2" charset="2"/>
              </a:rPr>
              <a:t>plethora of existing latency-reduction mechanisms available in .11be PHY/MAC or (</a:t>
            </a:r>
            <a:r>
              <a:rPr lang="en-US" b="0" i="1" dirty="0">
                <a:sym typeface="Wingdings" pitchFamily="2" charset="2"/>
              </a:rPr>
              <a:t>to be standardized</a:t>
            </a:r>
            <a:r>
              <a:rPr lang="en-US" b="0" dirty="0">
                <a:sym typeface="Wingdings" pitchFamily="2" charset="2"/>
              </a:rPr>
              <a:t>) potential latency-reduction mechanisms in .11bn PHY/MAC (</a:t>
            </a:r>
            <a:r>
              <a:rPr lang="en-US" b="0" i="1" dirty="0">
                <a:sym typeface="Wingdings" pitchFamily="2" charset="2"/>
              </a:rPr>
              <a:t>e.g. </a:t>
            </a:r>
            <a:r>
              <a:rPr lang="en-US" b="0" i="1" dirty="0" err="1">
                <a:sym typeface="Wingdings" pitchFamily="2" charset="2"/>
              </a:rPr>
              <a:t>rTWT</a:t>
            </a:r>
            <a:r>
              <a:rPr lang="en-US" b="0" i="1" dirty="0">
                <a:sym typeface="Wingdings" pitchFamily="2" charset="2"/>
              </a:rPr>
              <a:t> changes, DSO, </a:t>
            </a:r>
            <a:r>
              <a:rPr lang="en-US" i="1" dirty="0">
                <a:ea typeface="+mn-lt"/>
                <a:cs typeface="+mn-lt"/>
                <a:sym typeface="Wingdings" pitchFamily="2" charset="2"/>
              </a:rPr>
              <a:t>non-primary channel access </a:t>
            </a:r>
            <a:r>
              <a:rPr lang="en-US" b="0" i="1" dirty="0" err="1">
                <a:sym typeface="Wingdings" pitchFamily="2" charset="2"/>
              </a:rPr>
              <a:t>etc</a:t>
            </a:r>
            <a:r>
              <a:rPr lang="en-US" b="0" i="1" dirty="0">
                <a:sym typeface="Wingdings" pitchFamily="2" charset="2"/>
              </a:rPr>
              <a:t>)</a:t>
            </a:r>
            <a:r>
              <a:rPr lang="en-US" dirty="0">
                <a:sym typeface="Wingdings" pitchFamily="2" charset="2"/>
              </a:rPr>
              <a:t> would also fall under the purview of 802.11bn PAR [1]</a:t>
            </a:r>
            <a:endParaRPr lang="en-US" b="0" dirty="0">
              <a:cs typeface="Times New Roman"/>
            </a:endParaRPr>
          </a:p>
          <a:p>
            <a:pPr lvl="1"/>
            <a:endParaRPr lang="en-US" b="0" dirty="0"/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72406D-D2CB-B2EC-30F5-B7751A1990D2}"/>
              </a:ext>
            </a:extLst>
          </p:cNvPr>
          <p:cNvSpPr txBox="1"/>
          <p:nvPr/>
        </p:nvSpPr>
        <p:spPr>
          <a:xfrm>
            <a:off x="1959428" y="6204857"/>
            <a:ext cx="305707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1: </a:t>
            </a:r>
            <a:r>
              <a:rPr lang="en-US" sz="1000">
                <a:solidFill>
                  <a:schemeClr val="tx1"/>
                </a:solidFill>
                <a:latin typeface="Times New Roman"/>
                <a:ea typeface="MS Gothic"/>
                <a:cs typeface="Times New Roman"/>
                <a:hlinkClick r:id="rId2"/>
              </a:rPr>
              <a:t>https://github.com/L4STeam/linux</a:t>
            </a:r>
            <a:endParaRPr lang="en-US" sz="1000">
              <a:solidFill>
                <a:schemeClr val="tx1"/>
              </a:solidFill>
              <a:cs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79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Q1: Can distinguishing  `normal` vs `L4S marked` packets help? (4/4) – Conclusion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>
                <a:sym typeface="Wingdings" pitchFamily="2" charset="2"/>
              </a:rPr>
              <a:t>The authors propose that the presence of L4S-marked packets (from upper layers) can serve as one of many criteria which can be used to determine and apply various current/future (in context of .11bn) 802.11-specific low-latency treatments</a:t>
            </a:r>
          </a:p>
          <a:p>
            <a:pPr lvl="1"/>
            <a:r>
              <a:rPr lang="en-US" dirty="0">
                <a:sym typeface="Wingdings" pitchFamily="2" charset="2"/>
              </a:rPr>
              <a:t>low-latency treatment for flows with ECN marking in IP header does </a:t>
            </a:r>
            <a:r>
              <a:rPr lang="en-US" u="sng" dirty="0">
                <a:sym typeface="Wingdings" pitchFamily="2" charset="2"/>
              </a:rPr>
              <a:t>not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0" dirty="0">
                <a:sym typeface="Wingdings" pitchFamily="2" charset="2"/>
              </a:rPr>
              <a:t>mean </a:t>
            </a:r>
            <a:r>
              <a:rPr lang="en-US" b="0" i="1" dirty="0">
                <a:sym typeface="Wingdings" pitchFamily="2" charset="2"/>
              </a:rPr>
              <a:t>“implement L4S (per IETF RFCs) at 802.11 PHY/MAC”</a:t>
            </a:r>
            <a:r>
              <a:rPr lang="en-US" i="1" dirty="0">
                <a:sym typeface="Wingdings" pitchFamily="2" charset="2"/>
              </a:rPr>
              <a:t> </a:t>
            </a:r>
            <a:endParaRPr lang="en-US" b="0" i="1" dirty="0">
              <a:cs typeface="Times New Roman"/>
            </a:endParaRPr>
          </a:p>
          <a:p>
            <a:r>
              <a:rPr lang="en-US" b="0" dirty="0">
                <a:sym typeface="Wingdings" pitchFamily="2" charset="2"/>
              </a:rPr>
              <a:t>Subsequently, the authors explore a few ways of enabling the above</a:t>
            </a:r>
            <a:endParaRPr lang="en-US" b="0" dirty="0"/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195316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Q2: How to distinguish between  `normal` vs `L4S marked` packets? (1)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8-bit TOS / Traffic Class field in IPv4 / IPv6 header comprising of</a:t>
            </a:r>
          </a:p>
          <a:p>
            <a:pPr lvl="1"/>
            <a:r>
              <a:rPr lang="en-US" b="0"/>
              <a:t>6-bits of DSCP provide information regarding expected classification and treatment of IP packet</a:t>
            </a:r>
          </a:p>
          <a:p>
            <a:pPr lvl="1"/>
            <a:r>
              <a:rPr lang="en-US"/>
              <a:t>2-bits are Explicit Congestion Notification (ECN)</a:t>
            </a:r>
            <a:r>
              <a:rPr lang="en-US" b="0"/>
              <a:t> </a:t>
            </a:r>
          </a:p>
          <a:p>
            <a:pPr lvl="2"/>
            <a:r>
              <a:rPr lang="en-US"/>
              <a:t>(re)used to provide L4S’s end-to-end flow treatment</a:t>
            </a: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3A4C290-8204-286A-71F5-F23FF911A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289440"/>
              </p:ext>
            </p:extLst>
          </p:nvPr>
        </p:nvGraphicFramePr>
        <p:xfrm>
          <a:off x="1561306" y="4339771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094">
                  <a:extLst>
                    <a:ext uri="{9D8B030D-6E8A-4147-A177-3AD203B41FA5}">
                      <a16:colId xmlns:a16="http://schemas.microsoft.com/office/drawing/2014/main" val="1536292405"/>
                    </a:ext>
                  </a:extLst>
                </a:gridCol>
                <a:gridCol w="4837906">
                  <a:extLst>
                    <a:ext uri="{9D8B030D-6E8A-4147-A177-3AD203B41FA5}">
                      <a16:colId xmlns:a16="http://schemas.microsoft.com/office/drawing/2014/main" val="16057812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2-bit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791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ECN-Capable Transport, Not-ECT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313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ECT-capable transport, ECT(1)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409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ECT-capable transport, ECT(0)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480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Congestion Experienced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60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44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 (2)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Two broad frameworks within [9] provide consumption of various properties and expectations of application-generated flows by upper-layers (to U-MAC)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/>
              <a:t>(Application layer </a:t>
            </a:r>
            <a:r>
              <a:rPr lang="en-US">
                <a:sym typeface="Wingdings" pitchFamily="2" charset="2"/>
              </a:rPr>
              <a:t></a:t>
            </a:r>
            <a:r>
              <a:rPr lang="en-US"/>
              <a:t>) User Priorities </a:t>
            </a:r>
            <a:r>
              <a:rPr lang="en-US">
                <a:sym typeface="Wingdings" pitchFamily="2" charset="2"/>
              </a:rPr>
              <a:t></a:t>
            </a:r>
            <a:r>
              <a:rPr lang="en-US"/>
              <a:t>Access Categories mapping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b="0"/>
              <a:t>Stream Classification Serv</a:t>
            </a:r>
            <a:r>
              <a:rPr lang="en-US"/>
              <a:t>ice (SCS) introduced in 802.11aa</a:t>
            </a:r>
          </a:p>
          <a:p>
            <a:r>
              <a:rPr lang="en-US" b="0"/>
              <a:t>Previous contributions (e.g. [6]) have already presented thoughts in or around applicability of /a/. Few issues:</a:t>
            </a:r>
          </a:p>
          <a:p>
            <a:pPr lvl="1"/>
            <a:r>
              <a:rPr lang="en-US" b="0"/>
              <a:t>Aspects of /a/ are implementation dependent i.e. there may be a large variance in say 802.11be AP implementation by vendor X vs vendor </a:t>
            </a:r>
            <a:r>
              <a:rPr lang="en-US"/>
              <a:t>Y:</a:t>
            </a:r>
            <a:endParaRPr lang="en-US" b="0"/>
          </a:p>
          <a:p>
            <a:pPr lvl="2"/>
            <a:r>
              <a:rPr lang="en-US" b="0"/>
              <a:t>(</a:t>
            </a:r>
            <a:r>
              <a:rPr lang="en-US" b="0" err="1"/>
              <a:t>i</a:t>
            </a:r>
            <a:r>
              <a:rPr lang="en-US" b="0"/>
              <a:t>) understand the </a:t>
            </a:r>
            <a:r>
              <a:rPr lang="en-US"/>
              <a:t>characteristics of the </a:t>
            </a:r>
            <a:r>
              <a:rPr lang="en-US" b="0"/>
              <a:t>same application flow (say streaming live video) in the same manner and</a:t>
            </a:r>
          </a:p>
          <a:p>
            <a:pPr lvl="2"/>
            <a:r>
              <a:rPr lang="en-US"/>
              <a:t>(ii) </a:t>
            </a:r>
            <a:r>
              <a:rPr lang="en-US" b="0"/>
              <a:t>apply appropriate flow treatment (including scheduling priorities)</a:t>
            </a:r>
          </a:p>
          <a:p>
            <a:pPr lvl="2"/>
            <a:endParaRPr lang="en-US" b="0"/>
          </a:p>
          <a:p>
            <a:pPr lvl="1"/>
            <a:endParaRPr lang="en-US" b="0"/>
          </a:p>
          <a:p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1481449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packets?(3)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5207191" cy="4113213"/>
          </a:xfrm>
        </p:spPr>
        <p:txBody>
          <a:bodyPr>
            <a:normAutofit fontScale="55000" lnSpcReduction="20000"/>
          </a:bodyPr>
          <a:lstStyle/>
          <a:p>
            <a:r>
              <a:rPr lang="en-US" b="0" dirty="0"/>
              <a:t>/b/ largely deals with </a:t>
            </a:r>
            <a:r>
              <a:rPr 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{AC_VO, AC_VI}</a:t>
            </a:r>
            <a:r>
              <a:rPr lang="en-US" b="0" dirty="0"/>
              <a:t> types of flows</a:t>
            </a:r>
          </a:p>
          <a:p>
            <a:pPr lvl="1"/>
            <a:r>
              <a:rPr lang="en-US" dirty="0"/>
              <a:t>Modern day application flows are increasingly hard to bucketize (by virtue of its packet delay budget, jitter requirements </a:t>
            </a:r>
            <a:r>
              <a:rPr lang="en-US" dirty="0" err="1"/>
              <a:t>etc</a:t>
            </a:r>
            <a:r>
              <a:rPr lang="en-US" dirty="0"/>
              <a:t> c.f. [6]) in such limited number (4,6,8) categories of flow treatments</a:t>
            </a:r>
          </a:p>
          <a:p>
            <a:pPr lvl="1"/>
            <a:r>
              <a:rPr lang="en-US" b="0" dirty="0"/>
              <a:t>But, SCS framework does provides a slightly more flexible way (compared to /a/) to consume desired per-flow treatment between STAs and APs</a:t>
            </a:r>
          </a:p>
          <a:p>
            <a:pPr lvl="1"/>
            <a:r>
              <a:rPr lang="en-US" b="0" dirty="0"/>
              <a:t>Means to relay TCP/IP-related parameters is also provided via</a:t>
            </a:r>
          </a:p>
          <a:p>
            <a:pPr marL="45720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SCS Descriptor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 TCAS  Frame Classifier  Classifier Type (value = 1,4)</a:t>
            </a:r>
          </a:p>
          <a:p>
            <a:r>
              <a:rPr lang="en-US" b="0" dirty="0"/>
              <a:t>However, typically it is flows corresponding to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MS Gothic"/>
                <a:cs typeface="Courier New" panose="02070309020205020404" pitchFamily="49" charset="0"/>
              </a:rPr>
              <a:t>{AC_BE, AC_VI}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which are </a:t>
            </a:r>
            <a:r>
              <a:rPr lang="en-US" b="0" dirty="0"/>
              <a:t>prone to queue-building ([2], [4], [6]) in intermediary or final nodes of an e2e chain</a:t>
            </a:r>
          </a:p>
          <a:p>
            <a:r>
              <a:rPr lang="en-US" b="0" dirty="0"/>
              <a:t>Also, employment of SCS in an AP or STA is governed by </a:t>
            </a:r>
            <a:r>
              <a:rPr lang="en-US" sz="1400" b="0" dirty="0">
                <a:latin typeface="Courier New" panose="02070309020205020404" pitchFamily="49" charset="0"/>
                <a:cs typeface="Courier New" panose="02070309020205020404" pitchFamily="49" charset="0"/>
              </a:rPr>
              <a:t>dot11RobustAVStreamingImplemented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(c.f. [9] 11.25.1</a:t>
            </a:r>
            <a:r>
              <a:rPr lang="en-US" b="0" dirty="0">
                <a:latin typeface="Times New Roman"/>
                <a:ea typeface="MS Gothic"/>
              </a:rPr>
              <a:t>) w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hich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turn is dictated by voice and/or data related flows; not necessarily e.g. gaming.</a:t>
            </a:r>
          </a:p>
          <a:p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Furthermore, ECN bits are </a:t>
            </a: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not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presently conveyed in TCAS!</a:t>
            </a:r>
          </a:p>
          <a:p>
            <a:r>
              <a:rPr lang="en-US" b="0" dirty="0">
                <a:latin typeface="Times New Roman"/>
                <a:ea typeface="MS Gothic"/>
              </a:rPr>
              <a:t>Hence, the use of SCS to cover non-video type queue-building traffic flows may not be covered adequately.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91FF92-1D3B-852A-3319-AA9877FFE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2992" y="2133600"/>
            <a:ext cx="3053593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082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108</TotalTime>
  <Words>3601</Words>
  <Application>Microsoft Macintosh PowerPoint</Application>
  <PresentationFormat>On-screen Show (4:3)</PresentationFormat>
  <Paragraphs>270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MS Gothic</vt:lpstr>
      <vt:lpstr>宋体</vt:lpstr>
      <vt:lpstr>Aptos</vt:lpstr>
      <vt:lpstr>Arial</vt:lpstr>
      <vt:lpstr>Courier New</vt:lpstr>
      <vt:lpstr>Times New Roman</vt:lpstr>
      <vt:lpstr>Wingdings</vt:lpstr>
      <vt:lpstr>Office Theme</vt:lpstr>
      <vt:lpstr>Document</vt:lpstr>
      <vt:lpstr>Low latency flow treatment triggered by upper-layer (including ECN) indicators</vt:lpstr>
      <vt:lpstr>Introduction</vt:lpstr>
      <vt:lpstr>Q1: Can distinguishing  `normal` vs `L4S marked` packets help? (1/4)</vt:lpstr>
      <vt:lpstr>Q1: Can distinguishing  `normal` vs `L4S marked` packets help? (2/4) – DL perspective</vt:lpstr>
      <vt:lpstr>Q1: Can distinguishing  `normal` vs `L4S marked` packets help? (3/4) – UL perspective</vt:lpstr>
      <vt:lpstr>Q1: Can distinguishing  `normal` vs `L4S marked` packets help? (4/4) – Conclusion</vt:lpstr>
      <vt:lpstr>Q2: How to distinguish between  `normal` vs `L4S marked` packets? (1)</vt:lpstr>
      <vt:lpstr>Q2: How to distinguish between  `normal` vs low-latency (including `L4S marked`) packets? (2)</vt:lpstr>
      <vt:lpstr>Q2: How to distinguish between  `normal` vs low-latency (including `L4S marked`) packets?(3)</vt:lpstr>
      <vt:lpstr>Q2: How to distinguish between  `normal` vs low-latency (including `L4S marked`) packets? (4)</vt:lpstr>
      <vt:lpstr>Q2: How to distinguish between  `normal` vs low-latency (including `L4S marked`) packets? (5)</vt:lpstr>
      <vt:lpstr>Q3: How to indicate desired latency treatment for a given flow? (1/2)</vt:lpstr>
      <vt:lpstr>Q3: How to indicate desired latency treatment for a given flow? (2/3)</vt:lpstr>
      <vt:lpstr>Q3: How to indicate desired latency treatment for a given flow? (3/3)</vt:lpstr>
      <vt:lpstr>Q4: What if AP experiences congestion in downlink? (1)</vt:lpstr>
      <vt:lpstr>Summary and Conclusions</vt:lpstr>
      <vt:lpstr>Straw Poll#1 (SP1)</vt:lpstr>
      <vt:lpstr>Straw Poll#2 (SP2)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Vaidya, Maulik V</cp:lastModifiedBy>
  <cp:revision>1</cp:revision>
  <cp:lastPrinted>1601-01-01T00:00:00Z</cp:lastPrinted>
  <dcterms:created xsi:type="dcterms:W3CDTF">2017-01-26T15:28:16Z</dcterms:created>
  <dcterms:modified xsi:type="dcterms:W3CDTF">2024-09-11T16:05:09Z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