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405" r:id="rId3"/>
    <p:sldId id="2399" r:id="rId4"/>
    <p:sldId id="2400" r:id="rId5"/>
    <p:sldId id="2401" r:id="rId6"/>
    <p:sldId id="2402" r:id="rId7"/>
    <p:sldId id="2396" r:id="rId8"/>
    <p:sldId id="2397" r:id="rId9"/>
    <p:sldId id="2398" r:id="rId10"/>
    <p:sldId id="2403" r:id="rId11"/>
    <p:sldId id="2404" r:id="rId12"/>
    <p:sldId id="2407" r:id="rId13"/>
    <p:sldId id="2408" r:id="rId14"/>
    <p:sldId id="2406" r:id="rId15"/>
    <p:sldId id="239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76EDC-F544-4F4E-B119-8FE76FC0D78F}" v="3" dt="2024-05-11T15:44:59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5"/>
  </p:normalViewPr>
  <p:slideViewPr>
    <p:cSldViewPr snapToGrid="0">
      <p:cViewPr varScale="1">
        <p:scale>
          <a:sx n="102" d="100"/>
          <a:sy n="102" d="100"/>
        </p:scale>
        <p:origin x="18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ya, Maulik V" userId="e7883d86-c3b0-4490-94f9-9461ecb84c1b" providerId="ADAL" clId="{BCE672C4-CA3F-6A42-B946-6E4423100972}"/>
    <pc:docChg chg="undo custSel addSld delSld modSld sldOrd delMainMaster modMainMaster">
      <pc:chgData name="Vaidya, Maulik V" userId="e7883d86-c3b0-4490-94f9-9461ecb84c1b" providerId="ADAL" clId="{BCE672C4-CA3F-6A42-B946-6E4423100972}" dt="2024-05-09T22:41:13.757" v="15619" actId="20577"/>
      <pc:docMkLst>
        <pc:docMk/>
      </pc:docMkLst>
      <pc:sldChg chg="addSp delSp modSp mod modClrScheme chgLayout">
        <pc:chgData name="Vaidya, Maulik V" userId="e7883d86-c3b0-4490-94f9-9461ecb84c1b" providerId="ADAL" clId="{BCE672C4-CA3F-6A42-B946-6E4423100972}" dt="2024-05-09T22:36:32.015" v="15480" actId="404"/>
        <pc:sldMkLst>
          <pc:docMk/>
          <pc:sldMk cId="0" sldId="256"/>
        </pc:sldMkLst>
        <pc:spChg chg="add mod">
          <ac:chgData name="Vaidya, Maulik V" userId="e7883d86-c3b0-4490-94f9-9461ecb84c1b" providerId="ADAL" clId="{BCE672C4-CA3F-6A42-B946-6E4423100972}" dt="2024-05-08T19:26:41.217" v="14101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BCE672C4-CA3F-6A42-B946-6E4423100972}" dt="2024-05-09T22:36:32.015" v="15480" actId="404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6" creationId="{00000000-0000-0000-0000-000000000000}"/>
          </ac:spMkLst>
        </pc:spChg>
        <pc:spChg chg="add del mod ord">
          <ac:chgData name="Vaidya, Maulik V" userId="e7883d86-c3b0-4490-94f9-9461ecb84c1b" providerId="ADAL" clId="{BCE672C4-CA3F-6A42-B946-6E4423100972}" dt="2024-05-08T19:23:48.131" v="14072" actId="478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9T17:44:53.305" v="14135" actId="2763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3074" creationId="{00000000-0000-0000-0000-000000000000}"/>
          </ac:spMkLst>
        </pc:spChg>
        <pc:graphicFrameChg chg="del mod">
          <ac:chgData name="Vaidya, Maulik V" userId="e7883d86-c3b0-4490-94f9-9461ecb84c1b" providerId="ADAL" clId="{BCE672C4-CA3F-6A42-B946-6E4423100972}" dt="2024-05-08T14:57:57.198" v="96" actId="478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Vaidya, Maulik V" userId="e7883d86-c3b0-4490-94f9-9461ecb84c1b" providerId="ADAL" clId="{BCE672C4-CA3F-6A42-B946-6E4423100972}" dt="2024-05-08T14:57:51.706" v="95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delSp modSp del mod modClrScheme chgLayout">
        <pc:chgData name="Vaidya, Maulik V" userId="e7883d86-c3b0-4490-94f9-9461ecb84c1b" providerId="ADAL" clId="{BCE672C4-CA3F-6A42-B946-6E4423100972}" dt="2024-05-08T19:26:10.516" v="14099" actId="2696"/>
        <pc:sldMkLst>
          <pc:docMk/>
          <pc:sldMk cId="1968720319" sldId="2366"/>
        </pc:sldMkLst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2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57.681" v="14084" actId="21"/>
          <ac:spMkLst>
            <pc:docMk/>
            <pc:sldMk cId="1968720319" sldId="2366"/>
            <ac:spMk id="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4" creationId="{00000000-0000-0000-0000-000000000000}"/>
          </ac:spMkLst>
        </pc:spChg>
        <pc:spChg chg="del">
          <ac:chgData name="Vaidya, Maulik V" userId="e7883d86-c3b0-4490-94f9-9461ecb84c1b" providerId="ADAL" clId="{BCE672C4-CA3F-6A42-B946-6E4423100972}" dt="2024-05-08T19:24:54.577" v="14076" actId="478"/>
          <ac:spMkLst>
            <pc:docMk/>
            <pc:sldMk cId="1968720319" sldId="2366"/>
            <ac:spMk id="5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6" creationId="{00000000-0000-0000-0000-000000000000}"/>
          </ac:spMkLst>
        </pc:spChg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2964451817" sldId="2378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773943109" sldId="238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029767320" sldId="2381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774993553" sldId="2383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243207091" sldId="2384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1370160654" sldId="2386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3695015777" sldId="2388"/>
        </pc:sldMkLst>
      </pc:sldChg>
      <pc:sldChg chg="del">
        <pc:chgData name="Vaidya, Maulik V" userId="e7883d86-c3b0-4490-94f9-9461ecb84c1b" providerId="ADAL" clId="{BCE672C4-CA3F-6A42-B946-6E4423100972}" dt="2024-05-08T16:57:19.805" v="6892" actId="2696"/>
        <pc:sldMkLst>
          <pc:docMk/>
          <pc:sldMk cId="826025374" sldId="2389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655160306" sldId="239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995096956" sldId="2392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394753695" sldId="2393"/>
        </pc:sldMkLst>
      </pc:sldChg>
      <pc:sldChg chg="modSp new mod">
        <pc:chgData name="Vaidya, Maulik V" userId="e7883d86-c3b0-4490-94f9-9461ecb84c1b" providerId="ADAL" clId="{BCE672C4-CA3F-6A42-B946-6E4423100972}" dt="2024-05-08T16:59:38.709" v="7024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BCE672C4-CA3F-6A42-B946-6E4423100972}" dt="2024-05-08T16:59:38.709" v="7024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addSp delSp modSp new del mod ord modClrScheme chgLayout">
        <pc:chgData name="Vaidya, Maulik V" userId="e7883d86-c3b0-4490-94f9-9461ecb84c1b" providerId="ADAL" clId="{BCE672C4-CA3F-6A42-B946-6E4423100972}" dt="2024-05-08T17:49:34.649" v="10647" actId="2696"/>
        <pc:sldMkLst>
          <pc:docMk/>
          <pc:sldMk cId="4258919201" sldId="2395"/>
        </pc:sldMkLst>
        <pc:spChg chg="del">
          <ac:chgData name="Vaidya, Maulik V" userId="e7883d86-c3b0-4490-94f9-9461ecb84c1b" providerId="ADAL" clId="{BCE672C4-CA3F-6A42-B946-6E4423100972}" dt="2024-05-08T15:18:43.557" v="1411" actId="700"/>
          <ac:spMkLst>
            <pc:docMk/>
            <pc:sldMk cId="4258919201" sldId="2395"/>
            <ac:spMk id="2" creationId="{A652F052-8A63-3637-8B3C-26A95BA13246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3" creationId="{424DD16A-DDA8-94AE-871B-E21DD8AF9882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4" creationId="{30AB05B6-5225-58F8-09CB-E7FF4D853597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5" creationId="{DC077283-959E-F147-1CA6-511DB4FCFC63}"/>
          </ac:spMkLst>
        </pc:spChg>
        <pc:spChg chg="add del mod ord">
          <ac:chgData name="Vaidya, Maulik V" userId="e7883d86-c3b0-4490-94f9-9461ecb84c1b" providerId="ADAL" clId="{BCE672C4-CA3F-6A42-B946-6E4423100972}" dt="2024-05-08T15:19:21.764" v="1412" actId="700"/>
          <ac:spMkLst>
            <pc:docMk/>
            <pc:sldMk cId="4258919201" sldId="2395"/>
            <ac:spMk id="6" creationId="{EE449055-89F5-07DD-8D04-246FF25D7CEF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7" creationId="{CF0E402F-78CD-A8A1-9771-30B9C27AE92C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8" creationId="{04F0BD65-F37F-77B2-9220-F024ED6F04FD}"/>
          </ac:spMkLst>
        </pc:spChg>
        <pc:spChg chg="add del 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9" creationId="{85A5C1C0-72B5-42BF-5095-AA39F734852A}"/>
          </ac:spMkLst>
        </pc:spChg>
        <pc:spChg chg="add mod ord">
          <ac:chgData name="Vaidya, Maulik V" userId="e7883d86-c3b0-4490-94f9-9461ecb84c1b" providerId="ADAL" clId="{BCE672C4-CA3F-6A42-B946-6E4423100972}" dt="2024-05-08T15:21:21.771" v="1466" actId="20577"/>
          <ac:spMkLst>
            <pc:docMk/>
            <pc:sldMk cId="4258919201" sldId="2395"/>
            <ac:spMk id="10" creationId="{BFDF671F-C999-870F-792C-55C0765D6073}"/>
          </ac:spMkLst>
        </pc:spChg>
        <pc:spChg chg="add del mod ord">
          <ac:chgData name="Vaidya, Maulik V" userId="e7883d86-c3b0-4490-94f9-9461ecb84c1b" providerId="ADAL" clId="{BCE672C4-CA3F-6A42-B946-6E4423100972}" dt="2024-05-08T15:41:30.129" v="2103" actId="478"/>
          <ac:spMkLst>
            <pc:docMk/>
            <pc:sldMk cId="4258919201" sldId="2395"/>
            <ac:spMk id="11" creationId="{87FFEC9A-C649-F450-DC4D-5CDF82A9AC94}"/>
          </ac:spMkLst>
        </pc:spChg>
        <pc:spChg chg="add mod">
          <ac:chgData name="Vaidya, Maulik V" userId="e7883d86-c3b0-4490-94f9-9461ecb84c1b" providerId="ADAL" clId="{BCE672C4-CA3F-6A42-B946-6E4423100972}" dt="2024-05-08T15:42:26.158" v="2147" actId="1076"/>
          <ac:spMkLst>
            <pc:docMk/>
            <pc:sldMk cId="4258919201" sldId="2395"/>
            <ac:spMk id="12" creationId="{58F0799C-1C3B-70CD-EBBC-2D2D4BAF02DA}"/>
          </ac:spMkLst>
        </pc:spChg>
        <pc:spChg chg="add mod">
          <ac:chgData name="Vaidya, Maulik V" userId="e7883d86-c3b0-4490-94f9-9461ecb84c1b" providerId="ADAL" clId="{BCE672C4-CA3F-6A42-B946-6E4423100972}" dt="2024-05-08T15:42:30.285" v="2148" actId="1076"/>
          <ac:spMkLst>
            <pc:docMk/>
            <pc:sldMk cId="4258919201" sldId="2395"/>
            <ac:spMk id="13" creationId="{C0F8A977-8F55-E09A-0852-67BFDB783FDF}"/>
          </ac:spMkLst>
        </pc:spChg>
      </pc:sldChg>
      <pc:sldChg chg="addSp delSp modSp new mod ord chgLayout">
        <pc:chgData name="Vaidya, Maulik V" userId="e7883d86-c3b0-4490-94f9-9461ecb84c1b" providerId="ADAL" clId="{BCE672C4-CA3F-6A42-B946-6E4423100972}" dt="2024-05-09T17:46:20.442" v="14148" actId="20577"/>
        <pc:sldMkLst>
          <pc:docMk/>
          <pc:sldMk cId="3448443885" sldId="2396"/>
        </pc:sldMkLst>
        <pc:spChg chg="mod ord">
          <ac:chgData name="Vaidya, Maulik V" userId="e7883d86-c3b0-4490-94f9-9461ecb84c1b" providerId="ADAL" clId="{BCE672C4-CA3F-6A42-B946-6E4423100972}" dt="2024-05-09T17:46:20.442" v="14148" actId="20577"/>
          <ac:spMkLst>
            <pc:docMk/>
            <pc:sldMk cId="3448443885" sldId="2396"/>
            <ac:spMk id="2" creationId="{3F7A0089-0864-A0D1-EB31-540C3D762113}"/>
          </ac:spMkLst>
        </pc:spChg>
        <pc:spChg chg="del mo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3" creationId="{3DC9F3DD-D6A7-B592-4485-05C502307697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6" creationId="{91EF47EF-1B14-DB9C-EFBA-CD8882A7B89F}"/>
          </ac:spMkLst>
        </pc:spChg>
        <pc:spChg chg="add mod ord">
          <ac:chgData name="Vaidya, Maulik V" userId="e7883d86-c3b0-4490-94f9-9461ecb84c1b" providerId="ADAL" clId="{BCE672C4-CA3F-6A42-B946-6E4423100972}" dt="2024-05-08T15:40:57.496" v="2101" actId="20577"/>
          <ac:spMkLst>
            <pc:docMk/>
            <pc:sldMk cId="3448443885" sldId="2396"/>
            <ac:spMk id="7" creationId="{8FA9B5D3-F4E7-A161-D684-09103543BF29}"/>
          </ac:spMkLst>
        </pc:spChg>
        <pc:graphicFrameChg chg="add mod modGraphic">
          <ac:chgData name="Vaidya, Maulik V" userId="e7883d86-c3b0-4490-94f9-9461ecb84c1b" providerId="ADAL" clId="{BCE672C4-CA3F-6A42-B946-6E4423100972}" dt="2024-05-08T15:40:13.128" v="1970" actId="1076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delSp modSp add mod">
        <pc:chgData name="Vaidya, Maulik V" userId="e7883d86-c3b0-4490-94f9-9461ecb84c1b" providerId="ADAL" clId="{BCE672C4-CA3F-6A42-B946-6E4423100972}" dt="2024-05-09T18:46:59.852" v="15476" actId="404"/>
        <pc:sldMkLst>
          <pc:docMk/>
          <pc:sldMk cId="1481449252" sldId="2397"/>
        </pc:sldMkLst>
        <pc:spChg chg="mod">
          <ac:chgData name="Vaidya, Maulik V" userId="e7883d86-c3b0-4490-94f9-9461ecb84c1b" providerId="ADAL" clId="{BCE672C4-CA3F-6A42-B946-6E4423100972}" dt="2024-05-09T18:46:59.852" v="15476" actId="404"/>
          <ac:spMkLst>
            <pc:docMk/>
            <pc:sldMk cId="1481449252" sldId="239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14:30.339" v="3888" actId="20577"/>
          <ac:spMkLst>
            <pc:docMk/>
            <pc:sldMk cId="1481449252" sldId="2397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5:42:48.029" v="2152" actId="478"/>
          <ac:graphicFrameMkLst>
            <pc:docMk/>
            <pc:sldMk cId="1481449252" sldId="2397"/>
            <ac:graphicFrameMk id="8" creationId="{53A4C290-8204-286A-71F5-F23FF911A359}"/>
          </ac:graphicFrameMkLst>
        </pc:graphicFrameChg>
      </pc:sldChg>
      <pc:sldChg chg="addSp modSp add mod">
        <pc:chgData name="Vaidya, Maulik V" userId="e7883d86-c3b0-4490-94f9-9461ecb84c1b" providerId="ADAL" clId="{BCE672C4-CA3F-6A42-B946-6E4423100972}" dt="2024-05-09T18:46:55.038" v="15475" actId="404"/>
        <pc:sldMkLst>
          <pc:docMk/>
          <pc:sldMk cId="1188082995" sldId="2398"/>
        </pc:sldMkLst>
        <pc:spChg chg="mod">
          <ac:chgData name="Vaidya, Maulik V" userId="e7883d86-c3b0-4490-94f9-9461ecb84c1b" providerId="ADAL" clId="{BCE672C4-CA3F-6A42-B946-6E4423100972}" dt="2024-05-09T18:46:55.038" v="15475" actId="404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28:05.275" v="14297" actId="20577"/>
          <ac:spMkLst>
            <pc:docMk/>
            <pc:sldMk cId="1188082995" sldId="2398"/>
            <ac:spMk id="7" creationId="{8FA9B5D3-F4E7-A161-D684-09103543BF29}"/>
          </ac:spMkLst>
        </pc:spChg>
        <pc:picChg chg="add mod">
          <ac:chgData name="Vaidya, Maulik V" userId="e7883d86-c3b0-4490-94f9-9461ecb84c1b" providerId="ADAL" clId="{BCE672C4-CA3F-6A42-B946-6E4423100972}" dt="2024-05-08T17:49:06.390" v="10638" actId="14100"/>
          <ac:picMkLst>
            <pc:docMk/>
            <pc:sldMk cId="1188082995" sldId="2398"/>
            <ac:picMk id="3" creationId="{E191FF92-1D3B-852A-3319-AA9877FFE9E6}"/>
          </ac:picMkLst>
        </pc:picChg>
      </pc:sldChg>
      <pc:sldChg chg="delSp modSp add mod chgLayout">
        <pc:chgData name="Vaidya, Maulik V" userId="e7883d86-c3b0-4490-94f9-9461ecb84c1b" providerId="ADAL" clId="{BCE672C4-CA3F-6A42-B946-6E4423100972}" dt="2024-05-09T17:45:54.932" v="14142" actId="20577"/>
        <pc:sldMkLst>
          <pc:docMk/>
          <pc:sldMk cId="1101096538" sldId="2399"/>
        </pc:sldMkLst>
        <pc:spChg chg="mod ord">
          <ac:chgData name="Vaidya, Maulik V" userId="e7883d86-c3b0-4490-94f9-9461ecb84c1b" providerId="ADAL" clId="{BCE672C4-CA3F-6A42-B946-6E4423100972}" dt="2024-05-09T17:45:54.932" v="14142" actId="20577"/>
          <ac:spMkLst>
            <pc:docMk/>
            <pc:sldMk cId="1101096538" sldId="2399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6:18:18.794" v="3906" actId="478"/>
          <ac:graphicFrameMkLst>
            <pc:docMk/>
            <pc:sldMk cId="1101096538" sldId="2399"/>
            <ac:graphicFrameMk id="8" creationId="{53A4C290-8204-286A-71F5-F23FF911A359}"/>
          </ac:graphicFrameMkLst>
        </pc:graphicFrameChg>
      </pc:sldChg>
      <pc:sldChg chg="modSp add mod">
        <pc:chgData name="Vaidya, Maulik V" userId="e7883d86-c3b0-4490-94f9-9461ecb84c1b" providerId="ADAL" clId="{BCE672C4-CA3F-6A42-B946-6E4423100972}" dt="2024-05-09T17:45:57.191" v="14143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CE672C4-CA3F-6A42-B946-6E4423100972}" dt="2024-05-09T17:45:57.191" v="14143" actId="20577"/>
          <ac:spMkLst>
            <pc:docMk/>
            <pc:sldMk cId="564155839" sldId="2400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53:21.104" v="664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0.432" v="14144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BCE672C4-CA3F-6A42-B946-6E4423100972}" dt="2024-05-09T17:46:00.432" v="14144" actId="20577"/>
          <ac:spMkLst>
            <pc:docMk/>
            <pc:sldMk cId="3652790348" sldId="2401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7:16:43.813" v="8697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6.338" v="14147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BCE672C4-CA3F-6A42-B946-6E4423100972}" dt="2024-05-09T17:46:06.338" v="14147" actId="20577"/>
          <ac:spMkLst>
            <pc:docMk/>
            <pc:sldMk cId="3195316425" sldId="2402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08:50.706" v="11879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8:46:48.675" v="15474" actId="404"/>
        <pc:sldMkLst>
          <pc:docMk/>
          <pc:sldMk cId="2555373117" sldId="2403"/>
        </pc:sldMkLst>
        <pc:spChg chg="mod">
          <ac:chgData name="Vaidya, Maulik V" userId="e7883d86-c3b0-4490-94f9-9461ecb84c1b" providerId="ADAL" clId="{BCE672C4-CA3F-6A42-B946-6E4423100972}" dt="2024-05-09T18:46:48.675" v="15474" actId="404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49:04.151" v="14055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BCE672C4-CA3F-6A42-B946-6E4423100972}" dt="2024-05-09T18:44:36.981" v="15422" actId="20577"/>
        <pc:sldMkLst>
          <pc:docMk/>
          <pc:sldMk cId="3700528239" sldId="2404"/>
        </pc:sldMkLst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9T18:44:36.981" v="15422" actId="20577"/>
          <ac:spMkLst>
            <pc:docMk/>
            <pc:sldMk cId="3700528239" sldId="2404"/>
            <ac:spMk id="7" creationId="{8FA9B5D3-F4E7-A161-D684-09103543BF29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1" creationId="{A1361B4E-1534-A068-DBEB-74479DD0793A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2" creationId="{25911113-2141-3F0C-9192-8A409FDE2F61}"/>
          </ac:spMkLst>
        </pc:spChg>
        <pc:graphicFrameChg chg="add del mod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3" creationId="{9DBAC525-8487-2422-22BE-28800EBCCA24}"/>
          </ac:graphicFrameMkLst>
        </pc:graphicFrameChg>
        <pc:graphicFrameChg chg="add del mod modGraphic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8" creationId="{C79DB2AC-4CD3-AF4C-9710-CB84DC76AFA0}"/>
          </ac:graphicFrameMkLst>
        </pc:graphicFrame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9" creationId="{C4C3C49F-3873-19CE-376E-08E6638DD817}"/>
          </ac:cxnSpMkLst>
        </pc:cxn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10" creationId="{FBCD4A49-5D9D-1A76-7AAF-85ECBFBED97E}"/>
          </ac:cxnSpMkLst>
        </pc:cxnChg>
      </pc:sldChg>
      <pc:sldChg chg="addSp delSp modSp new del mod modClrScheme chgLayout">
        <pc:chgData name="Vaidya, Maulik V" userId="e7883d86-c3b0-4490-94f9-9461ecb84c1b" providerId="ADAL" clId="{BCE672C4-CA3F-6A42-B946-6E4423100972}" dt="2024-05-08T19:24:47.922" v="14075" actId="2696"/>
        <pc:sldMkLst>
          <pc:docMk/>
          <pc:sldMk cId="1291777769" sldId="2405"/>
        </pc:sldMkLst>
        <pc:spChg chg="del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2" creationId="{7DB49888-BF73-8512-7B25-C52EA7EC57B5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3" creationId="{578856D2-8514-7546-4271-39EC6242E099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4" creationId="{EC16E9E4-ED8E-7B7B-C3C1-DE2605DF5853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5" creationId="{E9DA18F1-EA8C-A29F-D1A5-5CF3EBEE66DA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6" creationId="{01F2CD54-895B-0625-A475-AB4D664DD5F1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7" creationId="{89E3CC9F-787F-B5AD-418D-7F99CBC82011}"/>
          </ac:spMkLst>
        </pc:spChg>
      </pc:sldChg>
      <pc:sldChg chg="modSp add del mod">
        <pc:chgData name="Vaidya, Maulik V" userId="e7883d86-c3b0-4490-94f9-9461ecb84c1b" providerId="ADAL" clId="{BCE672C4-CA3F-6A42-B946-6E4423100972}" dt="2024-05-08T18:42:11.074" v="13648" actId="2696"/>
        <pc:sldMkLst>
          <pc:docMk/>
          <pc:sldMk cId="1661091877" sldId="2405"/>
        </pc:sldMkLst>
        <pc:spChg chg="mod">
          <ac:chgData name="Vaidya, Maulik V" userId="e7883d86-c3b0-4490-94f9-9461ecb84c1b" providerId="ADAL" clId="{BCE672C4-CA3F-6A42-B946-6E4423100972}" dt="2024-05-08T18:40:53.351" v="13647" actId="20577"/>
          <ac:spMkLst>
            <pc:docMk/>
            <pc:sldMk cId="1661091877" sldId="2405"/>
            <ac:spMk id="7" creationId="{8FA9B5D3-F4E7-A161-D684-09103543BF29}"/>
          </ac:spMkLst>
        </pc:spChg>
      </pc:sldChg>
      <pc:sldChg chg="addSp delSp modSp new mod modClrScheme chgLayout">
        <pc:chgData name="Vaidya, Maulik V" userId="e7883d86-c3b0-4490-94f9-9461ecb84c1b" providerId="ADAL" clId="{BCE672C4-CA3F-6A42-B946-6E4423100972}" dt="2024-05-09T22:41:13.757" v="15619" actId="20577"/>
        <pc:sldMkLst>
          <pc:docMk/>
          <pc:sldMk cId="3258985997" sldId="2405"/>
        </pc:sldMkLst>
        <pc:spChg chg="del 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2" creationId="{57D7229D-EE53-FE2D-FD50-B29D68F8BB91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3" creationId="{8B161C5C-3787-7214-9D56-BB5CD3F079A2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4" creationId="{4C6EEACB-95FE-527E-B884-CC4704C7485B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5" creationId="{5204ECDF-FBD0-B911-4C31-5E886919A3D6}"/>
          </ac:spMkLst>
        </pc:spChg>
        <pc:spChg chg="add mod ord">
          <ac:chgData name="Vaidya, Maulik V" userId="e7883d86-c3b0-4490-94f9-9461ecb84c1b" providerId="ADAL" clId="{BCE672C4-CA3F-6A42-B946-6E4423100972}" dt="2024-05-08T19:26:07.425" v="14098" actId="20577"/>
          <ac:spMkLst>
            <pc:docMk/>
            <pc:sldMk cId="3258985997" sldId="2405"/>
            <ac:spMk id="6" creationId="{1EE0C6C2-5A44-E777-BB97-08FF0C16D02F}"/>
          </ac:spMkLst>
        </pc:spChg>
        <pc:spChg chg="add mod ord">
          <ac:chgData name="Vaidya, Maulik V" userId="e7883d86-c3b0-4490-94f9-9461ecb84c1b" providerId="ADAL" clId="{BCE672C4-CA3F-6A42-B946-6E4423100972}" dt="2024-05-09T22:41:13.757" v="15619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new del mod">
        <pc:chgData name="Vaidya, Maulik V" userId="e7883d86-c3b0-4490-94f9-9461ecb84c1b" providerId="ADAL" clId="{BCE672C4-CA3F-6A42-B946-6E4423100972}" dt="2024-05-09T17:47:56.359" v="14176" actId="2696"/>
        <pc:sldMkLst>
          <pc:docMk/>
          <pc:sldMk cId="520992059" sldId="2407"/>
        </pc:sldMkLst>
        <pc:spChg chg="mod">
          <ac:chgData name="Vaidya, Maulik V" userId="e7883d86-c3b0-4490-94f9-9461ecb84c1b" providerId="ADAL" clId="{BCE672C4-CA3F-6A42-B946-6E4423100972}" dt="2024-05-09T17:47:21.458" v="14175" actId="20577"/>
          <ac:spMkLst>
            <pc:docMk/>
            <pc:sldMk cId="520992059" sldId="2407"/>
            <ac:spMk id="2" creationId="{12030CD3-2760-EFCF-2259-2D0AC41211CC}"/>
          </ac:spMkLst>
        </pc:spChg>
      </pc:sldChg>
      <pc:sldChg chg="modSp add mod">
        <pc:chgData name="Vaidya, Maulik V" userId="e7883d86-c3b0-4490-94f9-9461ecb84c1b" providerId="ADAL" clId="{BCE672C4-CA3F-6A42-B946-6E4423100972}" dt="2024-05-09T18:45:25.422" v="15473" actId="207"/>
        <pc:sldMkLst>
          <pc:docMk/>
          <pc:sldMk cId="4154046140" sldId="2407"/>
        </pc:sldMkLst>
        <pc:spChg chg="mod">
          <ac:chgData name="Vaidya, Maulik V" userId="e7883d86-c3b0-4490-94f9-9461ecb84c1b" providerId="ADAL" clId="{BCE672C4-CA3F-6A42-B946-6E4423100972}" dt="2024-05-09T18:41:22.098" v="15241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45:25.422" v="15473" actId="207"/>
          <ac:spMkLst>
            <pc:docMk/>
            <pc:sldMk cId="4154046140" sldId="2407"/>
            <ac:spMk id="7" creationId="{8FA9B5D3-F4E7-A161-D684-09103543BF29}"/>
          </ac:spMkLst>
        </pc:spChg>
      </pc:sldChg>
      <pc:sldMasterChg chg="modSp mod modSldLayout">
        <pc:chgData name="Vaidya, Maulik V" userId="e7883d86-c3b0-4490-94f9-9461ecb84c1b" providerId="ADAL" clId="{BCE672C4-CA3F-6A42-B946-6E4423100972}" dt="2024-05-09T17:45:08.601" v="14141" actId="3064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CE672C4-CA3F-6A42-B946-6E4423100972}" dt="2024-05-09T17:42:51.749" v="141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9T17:44:53.247" v="14134" actId="3064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14.016" v="101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37.834" v="134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aidya, Maulik V" userId="e7883d86-c3b0-4490-94f9-9461ecb84c1b" providerId="ADAL" clId="{BCE672C4-CA3F-6A42-B946-6E4423100972}" dt="2024-05-08T19:25:24.034" v="14079" actId="478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BCE672C4-CA3F-6A42-B946-6E4423100972}" dt="2024-05-08T15:13:31.208" v="95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Vaidya, Maulik V" userId="e7883d86-c3b0-4490-94f9-9461ecb84c1b" providerId="ADAL" clId="{BCE672C4-CA3F-6A42-B946-6E4423100972}" dt="2024-05-08T19:25:24.034" v="14079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3.823" v="957"/>
          <pc:sldLayoutMkLst>
            <pc:docMk/>
            <pc:sldMasterMk cId="0" sldId="2147483648"/>
            <pc:sldLayoutMk cId="0" sldId="2147483650"/>
          </pc:sldLayoutMkLst>
          <pc:spChg chg="add mod">
            <ac:chgData name="Vaidya, Maulik V" userId="e7883d86-c3b0-4490-94f9-9461ecb84c1b" providerId="ADAL" clId="{BCE672C4-CA3F-6A42-B946-6E4423100972}" dt="2024-05-08T14:59:00.035" v="155"/>
            <ac:spMkLst>
              <pc:docMk/>
              <pc:sldMasterMk cId="0" sldId="2147483648"/>
              <pc:sldLayoutMk cId="0" sldId="2147483650"/>
              <ac:spMk id="2" creationId="{1340C617-14CB-8963-2D04-2F436D4A7E96}"/>
            </ac:spMkLst>
          </pc:spChg>
          <pc:spChg chg="mod">
            <ac:chgData name="Vaidya, Maulik V" userId="e7883d86-c3b0-4490-94f9-9461ecb84c1b" providerId="ADAL" clId="{BCE672C4-CA3F-6A42-B946-6E4423100972}" dt="2024-05-08T15:13:33.823" v="957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  <pc:spChg chg="del">
            <ac:chgData name="Vaidya, Maulik V" userId="e7883d86-c3b0-4490-94f9-9461ecb84c1b" providerId="ADAL" clId="{BCE672C4-CA3F-6A42-B946-6E4423100972}" dt="2024-05-08T14:58:59.383" v="154" actId="478"/>
            <ac:spMkLst>
              <pc:docMk/>
              <pc:sldMasterMk cId="0" sldId="2147483648"/>
              <pc:sldLayoutMk cId="0" sldId="2147483650"/>
              <ac:spMk id="7" creationId="{6C41A854-2E4B-0497-EB71-94B41982430F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9T17:45:08.601" v="14141" actId="3064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BCE672C4-CA3F-6A42-B946-6E4423100972}" dt="2024-05-09T17:45:08.601" v="14141" actId="3064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Vaidya, Maulik V" userId="e7883d86-c3b0-4490-94f9-9461ecb84c1b" providerId="ADAL" clId="{BCE672C4-CA3F-6A42-B946-6E4423100972}" dt="2024-05-08T15:13:35.934" v="95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3.182" v="156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3.896" v="157"/>
            <ac:spMkLst>
              <pc:docMk/>
              <pc:sldMasterMk cId="0" sldId="2147483648"/>
              <pc:sldLayoutMk cId="0" sldId="2147483651"/>
              <ac:spMk id="7" creationId="{940557DC-607C-1865-6B13-E285B770E906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8.380" v="959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BCE672C4-CA3F-6A42-B946-6E4423100972}" dt="2024-05-08T15:13:38.380" v="95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7.096" v="15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7.365" v="159"/>
            <ac:spMkLst>
              <pc:docMk/>
              <pc:sldMasterMk cId="0" sldId="2147483648"/>
              <pc:sldLayoutMk cId="0" sldId="2147483652"/>
              <ac:spMk id="8" creationId="{C670D493-09BD-0D90-8810-6158E9DEA6EC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0.697" v="960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BCE672C4-CA3F-6A42-B946-6E4423100972}" dt="2024-05-08T15:13:40.697" v="96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1.677" v="160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1.941" v="161"/>
            <ac:spMkLst>
              <pc:docMk/>
              <pc:sldMasterMk cId="0" sldId="2147483648"/>
              <pc:sldLayoutMk cId="0" sldId="2147483654"/>
              <ac:spMk id="6" creationId="{9AA367A9-2950-D5D4-E67A-82454255A765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3.523" v="961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BCE672C4-CA3F-6A42-B946-6E4423100972}" dt="2024-05-08T15:13:43.523" v="96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5.624" v="162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6.025" v="163"/>
            <ac:spMkLst>
              <pc:docMk/>
              <pc:sldMasterMk cId="0" sldId="2147483648"/>
              <pc:sldLayoutMk cId="0" sldId="2147483655"/>
              <ac:spMk id="5" creationId="{9FACCF35-319D-4687-563B-415656A850B1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6:07:50.813" v="3245" actId="306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BCE672C4-CA3F-6A42-B946-6E4423100972}" dt="2024-05-08T16:07:50.813" v="3245" actId="3064"/>
            <ac:spMkLst>
              <pc:docMk/>
              <pc:sldMasterMk cId="0" sldId="2147483648"/>
              <pc:sldLayoutMk cId="3296702602" sldId="2147483656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5:20:31.327" v="141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  <pc:spChg chg="add mod">
            <ac:chgData name="Vaidya, Maulik V" userId="e7883d86-c3b0-4490-94f9-9461ecb84c1b" providerId="ADAL" clId="{BCE672C4-CA3F-6A42-B946-6E4423100972}" dt="2024-05-08T15:20:40.995" v="1416"/>
            <ac:spMkLst>
              <pc:docMk/>
              <pc:sldMasterMk cId="0" sldId="2147483648"/>
              <pc:sldLayoutMk cId="3296702602" sldId="2147483656"/>
              <ac:spMk id="5" creationId="{F97A72C1-DBEB-4DAA-123E-E8366AC1255B}"/>
            </ac:spMkLst>
          </pc:spChg>
          <pc:spChg chg="del">
            <ac:chgData name="Vaidya, Maulik V" userId="e7883d86-c3b0-4490-94f9-9461ecb84c1b" providerId="ADAL" clId="{BCE672C4-CA3F-6A42-B946-6E4423100972}" dt="2024-05-08T15:20:40.896" v="1415" actId="478"/>
            <ac:spMkLst>
              <pc:docMk/>
              <pc:sldMasterMk cId="0" sldId="2147483648"/>
              <pc:sldLayoutMk cId="3296702602" sldId="2147483656"/>
              <ac:spMk id="7" creationId="{00000000-0000-0000-0000-000000000000}"/>
            </ac:spMkLst>
          </pc:spChg>
        </pc:sldLayoutChg>
      </pc:sldMasterChg>
      <pc:sldMasterChg chg="del delSldLayout">
        <pc:chgData name="Vaidya, Maulik V" userId="e7883d86-c3b0-4490-94f9-9461ecb84c1b" providerId="ADAL" clId="{BCE672C4-CA3F-6A42-B946-6E4423100972}" dt="2024-05-08T14:59:25.774" v="182" actId="2696"/>
        <pc:sldMasterMkLst>
          <pc:docMk/>
          <pc:sldMasterMk cId="3480961776" sldId="2147483657"/>
        </pc:sldMasterMkLst>
        <pc:sldLayoutChg chg="del">
          <pc:chgData name="Vaidya, Maulik V" userId="e7883d86-c3b0-4490-94f9-9461ecb84c1b" providerId="ADAL" clId="{BCE672C4-CA3F-6A42-B946-6E4423100972}" dt="2024-05-08T14:59:25.756" v="164" actId="2696"/>
          <pc:sldLayoutMkLst>
            <pc:docMk/>
            <pc:sldMasterMk cId="3480961776" sldId="2147483657"/>
            <pc:sldLayoutMk cId="1779297128" sldId="214748365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8" v="165" actId="2696"/>
          <pc:sldLayoutMkLst>
            <pc:docMk/>
            <pc:sldMasterMk cId="3480961776" sldId="2147483657"/>
            <pc:sldLayoutMk cId="4105921586" sldId="214748365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9" v="166" actId="2696"/>
          <pc:sldLayoutMkLst>
            <pc:docMk/>
            <pc:sldMasterMk cId="3480961776" sldId="2147483657"/>
            <pc:sldLayoutMk cId="1270450895" sldId="214748366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0" v="167" actId="2696"/>
          <pc:sldLayoutMkLst>
            <pc:docMk/>
            <pc:sldMasterMk cId="3480961776" sldId="2147483657"/>
            <pc:sldLayoutMk cId="829571848" sldId="214748366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1" v="168" actId="2696"/>
          <pc:sldLayoutMkLst>
            <pc:docMk/>
            <pc:sldMasterMk cId="3480961776" sldId="2147483657"/>
            <pc:sldLayoutMk cId="1571171794" sldId="214748366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2" v="169" actId="2696"/>
          <pc:sldLayoutMkLst>
            <pc:docMk/>
            <pc:sldMasterMk cId="3480961776" sldId="2147483657"/>
            <pc:sldLayoutMk cId="1597859711" sldId="214748366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3" v="170" actId="2696"/>
          <pc:sldLayoutMkLst>
            <pc:docMk/>
            <pc:sldMasterMk cId="3480961776" sldId="2147483657"/>
            <pc:sldLayoutMk cId="3780636336" sldId="214748366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4" v="171" actId="2696"/>
          <pc:sldLayoutMkLst>
            <pc:docMk/>
            <pc:sldMasterMk cId="3480961776" sldId="2147483657"/>
            <pc:sldLayoutMk cId="3650987975" sldId="2147483665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2" actId="2696"/>
          <pc:sldLayoutMkLst>
            <pc:docMk/>
            <pc:sldMasterMk cId="3480961776" sldId="2147483657"/>
            <pc:sldLayoutMk cId="53588772" sldId="2147483666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3" actId="2696"/>
          <pc:sldLayoutMkLst>
            <pc:docMk/>
            <pc:sldMasterMk cId="3480961776" sldId="2147483657"/>
            <pc:sldLayoutMk cId="17855899" sldId="2147483667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6" v="174" actId="2696"/>
          <pc:sldLayoutMkLst>
            <pc:docMk/>
            <pc:sldMasterMk cId="3480961776" sldId="2147483657"/>
            <pc:sldLayoutMk cId="3343767384" sldId="214748366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7" v="175" actId="2696"/>
          <pc:sldLayoutMkLst>
            <pc:docMk/>
            <pc:sldMasterMk cId="3480961776" sldId="2147483657"/>
            <pc:sldLayoutMk cId="1959355467" sldId="214748366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8" v="176" actId="2696"/>
          <pc:sldLayoutMkLst>
            <pc:docMk/>
            <pc:sldMasterMk cId="3480961776" sldId="2147483657"/>
            <pc:sldLayoutMk cId="996806288" sldId="214748367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9" v="177" actId="2696"/>
          <pc:sldLayoutMkLst>
            <pc:docMk/>
            <pc:sldMasterMk cId="3480961776" sldId="2147483657"/>
            <pc:sldLayoutMk cId="3530892973" sldId="214748367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0" v="178" actId="2696"/>
          <pc:sldLayoutMkLst>
            <pc:docMk/>
            <pc:sldMasterMk cId="3480961776" sldId="2147483657"/>
            <pc:sldLayoutMk cId="1590451972" sldId="214748367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1" v="179" actId="2696"/>
          <pc:sldLayoutMkLst>
            <pc:docMk/>
            <pc:sldMasterMk cId="3480961776" sldId="2147483657"/>
            <pc:sldLayoutMk cId="4224014308" sldId="214748367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2" v="180" actId="2696"/>
          <pc:sldLayoutMkLst>
            <pc:docMk/>
            <pc:sldMasterMk cId="3480961776" sldId="2147483657"/>
            <pc:sldLayoutMk cId="2038207437" sldId="214748367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3" v="181" actId="2696"/>
          <pc:sldLayoutMkLst>
            <pc:docMk/>
            <pc:sldMasterMk cId="3480961776" sldId="2147483657"/>
            <pc:sldLayoutMk cId="903796489" sldId="2147483675"/>
          </pc:sldLayoutMkLst>
        </pc:sldLayoutChg>
      </pc:sldMasterChg>
    </pc:docChg>
  </pc:docChgLst>
  <pc:docChgLst>
    <pc:chgData name="Vaidya, Maulik V" userId="S::maulik.vaidya@charter.com::e7883d86-c3b0-4490-94f9-9461ecb84c1b" providerId="AD" clId="Web-{BA389AE9-031B-A0AE-2B2D-441579B2B7D9}"/>
    <pc:docChg chg="addSld delSld modSld">
      <pc:chgData name="Vaidya, Maulik V" userId="S::maulik.vaidya@charter.com::e7883d86-c3b0-4490-94f9-9461ecb84c1b" providerId="AD" clId="Web-{BA389AE9-031B-A0AE-2B2D-441579B2B7D9}" dt="2024-05-08T23:26:01.452" v="1641"/>
      <pc:docMkLst>
        <pc:docMk/>
      </pc:docMkLst>
      <pc:sldChg chg="modSp">
        <pc:chgData name="Vaidya, Maulik V" userId="S::maulik.vaidya@charter.com::e7883d86-c3b0-4490-94f9-9461ecb84c1b" providerId="AD" clId="Web-{BA389AE9-031B-A0AE-2B2D-441579B2B7D9}" dt="2024-05-08T21:07:00.190" v="91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BA389AE9-031B-A0AE-2B2D-441579B2B7D9}" dt="2024-05-08T21:07:00.190" v="91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16:09.709" v="762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BA389AE9-031B-A0AE-2B2D-441579B2B7D9}" dt="2024-05-08T22:16:09.709" v="762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addSp modSp">
        <pc:chgData name="Vaidya, Maulik V" userId="S::maulik.vaidya@charter.com::e7883d86-c3b0-4490-94f9-9461ecb84c1b" providerId="AD" clId="Web-{BA389AE9-031B-A0AE-2B2D-441579B2B7D9}" dt="2024-05-08T22:57:01.113" v="1490"/>
        <pc:sldMkLst>
          <pc:docMk/>
          <pc:sldMk cId="3652790348" sldId="2401"/>
        </pc:sldMkLst>
        <pc:spChg chg="add mod">
          <ac:chgData name="Vaidya, Maulik V" userId="S::maulik.vaidya@charter.com::e7883d86-c3b0-4490-94f9-9461ecb84c1b" providerId="AD" clId="Web-{BA389AE9-031B-A0AE-2B2D-441579B2B7D9}" dt="2024-05-08T22:57:01.113" v="1490"/>
          <ac:spMkLst>
            <pc:docMk/>
            <pc:sldMk cId="3652790348" sldId="2401"/>
            <ac:spMk id="3" creationId="{4D72406D-D2CB-B2EC-30F5-B7751A1990D2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4:12.109" v="14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59:41.226" v="1563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BA389AE9-031B-A0AE-2B2D-441579B2B7D9}" dt="2024-05-08T22:59:41.226" v="1563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46:31.972" v="1150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BA389AE9-031B-A0AE-2B2D-441579B2B7D9}" dt="2024-05-08T22:46:31.972" v="1150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3:25:21.201" v="162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BA389AE9-031B-A0AE-2B2D-441579B2B7D9}" dt="2024-05-08T23:25:21.201" v="162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new">
        <pc:chgData name="Vaidya, Maulik V" userId="S::maulik.vaidya@charter.com::e7883d86-c3b0-4490-94f9-9461ecb84c1b" providerId="AD" clId="Web-{BA389AE9-031B-A0AE-2B2D-441579B2B7D9}" dt="2024-05-08T22:51:10.776" v="1347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BA389AE9-031B-A0AE-2B2D-441579B2B7D9}" dt="2024-05-08T21:10:19.955" v="122" actId="20577"/>
          <ac:spMkLst>
            <pc:docMk/>
            <pc:sldMk cId="81997107" sldId="2406"/>
            <ac:spMk id="2" creationId="{5A147041-614C-DF87-4268-87D4B30489B0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1:10.776" v="1347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new del">
        <pc:chgData name="Vaidya, Maulik V" userId="S::maulik.vaidya@charter.com::e7883d86-c3b0-4490-94f9-9461ecb84c1b" providerId="AD" clId="Web-{BA389AE9-031B-A0AE-2B2D-441579B2B7D9}" dt="2024-05-08T21:31:50.861" v="194"/>
        <pc:sldMkLst>
          <pc:docMk/>
          <pc:sldMk cId="539928741" sldId="2407"/>
        </pc:sldMkLst>
      </pc:sldChg>
      <pc:sldChg chg="modSp new del">
        <pc:chgData name="Vaidya, Maulik V" userId="S::maulik.vaidya@charter.com::e7883d86-c3b0-4490-94f9-9461ecb84c1b" providerId="AD" clId="Web-{BA389AE9-031B-A0AE-2B2D-441579B2B7D9}" dt="2024-05-08T23:26:01.452" v="1641"/>
        <pc:sldMkLst>
          <pc:docMk/>
          <pc:sldMk cId="4253490436" sldId="2407"/>
        </pc:sldMkLst>
        <pc:spChg chg="mod">
          <ac:chgData name="Vaidya, Maulik V" userId="S::maulik.vaidya@charter.com::e7883d86-c3b0-4490-94f9-9461ecb84c1b" providerId="AD" clId="Web-{BA389AE9-031B-A0AE-2B2D-441579B2B7D9}" dt="2024-05-08T23:24:02.762" v="1582" actId="20577"/>
          <ac:spMkLst>
            <pc:docMk/>
            <pc:sldMk cId="4253490436" sldId="2407"/>
            <ac:spMk id="2" creationId="{89A277D3-FBC8-9747-7547-FCB212062A6D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3:25:55.702" v="1640" actId="20577"/>
          <ac:spMkLst>
            <pc:docMk/>
            <pc:sldMk cId="4253490436" sldId="2407"/>
            <ac:spMk id="3" creationId="{B1D08D8D-660E-5052-A7B0-DC0A6DE6638A}"/>
          </ac:spMkLst>
        </pc:spChg>
      </pc:sldChg>
      <pc:sldChg chg="modSp new del">
        <pc:chgData name="Vaidya, Maulik V" userId="S::maulik.vaidya@charter.com::e7883d86-c3b0-4490-94f9-9461ecb84c1b" providerId="AD" clId="Web-{BA389AE9-031B-A0AE-2B2D-441579B2B7D9}" dt="2024-05-08T21:40:54.729" v="423"/>
        <pc:sldMkLst>
          <pc:docMk/>
          <pc:sldMk cId="552398945" sldId="2408"/>
        </pc:sldMkLst>
        <pc:spChg chg="mod">
          <ac:chgData name="Vaidya, Maulik V" userId="S::maulik.vaidya@charter.com::e7883d86-c3b0-4490-94f9-9461ecb84c1b" providerId="AD" clId="Web-{BA389AE9-031B-A0AE-2B2D-441579B2B7D9}" dt="2024-05-08T21:32:10.972" v="196" actId="20577"/>
          <ac:spMkLst>
            <pc:docMk/>
            <pc:sldMk cId="552398945" sldId="2408"/>
            <ac:spMk id="2" creationId="{DEC34D2C-67FF-07BC-8689-8668934E707F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1:38:36.531" v="422" actId="20577"/>
          <ac:spMkLst>
            <pc:docMk/>
            <pc:sldMk cId="552398945" sldId="2408"/>
            <ac:spMk id="3" creationId="{C0C50746-3A42-C7E9-CF7D-ABFC9FA8548A}"/>
          </ac:spMkLst>
        </pc:spChg>
      </pc:sldChg>
    </pc:docChg>
  </pc:docChgLst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Namvar, Nima" userId="afbdc98d-07aa-4b36-ba1c-d4d82eb7f1ea" providerId="ADAL" clId="{E52591A7-93EC-FB4C-AA7B-5F85E431C2A0}"/>
    <pc:docChg chg="custSel modSld">
      <pc:chgData name="Namvar, Nima" userId="afbdc98d-07aa-4b36-ba1c-d4d82eb7f1ea" providerId="ADAL" clId="{E52591A7-93EC-FB4C-AA7B-5F85E431C2A0}" dt="2024-05-08T20:01:53.140" v="671" actId="20578"/>
      <pc:docMkLst>
        <pc:docMk/>
      </pc:docMkLst>
      <pc:sldChg chg="modSp">
        <pc:chgData name="Namvar, Nima" userId="afbdc98d-07aa-4b36-ba1c-d4d82eb7f1ea" providerId="ADAL" clId="{E52591A7-93EC-FB4C-AA7B-5F85E431C2A0}" dt="2024-05-08T19:29:25.148" v="3"/>
        <pc:sldMkLst>
          <pc:docMk/>
          <pc:sldMk cId="0" sldId="256"/>
        </pc:sldMkLst>
        <pc:graphicFrameChg chg="mod">
          <ac:chgData name="Namvar, Nima" userId="afbdc98d-07aa-4b36-ba1c-d4d82eb7f1ea" providerId="ADAL" clId="{E52591A7-93EC-FB4C-AA7B-5F85E431C2A0}" dt="2024-05-08T19:29:25.148" v="3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modSp mod">
        <pc:chgData name="Namvar, Nima" userId="afbdc98d-07aa-4b36-ba1c-d4d82eb7f1ea" providerId="ADAL" clId="{E52591A7-93EC-FB4C-AA7B-5F85E431C2A0}" dt="2024-05-08T20:01:53.140" v="671" actId="20578"/>
        <pc:sldMkLst>
          <pc:docMk/>
          <pc:sldMk cId="1188082995" sldId="2398"/>
        </pc:sldMkLst>
        <pc:spChg chg="mod">
          <ac:chgData name="Namvar, Nima" userId="afbdc98d-07aa-4b36-ba1c-d4d82eb7f1ea" providerId="ADAL" clId="{E52591A7-93EC-FB4C-AA7B-5F85E431C2A0}" dt="2024-05-08T20:01:53.140" v="671" actId="20578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9:04.355" v="108" actId="207"/>
        <pc:sldMkLst>
          <pc:docMk/>
          <pc:sldMk cId="1101096538" sldId="2399"/>
        </pc:sldMkLst>
        <pc:spChg chg="mod">
          <ac:chgData name="Namvar, Nima" userId="afbdc98d-07aa-4b36-ba1c-d4d82eb7f1ea" providerId="ADAL" clId="{E52591A7-93EC-FB4C-AA7B-5F85E431C2A0}" dt="2024-05-08T19:39:04.355" v="108" actId="20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41:27.470" v="160" actId="207"/>
        <pc:sldMkLst>
          <pc:docMk/>
          <pc:sldMk cId="564155839" sldId="2400"/>
        </pc:sldMkLst>
        <pc:spChg chg="mod">
          <ac:chgData name="Namvar, Nima" userId="afbdc98d-07aa-4b36-ba1c-d4d82eb7f1ea" providerId="ADAL" clId="{E52591A7-93EC-FB4C-AA7B-5F85E431C2A0}" dt="2024-05-08T19:41:27.470" v="160" actId="20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55:19.272" v="669" actId="20577"/>
        <pc:sldMkLst>
          <pc:docMk/>
          <pc:sldMk cId="3652790348" sldId="2401"/>
        </pc:sldMkLst>
        <pc:spChg chg="mod">
          <ac:chgData name="Namvar, Nima" userId="afbdc98d-07aa-4b36-ba1c-d4d82eb7f1ea" providerId="ADAL" clId="{E52591A7-93EC-FB4C-AA7B-5F85E431C2A0}" dt="2024-05-08T19:55:19.272" v="6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2:34.005" v="6" actId="20577"/>
        <pc:sldMkLst>
          <pc:docMk/>
          <pc:sldMk cId="3258985997" sldId="2405"/>
        </pc:sldMkLst>
        <pc:spChg chg="mod">
          <ac:chgData name="Namvar, Nima" userId="afbdc98d-07aa-4b36-ba1c-d4d82eb7f1ea" providerId="ADAL" clId="{E52591A7-93EC-FB4C-AA7B-5F85E431C2A0}" dt="2024-05-08T19:32:34.005" v="6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1F576EDC-F544-4F4E-B119-8FE76FC0D78F}"/>
    <pc:docChg chg="undo custSel addSld modSld">
      <pc:chgData name="Vaidya, Maulik V" userId="e7883d86-c3b0-4490-94f9-9461ecb84c1b" providerId="ADAL" clId="{1F576EDC-F544-4F4E-B119-8FE76FC0D78F}" dt="2024-05-11T15:52:59.438" v="1433" actId="207"/>
      <pc:docMkLst>
        <pc:docMk/>
      </pc:docMkLst>
      <pc:sldChg chg="modSp mod">
        <pc:chgData name="Vaidya, Maulik V" userId="e7883d86-c3b0-4490-94f9-9461ecb84c1b" providerId="ADAL" clId="{1F576EDC-F544-4F4E-B119-8FE76FC0D78F}" dt="2024-05-11T15:29:17.863" v="182" actId="20577"/>
        <pc:sldMkLst>
          <pc:docMk/>
          <pc:sldMk cId="0" sldId="256"/>
        </pc:sldMkLst>
        <pc:spChg chg="mod">
          <ac:chgData name="Vaidya, Maulik V" userId="e7883d86-c3b0-4490-94f9-9461ecb84c1b" providerId="ADAL" clId="{1F576EDC-F544-4F4E-B119-8FE76FC0D78F}" dt="2024-05-11T15:29:17.863" v="182" actId="20577"/>
          <ac:spMkLst>
            <pc:docMk/>
            <pc:sldMk cId="0" sldId="256"/>
            <ac:spMk id="3" creationId="{B54DA13D-165F-E207-7D0A-ADCA7D4B0862}"/>
          </ac:spMkLst>
        </pc:spChg>
      </pc:sldChg>
      <pc:sldChg chg="modSp mod">
        <pc:chgData name="Vaidya, Maulik V" userId="e7883d86-c3b0-4490-94f9-9461ecb84c1b" providerId="ADAL" clId="{1F576EDC-F544-4F4E-B119-8FE76FC0D78F}" dt="2024-05-11T15:37:14.162" v="659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1F576EDC-F544-4F4E-B119-8FE76FC0D78F}" dt="2024-05-11T15:37:14.162" v="659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 mod">
        <pc:chgData name="Vaidya, Maulik V" userId="e7883d86-c3b0-4490-94f9-9461ecb84c1b" providerId="ADAL" clId="{1F576EDC-F544-4F4E-B119-8FE76FC0D78F}" dt="2024-05-11T15:28:35.465" v="98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1F576EDC-F544-4F4E-B119-8FE76FC0D78F}" dt="2024-05-11T15:28:35.465" v="98" actId="20577"/>
          <ac:spMkLst>
            <pc:docMk/>
            <pc:sldMk cId="3448443885" sldId="2396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1F576EDC-F544-4F4E-B119-8FE76FC0D78F}" dt="2024-05-11T15:33:56.096" v="495" actId="20577"/>
        <pc:sldMkLst>
          <pc:docMk/>
          <pc:sldMk cId="3700528239" sldId="2404"/>
        </pc:sldMkLst>
        <pc:spChg chg="mod">
          <ac:chgData name="Vaidya, Maulik V" userId="e7883d86-c3b0-4490-94f9-9461ecb84c1b" providerId="ADAL" clId="{1F576EDC-F544-4F4E-B119-8FE76FC0D78F}" dt="2024-05-11T15:33:56.096" v="495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1F576EDC-F544-4F4E-B119-8FE76FC0D78F}" dt="2024-05-11T15:47:44.302" v="1121"/>
        <pc:sldMkLst>
          <pc:docMk/>
          <pc:sldMk cId="4154046140" sldId="2407"/>
        </pc:sldMkLst>
        <pc:spChg chg="mod">
          <ac:chgData name="Vaidya, Maulik V" userId="e7883d86-c3b0-4490-94f9-9461ecb84c1b" providerId="ADAL" clId="{1F576EDC-F544-4F4E-B119-8FE76FC0D78F}" dt="2024-05-11T15:34:11.001" v="502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1F576EDC-F544-4F4E-B119-8FE76FC0D78F}" dt="2024-05-11T15:47:44.302" v="1121"/>
          <ac:spMkLst>
            <pc:docMk/>
            <pc:sldMk cId="4154046140" sldId="2407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1F576EDC-F544-4F4E-B119-8FE76FC0D78F}" dt="2024-05-11T15:52:59.438" v="1433" actId="207"/>
        <pc:sldMkLst>
          <pc:docMk/>
          <pc:sldMk cId="768364573" sldId="2408"/>
        </pc:sldMkLst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5" creationId="{BBA39381-823F-6282-9837-E04F67EDB7E8}"/>
          </ac:spMkLst>
        </pc:spChg>
        <pc:spChg chg="add del mod">
          <ac:chgData name="Vaidya, Maulik V" userId="e7883d86-c3b0-4490-94f9-9461ecb84c1b" providerId="ADAL" clId="{1F576EDC-F544-4F4E-B119-8FE76FC0D78F}" dt="2024-05-11T15:49:06.523" v="1218" actId="478"/>
          <ac:spMkLst>
            <pc:docMk/>
            <pc:sldMk cId="768364573" sldId="2408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1F576EDC-F544-4F4E-B119-8FE76FC0D78F}" dt="2024-05-11T15:52:22.743" v="1432" actId="20577"/>
          <ac:spMkLst>
            <pc:docMk/>
            <pc:sldMk cId="768364573" sldId="2408"/>
            <ac:spMk id="7" creationId="{8FA9B5D3-F4E7-A161-D684-09103543BF29}"/>
          </ac:spMkLst>
        </pc:spChg>
        <pc:spChg chg="del">
          <ac:chgData name="Vaidya, Maulik V" userId="e7883d86-c3b0-4490-94f9-9461ecb84c1b" providerId="ADAL" clId="{1F576EDC-F544-4F4E-B119-8FE76FC0D78F}" dt="2024-05-11T15:47:58.476" v="1124" actId="478"/>
          <ac:spMkLst>
            <pc:docMk/>
            <pc:sldMk cId="768364573" sldId="2408"/>
            <ac:spMk id="11" creationId="{A1361B4E-1534-A068-DBEB-74479DD0793A}"/>
          </ac:spMkLst>
        </pc:spChg>
        <pc:spChg chg="mod">
          <ac:chgData name="Vaidya, Maulik V" userId="e7883d86-c3b0-4490-94f9-9461ecb84c1b" providerId="ADAL" clId="{1F576EDC-F544-4F4E-B119-8FE76FC0D78F}" dt="2024-05-11T15:52:59.438" v="1433" actId="207"/>
          <ac:spMkLst>
            <pc:docMk/>
            <pc:sldMk cId="768364573" sldId="2408"/>
            <ac:spMk id="12" creationId="{25911113-2141-3F0C-9192-8A409FDE2F61}"/>
          </ac:spMkLst>
        </pc:spChg>
        <pc:graphicFrameChg chg="del">
          <ac:chgData name="Vaidya, Maulik V" userId="e7883d86-c3b0-4490-94f9-9461ecb84c1b" providerId="ADAL" clId="{1F576EDC-F544-4F4E-B119-8FE76FC0D78F}" dt="2024-05-11T15:47:58.476" v="1124" actId="478"/>
          <ac:graphicFrameMkLst>
            <pc:docMk/>
            <pc:sldMk cId="768364573" sldId="2408"/>
            <ac:graphicFrameMk id="3" creationId="{9DBAC525-8487-2422-22BE-28800EBCCA24}"/>
          </ac:graphicFrameMkLst>
        </pc:graphicFrameChg>
        <pc:graphicFrameChg chg="mod modGraphic">
          <ac:chgData name="Vaidya, Maulik V" userId="e7883d86-c3b0-4490-94f9-9461ecb84c1b" providerId="ADAL" clId="{1F576EDC-F544-4F4E-B119-8FE76FC0D78F}" dt="2024-05-11T15:51:47.628" v="1373" actId="14734"/>
          <ac:graphicFrameMkLst>
            <pc:docMk/>
            <pc:sldMk cId="768364573" sldId="2408"/>
            <ac:graphicFrameMk id="8" creationId="{C79DB2AC-4CD3-AF4C-9710-CB84DC76AFA0}"/>
          </ac:graphicFrameMkLst>
        </pc:graphicFrameChg>
        <pc:cxnChg chg="del">
          <ac:chgData name="Vaidya, Maulik V" userId="e7883d86-c3b0-4490-94f9-9461ecb84c1b" providerId="ADAL" clId="{1F576EDC-F544-4F4E-B119-8FE76FC0D78F}" dt="2024-05-11T15:48:01.215" v="1126" actId="478"/>
          <ac:cxnSpMkLst>
            <pc:docMk/>
            <pc:sldMk cId="768364573" sldId="2408"/>
            <ac:cxnSpMk id="9" creationId="{C4C3C49F-3873-19CE-376E-08E6638DD817}"/>
          </ac:cxnSpMkLst>
        </pc:cxnChg>
        <pc:cxnChg chg="del">
          <ac:chgData name="Vaidya, Maulik V" userId="e7883d86-c3b0-4490-94f9-9461ecb84c1b" providerId="ADAL" clId="{1F576EDC-F544-4F4E-B119-8FE76FC0D78F}" dt="2024-05-11T15:47:59.911" v="1125" actId="478"/>
          <ac:cxnSpMkLst>
            <pc:docMk/>
            <pc:sldMk cId="768364573" sldId="2408"/>
            <ac:cxnSpMk id="10" creationId="{FBCD4A49-5D9D-1A76-7AAF-85ECBFBED97E}"/>
          </ac:cxnSpMkLst>
        </pc:cxnChg>
      </pc:sldChg>
    </pc:docChg>
  </pc:docChgLst>
  <pc:docChgLst>
    <pc:chgData name="Vaidya, Maulik V" userId="S::maulik.vaidya@charter.com::e7883d86-c3b0-4490-94f9-9461ecb84c1b" providerId="AD" clId="Web-{CA067D17-701B-5B3A-9CA6-4FD2A36B68E0}"/>
    <pc:docChg chg="modSld">
      <pc:chgData name="Vaidya, Maulik V" userId="S::maulik.vaidya@charter.com::e7883d86-c3b0-4490-94f9-9461ecb84c1b" providerId="AD" clId="Web-{CA067D17-701B-5B3A-9CA6-4FD2A36B68E0}" dt="2024-05-08T23:30:18.721" v="87" actId="20577"/>
      <pc:docMkLst>
        <pc:docMk/>
      </pc:docMkLst>
      <pc:sldChg chg="modSp">
        <pc:chgData name="Vaidya, Maulik V" userId="S::maulik.vaidya@charter.com::e7883d86-c3b0-4490-94f9-9461ecb84c1b" providerId="AD" clId="Web-{CA067D17-701B-5B3A-9CA6-4FD2A36B68E0}" dt="2024-05-08T23:27:56.701" v="1" actId="20577"/>
        <pc:sldMkLst>
          <pc:docMk/>
          <pc:sldMk cId="0" sldId="256"/>
        </pc:sldMkLst>
        <pc:spChg chg="mod">
          <ac:chgData name="Vaidya, Maulik V" userId="S::maulik.vaidya@charter.com::e7883d86-c3b0-4490-94f9-9461ecb84c1b" providerId="AD" clId="Web-{CA067D17-701B-5B3A-9CA6-4FD2A36B68E0}" dt="2024-05-08T23:27:56.701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30:18.721" v="87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CA067D17-701B-5B3A-9CA6-4FD2A36B68E0}" dt="2024-05-08T23:30:18.721" v="87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28:40.874" v="3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CA067D17-701B-5B3A-9CA6-4FD2A36B68E0}" dt="2024-05-08T23:28:40.874" v="32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2DB83D6B-33A8-C36F-BB87-9EC01FC0DBA9}"/>
    <pc:docChg chg="modSld">
      <pc:chgData name="Vaidya, Maulik V" userId="S::maulik.vaidya@charter.com::e7883d86-c3b0-4490-94f9-9461ecb84c1b" providerId="AD" clId="Web-{2DB83D6B-33A8-C36F-BB87-9EC01FC0DBA9}" dt="2024-05-08T20:21:31.094" v="51" actId="20577"/>
      <pc:docMkLst>
        <pc:docMk/>
      </pc:docMkLst>
      <pc:sldChg chg="modSp">
        <pc:chgData name="Vaidya, Maulik V" userId="S::maulik.vaidya@charter.com::e7883d86-c3b0-4490-94f9-9461ecb84c1b" providerId="AD" clId="Web-{2DB83D6B-33A8-C36F-BB87-9EC01FC0DBA9}" dt="2024-05-08T20:21:31.094" v="5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2DB83D6B-33A8-C36F-BB87-9EC01FC0DBA9}" dt="2024-05-08T20:21:31.094" v="51" actId="20577"/>
          <ac:spMkLst>
            <pc:docMk/>
            <pc:sldMk cId="3652790348" sldId="2401"/>
            <ac:spMk id="7" creationId="{8FA9B5D3-F4E7-A161-D684-09103543BF29}"/>
          </ac:spMkLst>
        </pc:spChg>
      </pc:sldChg>
    </pc:docChg>
  </pc:docChgLst>
  <pc:docChgLst>
    <pc:chgData name="Vaidya, Maulik V" userId="S::maulik.vaidya@charter.com::e7883d86-c3b0-4490-94f9-9461ecb84c1b" providerId="AD" clId="Web-{8A37DC37-CFFE-ED8E-4717-8BB4525E0137}"/>
    <pc:docChg chg="modSld">
      <pc:chgData name="Vaidya, Maulik V" userId="S::maulik.vaidya@charter.com::e7883d86-c3b0-4490-94f9-9461ecb84c1b" providerId="AD" clId="Web-{8A37DC37-CFFE-ED8E-4717-8BB4525E0137}" dt="2024-05-09T17:36:22.947" v="91" actId="20577"/>
      <pc:docMkLst>
        <pc:docMk/>
      </pc:docMkLst>
      <pc:sldChg chg="modSp">
        <pc:chgData name="Vaidya, Maulik V" userId="S::maulik.vaidya@charter.com::e7883d86-c3b0-4490-94f9-9461ecb84c1b" providerId="AD" clId="Web-{8A37DC37-CFFE-ED8E-4717-8BB4525E0137}" dt="2024-05-09T17:32:24.896" v="27" actId="20577"/>
        <pc:sldMkLst>
          <pc:docMk/>
          <pc:sldMk cId="3020780070" sldId="2394"/>
        </pc:sldMkLst>
        <pc:spChg chg="mod">
          <ac:chgData name="Vaidya, Maulik V" userId="S::maulik.vaidya@charter.com::e7883d86-c3b0-4490-94f9-9461ecb84c1b" providerId="AD" clId="Web-{8A37DC37-CFFE-ED8E-4717-8BB4525E0137}" dt="2024-05-09T17:32:24.896" v="27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">
        <pc:chgData name="Vaidya, Maulik V" userId="S::maulik.vaidya@charter.com::e7883d86-c3b0-4490-94f9-9461ecb84c1b" providerId="AD" clId="Web-{8A37DC37-CFFE-ED8E-4717-8BB4525E0137}" dt="2024-05-09T17:36:22.947" v="91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8A37DC37-CFFE-ED8E-4717-8BB4525E0137}" dt="2024-05-09T17:36:22.947" v="91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Vaidya, Maulik V" userId="e7883d86-c3b0-4490-94f9-9461ecb84c1b" providerId="ADAL" clId="{378F1F43-D744-AD46-9DE7-A0E0547C19E7}"/>
    <pc:docChg chg="custSel modSld">
      <pc:chgData name="Vaidya, Maulik V" userId="e7883d86-c3b0-4490-94f9-9461ecb84c1b" providerId="ADAL" clId="{378F1F43-D744-AD46-9DE7-A0E0547C19E7}" dt="2024-05-07T20:37:36.720" v="64" actId="20577"/>
      <pc:docMkLst>
        <pc:docMk/>
      </pc:docMkLst>
      <pc:sldChg chg="addSp modSp mod">
        <pc:chgData name="Vaidya, Maulik V" userId="e7883d86-c3b0-4490-94f9-9461ecb84c1b" providerId="ADAL" clId="{378F1F43-D744-AD46-9DE7-A0E0547C19E7}" dt="2024-05-07T20:37:36.720" v="64" actId="20577"/>
        <pc:sldMkLst>
          <pc:docMk/>
          <pc:sldMk cId="0" sldId="256"/>
        </pc:sldMkLst>
        <pc:spChg chg="add mod">
          <ac:chgData name="Vaidya, Maulik V" userId="e7883d86-c3b0-4490-94f9-9461ecb84c1b" providerId="ADAL" clId="{378F1F43-D744-AD46-9DE7-A0E0547C19E7}" dt="2024-05-07T20:37:36.720" v="64" actId="20577"/>
          <ac:spMkLst>
            <pc:docMk/>
            <pc:sldMk cId="0" sldId="256"/>
            <ac:spMk id="3" creationId="{B54DA13D-165F-E207-7D0A-ADCA7D4B08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5/11/24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5/11/24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5/11/24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340C617-14CB-8963-2D04-2F436D4A7E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0557DC-607C-1865-6B13-E285B770E90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70D493-09BD-0D90-8810-6158E9DEA6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A367A9-2950-D5D4-E67A-82454255A76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CF35-319D-4687-563B-415656A850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A798E8B-3B92-8115-9184-BFF13264FC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72C1-DBEB-4DAA-123E-E8366AC125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9670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9331/" TargetMode="External"/><Relationship Id="rId2" Type="http://schemas.openxmlformats.org/officeDocument/2006/relationships/hyperlink" Target="https://datatracker.ietf.org/doc/rfc933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4STeam/linu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Low latency flow treatment triggered by upper-layer (including ECN) indicators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4DA13D-165F-E207-7D0A-ADCA7D4B0862}"/>
              </a:ext>
            </a:extLst>
          </p:cNvPr>
          <p:cNvSpPr txBox="1"/>
          <p:nvPr/>
        </p:nvSpPr>
        <p:spPr>
          <a:xfrm>
            <a:off x="533400" y="5943600"/>
            <a:ext cx="2667000" cy="457200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Rev 0: initial submission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Rev 1: editorials + DSCP/TOS clarifications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DD3354-628F-9964-7FAD-09319C3C7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0353"/>
              </p:ext>
            </p:extLst>
          </p:nvPr>
        </p:nvGraphicFramePr>
        <p:xfrm>
          <a:off x="696913" y="2511425"/>
          <a:ext cx="792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10800" imgH="2743200" progId="Word.Document.8">
                  <p:embed/>
                </p:oleObj>
              </mc:Choice>
              <mc:Fallback>
                <p:oleObj name="Document" r:id="rId3" imgW="10210800" imgH="2743200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DD3354-628F-9964-7FAD-09319C3C76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511425"/>
                        <a:ext cx="7924800" cy="2306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7B70103-FC8D-FF4C-64C7-5D06132412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(4/4)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/>
              <a:t>One potential realization of the desired behavior could be by virtue of introduction of a new SME parameter e.g. </a:t>
            </a:r>
            <a:r>
              <a:rPr lang="en-US" b="0">
                <a:latin typeface="Courier New"/>
                <a:cs typeface="Courier New"/>
              </a:rPr>
              <a:t>dot11LLbasedTreatment</a:t>
            </a:r>
            <a:r>
              <a:rPr lang="en-US" b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/>
              <a:t>):</a:t>
            </a:r>
          </a:p>
          <a:p>
            <a:pPr lvl="1"/>
            <a:r>
              <a:rPr lang="en-US"/>
              <a:t>gets set at STA or AP when </a:t>
            </a:r>
            <a:r>
              <a:rPr lang="en-US" sz="2000" b="0">
                <a:latin typeface="Courier New"/>
                <a:cs typeface="Courier New"/>
              </a:rPr>
              <a:t>dot11RobustAVStreamingImplemented </a:t>
            </a:r>
            <a:r>
              <a:rPr lang="en-US"/>
              <a:t>is supported and .11bn-specific latency mechanisms can be employed (including consumption of L4S markings for flows belonging to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{AC_BE, AC_VI}</a:t>
            </a:r>
            <a:r>
              <a:rPr lang="en-US"/>
              <a:t>)</a:t>
            </a:r>
            <a:endParaRPr lang="en-US">
              <a:cs typeface="Times New Roman"/>
            </a:endParaRPr>
          </a:p>
          <a:p>
            <a:pPr lvl="2"/>
            <a:r>
              <a:rPr lang="en-US"/>
              <a:t>which may warrant introduction of a new transmit queue for {</a:t>
            </a:r>
            <a:r>
              <a:rPr lang="en-US">
                <a:latin typeface="Courier New"/>
                <a:cs typeface="Courier New"/>
              </a:rPr>
              <a:t>AC_BE}</a:t>
            </a:r>
            <a:r>
              <a:rPr lang="en-US"/>
              <a:t>e.g.{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A_BE</a:t>
            </a:r>
            <a:r>
              <a:rPr lang="en-US">
                <a:latin typeface="Courier New"/>
                <a:ea typeface="MS Gothic"/>
                <a:cs typeface="Courier New"/>
              </a:rPr>
              <a:t>};</a:t>
            </a:r>
            <a:r>
              <a:rPr lang="en-US">
                <a:latin typeface="Times New Roman"/>
                <a:ea typeface="MS Gothic"/>
                <a:cs typeface="Times New Roman"/>
              </a:rPr>
              <a:t>if so, then it will be in addition to the other two alternate queues {</a:t>
            </a:r>
            <a:r>
              <a:rPr lang="en-US">
                <a:latin typeface="Courier New"/>
                <a:ea typeface="MS Gothic"/>
                <a:cs typeface="Courier New"/>
              </a:rPr>
              <a:t>A_VO, A_VI}</a:t>
            </a:r>
            <a:endParaRPr lang="en-US">
              <a:latin typeface="Courier New"/>
              <a:cs typeface="Courier New"/>
            </a:endParaRPr>
          </a:p>
          <a:p>
            <a:pPr lvl="1"/>
            <a:r>
              <a:rPr lang="en-US"/>
              <a:t>g</a:t>
            </a:r>
            <a:r>
              <a:rPr lang="en-US" b="0"/>
              <a:t>ets exchanged between STA and AP at the time of STA’s association</a:t>
            </a:r>
            <a:endParaRPr lang="en-US" b="0">
              <a:cs typeface="Times New Roman"/>
            </a:endParaRPr>
          </a:p>
          <a:p>
            <a:pPr lvl="1"/>
            <a:r>
              <a:rPr lang="en-US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err="1"/>
              <a:t>rTWT</a:t>
            </a:r>
            <a:r>
              <a:rPr lang="en-US"/>
              <a:t> changes, DSO, non-secondary channel access </a:t>
            </a:r>
            <a:r>
              <a:rPr lang="en-US" err="1"/>
              <a:t>etc</a:t>
            </a:r>
            <a:r>
              <a:rPr lang="en-US"/>
              <a:t>) </a:t>
            </a:r>
          </a:p>
          <a:p>
            <a:pPr lvl="1"/>
            <a:endParaRPr lang="en-US" b="0">
              <a:cs typeface="Times New Roman"/>
            </a:endParaRP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5553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How to indicate desired latency treatment for a given flow? (1/2)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Present-day SCS framework does still lack the ability to convey application flow characteristics to/from STA and AP</a:t>
            </a:r>
          </a:p>
          <a:p>
            <a:pPr lvl="1"/>
            <a:r>
              <a:rPr lang="en-US" dirty="0">
                <a:cs typeface="Times New Roman"/>
              </a:rPr>
              <a:t>Understandably so as it seems the design intent for SCS was slightly different</a:t>
            </a:r>
          </a:p>
          <a:p>
            <a:r>
              <a:rPr lang="en-US" b="0" dirty="0">
                <a:cs typeface="Times New Roman"/>
              </a:rPr>
              <a:t>There can be two approaches to bridging such a gap</a:t>
            </a:r>
          </a:p>
          <a:p>
            <a:pPr lvl="1"/>
            <a:r>
              <a:rPr lang="en-US" dirty="0">
                <a:cs typeface="Times New Roman"/>
              </a:rPr>
              <a:t>Approach 1: Specify and signal a bitmap mask such that each value of the mask refers to fixed QoS traits (e.g. jitter, packet delay budget, packet error rate, averaging window, tolerable end to end latency </a:t>
            </a:r>
            <a:r>
              <a:rPr lang="en-US" dirty="0" err="1">
                <a:cs typeface="Times New Roman"/>
              </a:rPr>
              <a:t>etc</a:t>
            </a:r>
            <a:r>
              <a:rPr lang="en-US" dirty="0">
                <a:cs typeface="Times New Roman"/>
              </a:rPr>
              <a:t>)</a:t>
            </a:r>
          </a:p>
          <a:p>
            <a:pPr lvl="2"/>
            <a:r>
              <a:rPr lang="en-US" b="0" dirty="0">
                <a:cs typeface="Times New Roman"/>
              </a:rPr>
              <a:t>Easier to manage but difficult to scale to accommodate needs of future types of traffic</a:t>
            </a:r>
            <a:endParaRPr lang="en-US" dirty="0">
              <a:cs typeface="Times New Roman"/>
            </a:endParaRPr>
          </a:p>
          <a:p>
            <a:pPr lvl="1"/>
            <a:r>
              <a:rPr lang="en-US" b="0" dirty="0">
                <a:cs typeface="Times New Roman"/>
              </a:rPr>
              <a:t>Approach 2</a:t>
            </a:r>
            <a:r>
              <a:rPr lang="en-US" dirty="0">
                <a:cs typeface="Times New Roman"/>
              </a:rPr>
              <a:t>: Indicate desirable QoS traits either prior to or along with flow transmission</a:t>
            </a:r>
          </a:p>
          <a:p>
            <a:pPr lvl="2"/>
            <a:r>
              <a:rPr lang="en-US" dirty="0">
                <a:cs typeface="Times New Roman"/>
              </a:rPr>
              <a:t>Cumbersome </a:t>
            </a:r>
            <a:r>
              <a:rPr lang="en-US" dirty="0" err="1">
                <a:cs typeface="Times New Roman"/>
              </a:rPr>
              <a:t>signalling</a:t>
            </a:r>
            <a:r>
              <a:rPr lang="en-US" dirty="0">
                <a:cs typeface="Times New Roman"/>
              </a:rPr>
              <a:t> but can prove very flexile to accommodate needs of future types of traffic</a:t>
            </a:r>
          </a:p>
          <a:p>
            <a:pPr lvl="2"/>
            <a:r>
              <a:rPr lang="en-US" dirty="0">
                <a:cs typeface="Times New Roman"/>
              </a:rPr>
              <a:t>Next slide illustrates a high-level sketch of two potential solutions for this approach</a:t>
            </a:r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70052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How to indicate desired latency treatment for a given flow? (2/3)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1: Client-driven filter setup: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STA can indicate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2"/>
            <a:r>
              <a:rPr lang="en-US" dirty="0"/>
              <a:t>Above information can be included in a new element as part of SCS request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AP can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BAC525-8487-2422-22BE-28800EBCCA24}"/>
              </a:ext>
            </a:extLst>
          </p:cNvPr>
          <p:cNvGraphicFramePr>
            <a:graphicFrameLocks noGrp="1"/>
          </p:cNvGraphicFramePr>
          <p:nvPr/>
        </p:nvGraphicFramePr>
        <p:xfrm>
          <a:off x="2330061" y="4832326"/>
          <a:ext cx="5224935" cy="251519"/>
        </p:xfrm>
        <a:graphic>
          <a:graphicData uri="http://schemas.openxmlformats.org/drawingml/2006/table">
            <a:tbl>
              <a:tblPr firstRow="1" firstCol="1" bandRow="1"/>
              <a:tblGrid>
                <a:gridCol w="103276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1304706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1138551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1748913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Robust Action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Dialog Token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 Descriptor List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/>
        </p:nvGraphicFramePr>
        <p:xfrm>
          <a:off x="764800" y="5797327"/>
          <a:ext cx="7777538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80942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663143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575373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130678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72730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1453062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1175369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Request Type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Intra-AC Priority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Element (opt.)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Processing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3C49F-3873-19CE-376E-08E6638DD817}"/>
              </a:ext>
            </a:extLst>
          </p:cNvPr>
          <p:cNvCxnSpPr>
            <a:cxnSpLocks/>
          </p:cNvCxnSpPr>
          <p:nvPr/>
        </p:nvCxnSpPr>
        <p:spPr>
          <a:xfrm flipH="1">
            <a:off x="838200" y="5115570"/>
            <a:ext cx="4953000" cy="66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CD4A49-5D9D-1A76-7AAF-85ECBFBED97E}"/>
              </a:ext>
            </a:extLst>
          </p:cNvPr>
          <p:cNvCxnSpPr>
            <a:cxnSpLocks/>
          </p:cNvCxnSpPr>
          <p:nvPr/>
        </p:nvCxnSpPr>
        <p:spPr>
          <a:xfrm>
            <a:off x="7533225" y="5105377"/>
            <a:ext cx="923388" cy="67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361B4E-1534-A068-DBEB-74479DD0793A}"/>
              </a:ext>
            </a:extLst>
          </p:cNvPr>
          <p:cNvSpPr txBox="1"/>
          <p:nvPr/>
        </p:nvSpPr>
        <p:spPr>
          <a:xfrm>
            <a:off x="112293" y="4723759"/>
            <a:ext cx="223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Request Frame: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44288" y="5333078"/>
            <a:ext cx="2239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Descriptor Element:</a:t>
            </a:r>
          </a:p>
        </p:txBody>
      </p:sp>
    </p:spTree>
    <p:extLst>
      <p:ext uri="{BB962C8B-B14F-4D97-AF65-F5344CB8AC3E}">
        <p14:creationId xmlns:p14="http://schemas.microsoft.com/office/powerpoint/2010/main" val="415404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How to indicate desired latency treatment for a given flow? (3/3)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125787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2: Extend 802.11be [11] QoS: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Stream Classification Service (SCS) was enhanced in P802.11be with additional QoS Characteristics for time-sensitive traffic flows, which enables a direct mapping of scheduling requirements from 802.1Qbv to the 802.11 MAC</a:t>
            </a:r>
          </a:p>
          <a:p>
            <a:pPr lvl="1"/>
            <a:r>
              <a:rPr lang="en-US" dirty="0"/>
              <a:t>Even though the original design focused on time-sensitive flows, the mechanism can be applied to convey additional application-specific latency characteristics of a given flow</a:t>
            </a:r>
          </a:p>
          <a:p>
            <a:pPr lvl="1"/>
            <a:r>
              <a:rPr lang="en-US" dirty="0"/>
              <a:t>Similar to Proposal 1, an STA may indicate additional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 err="1"/>
              <a:t>Signalling</a:t>
            </a:r>
            <a:r>
              <a:rPr lang="en-US" dirty="0"/>
              <a:t> means to accommodate the addition (including capability exchange) will also need to be specified</a:t>
            </a:r>
          </a:p>
          <a:p>
            <a:pPr lvl="1"/>
            <a:r>
              <a:rPr lang="en-US" dirty="0"/>
              <a:t>AP can then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98063"/>
              </p:ext>
            </p:extLst>
          </p:nvPr>
        </p:nvGraphicFramePr>
        <p:xfrm>
          <a:off x="400833" y="5559333"/>
          <a:ext cx="8455069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67640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588724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739035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576198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68893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14608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563671">
                  <a:extLst>
                    <a:ext uri="{9D8B030D-6E8A-4147-A177-3AD203B41FA5}">
                      <a16:colId xmlns:a16="http://schemas.microsoft.com/office/drawing/2014/main" val="2308289492"/>
                    </a:ext>
                  </a:extLst>
                </a:gridCol>
                <a:gridCol w="663880">
                  <a:extLst>
                    <a:ext uri="{9D8B030D-6E8A-4147-A177-3AD203B41FA5}">
                      <a16:colId xmlns:a16="http://schemas.microsoft.com/office/drawing/2014/main" val="805557372"/>
                    </a:ext>
                  </a:extLst>
                </a:gridCol>
                <a:gridCol w="2029217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 Extension</a:t>
                      </a:r>
                      <a:endParaRPr lang="en-US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Control Info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Service Interval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Mnimum</a:t>
                      </a:r>
                      <a:r>
                        <a:rPr lang="en-US" sz="1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 Service Interval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Data Rate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Delay Bound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….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94390" y="5095084"/>
            <a:ext cx="452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(c.f. [11] Fig 9-1001au )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Characteristics Element:</a:t>
            </a:r>
          </a:p>
        </p:txBody>
      </p:sp>
    </p:spTree>
    <p:extLst>
      <p:ext uri="{BB962C8B-B14F-4D97-AF65-F5344CB8AC3E}">
        <p14:creationId xmlns:p14="http://schemas.microsoft.com/office/powerpoint/2010/main" val="76836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7041-614C-DF87-4268-87D4B304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Summary and 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039B-0771-185F-4696-8C20D3CCD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>
                <a:ea typeface="MS Gothic"/>
                <a:cs typeface="+mn-lt"/>
              </a:rPr>
              <a:t>A rationale for employing upper-layer L4S markings (in ECN field of IP header) as one (of many) criteria to identify flows requiring low-latency treatment is introduced</a:t>
            </a:r>
            <a:endParaRPr lang="en-US"/>
          </a:p>
          <a:p>
            <a:r>
              <a:rPr lang="en-US" b="0">
                <a:ea typeface="MS Gothic"/>
                <a:cs typeface="+mn-lt"/>
              </a:rPr>
              <a:t>followed</a:t>
            </a:r>
            <a:r>
              <a:rPr lang="en-US" b="0">
                <a:cs typeface="Times New Roman"/>
              </a:rPr>
              <a:t> by a mechanism to enable grouping of various low-latency flow identification and treatment options</a:t>
            </a:r>
          </a:p>
          <a:p>
            <a:r>
              <a:rPr lang="en-US" b="0">
                <a:cs typeface="Times New Roman"/>
              </a:rPr>
              <a:t>followed by a means to convey desirable characteristics expected of a low-latency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00ADB-7D24-76F9-D518-D481CB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9D6D7-6B43-2CC4-40B8-ACFCC7104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6141-0A01-F239-5F50-0C89E1E201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1997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DB6466-6A99-901D-E87F-2DD2DC83A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sym typeface="+mn-ea"/>
              </a:rPr>
              <a:t>802.11bn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sym typeface="+mn-ea"/>
              </a:rPr>
              <a:t>11-23-2065-00-0wng-l4s-and-implications-for-wi-fi</a:t>
            </a:r>
            <a:endParaRPr lang="en-US" altLang="zh-CN" b="0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sym typeface="+mn-ea"/>
              </a:rPr>
              <a:t>11-24-0080-01-0arc-l4s-over-wi-fi-links</a:t>
            </a:r>
            <a:endParaRPr lang="en-US" altLang="zh-CN" b="0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11-23-0679-00-0uhr-low-latency-qos-based-on-l4s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11-23-0034-01-ICne-congestion-signaling-csig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11-23-0650-01-qoS-revisited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ea typeface="宋体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 RFC 9330</a:t>
            </a:r>
            <a:endParaRPr lang="en-US" b="0" dirty="0">
              <a:ea typeface="宋体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>
                <a:ea typeface="宋体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 RFC 9331</a:t>
            </a:r>
            <a:endParaRPr lang="en-US" altLang="ko-KR" b="0" dirty="0">
              <a:ea typeface="宋体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ea typeface="宋体"/>
              </a:rPr>
              <a:t>802.11Rev me Draft 4.1</a:t>
            </a:r>
            <a:endParaRPr lang="en-US" altLang="zh-CN" b="0" dirty="0">
              <a:ea typeface="宋体"/>
              <a:sym typeface="+mn-ea"/>
            </a:endParaRPr>
          </a:p>
          <a:p>
            <a:pPr marL="457200" indent="-457200">
              <a:buAutoNum type="arabicPeriod"/>
            </a:pPr>
            <a:r>
              <a:rPr lang="en-US" b="0" dirty="0">
                <a:ea typeface="+mn-lt"/>
                <a:cs typeface="+mn-lt"/>
              </a:rPr>
              <a:t>11-24-0080-01-0arc-l4s-over-wi-fi-links</a:t>
            </a:r>
          </a:p>
          <a:p>
            <a:pPr marL="457200" indent="-457200">
              <a:buAutoNum type="arabicPeriod"/>
            </a:pPr>
            <a:r>
              <a:rPr lang="en-US" b="0" dirty="0">
                <a:ea typeface="宋体"/>
                <a:cs typeface="Times New Roman"/>
              </a:rPr>
              <a:t>802.11be Draft 4.0</a:t>
            </a:r>
          </a:p>
          <a:p>
            <a:endParaRPr lang="en-US" dirty="0"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8C06A-82C9-A8F8-5FCE-BD8654FF34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8E8FE-C9EF-ABDF-13FF-F43FC4C1FE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132C-6555-7FFD-5E47-A9D09B647A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02078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E0C6C2-5A44-E777-BB97-08FF0C16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2D975D-031A-8A5D-BF22-04BF3867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11bn PAR includes the reduction of tail latency in its scope of the IEEE 802.11bn project [1].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Several L4S related contributions ([1]-[6], [10]) were submitted to UHR SG, ARC SC, WNG SC; a few were discussed, and a few remain in queue for discussions.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The basis of most (except [6], [10]) contributions was a lean towards implementing some dual queue Active Queue Management (AQM) per [7], [8] within in 802.11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After various offline discussions with the involved parties, the authors understood that the concern with such an approach was one of need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Why implement such a manner of (in some sense, limiting) queuing when the cause of the congestion is not directly related to queues; instead, it is channel-access related?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In this contribution the authors propose a more loosely-coupled approach wherein ECN markings of a given flow (when indicating L4S related capabilities), along with other flow characteristics are used to apply various latency-reducing mechanisms available at 802.11 PHY/MAC; without suggestion of dual </a:t>
            </a:r>
            <a:r>
              <a:rPr lang="en-US" sz="1800" b="0">
                <a:solidFill>
                  <a:schemeClr val="tx1"/>
                </a:solidFill>
              </a:rPr>
              <a:t>AQM itself </a:t>
            </a:r>
            <a:r>
              <a:rPr lang="en-US" sz="1800" b="0" dirty="0">
                <a:solidFill>
                  <a:schemeClr val="tx1"/>
                </a:solidFill>
              </a:rPr>
              <a:t>– </a:t>
            </a:r>
            <a:r>
              <a:rPr lang="en-US" sz="1800" b="0" i="1" dirty="0">
                <a:solidFill>
                  <a:schemeClr val="bg1">
                    <a:lumMod val="75000"/>
                  </a:schemeClr>
                </a:solidFill>
              </a:rPr>
              <a:t>a tool in a toolkit approach</a:t>
            </a:r>
            <a:endParaRPr lang="en-US" sz="1400" b="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EEACB-95FE-527E-B884-CC4704C7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61C5C-3787-7214-9D56-BB5CD3F07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4ECDF-FBD0-B911-4C31-5E886919A3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589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As is known ([2], [6]) for L4S to work (between sender and receiver):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 Not all participating nodes in an e2e chain need to support L4S in its strictest (IETF RFC compliance) sense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All participating nodes in an e2e chain need to support carrying over ECN markings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L4S-supporting nodes</a:t>
            </a:r>
            <a:r>
              <a:rPr lang="en-US"/>
              <a:t>, can apply L4S-specific flow treatments (by way of implementation of [7],[8] including setting CE (11) in ECN field if node itself is experiencing congestion)</a:t>
            </a:r>
            <a:endParaRPr lang="en-US">
              <a:solidFill>
                <a:schemeClr val="tx1"/>
              </a:solidFill>
              <a:cs typeface="Times New Roman"/>
            </a:endParaRPr>
          </a:p>
          <a:p>
            <a:r>
              <a:rPr lang="en-US" b="0"/>
              <a:t>802.11 entities (STA, AP) are usually only two nodes of a much longer transport network end-to-end (e2e) chain</a:t>
            </a:r>
          </a:p>
          <a:p>
            <a:pPr lvl="1"/>
            <a:r>
              <a:rPr lang="en-US"/>
              <a:t>In DL direction, this would imply AP potentially having to make certain decisions</a:t>
            </a:r>
          </a:p>
          <a:p>
            <a:pPr lvl="1"/>
            <a:r>
              <a:rPr lang="en-US" b="0"/>
              <a:t>In UL direction, this would imply STA and/or AP potentially having to make certain decisions</a:t>
            </a:r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10109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(2/4) – DL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(sender) </a:t>
            </a:r>
            <a:r>
              <a:rPr lang="en-US" b="0">
                <a:sym typeface="Wingdings" pitchFamily="2" charset="2"/>
              </a:rPr>
              <a:t> (nodes)  (AP)  (STA)</a:t>
            </a:r>
          </a:p>
          <a:p>
            <a:pPr lvl="1"/>
            <a:r>
              <a:rPr lang="en-US" b="0">
                <a:sym typeface="Wingdings" pitchFamily="2" charset="2"/>
              </a:rPr>
              <a:t>AP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 peer node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AP at minimum needs to support /2/,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 meaning to carry over the ECN markings to the STA</a:t>
            </a:r>
            <a:endParaRPr lang="en-US" b="0">
              <a:solidFill>
                <a:schemeClr val="tx1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perspective: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In strictest of sense, there may not be any direct benefit to the AP in performing actions compliant to /3/</a:t>
            </a:r>
            <a:r>
              <a:rPr lang="en-US">
                <a:sym typeface="Wingdings" pitchFamily="2" charset="2"/>
              </a:rPr>
              <a:t> except for the case of AP experiencing congestion itself (e.g. due to various hardware or software issues)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But, distinguishing an L4S-marked flow to that of non-L4S-marked flow could allow an AP to employ the 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sym typeface="Wingdings" pitchFamily="2" charset="2"/>
              </a:rPr>
              <a:t>non-secondary channel access </a:t>
            </a:r>
            <a:r>
              <a:rPr lang="en-US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 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 It wouldn’t be too far-fetched to conclude that mechanism(s) which aid in identifying latency-sensitive flows (which L4S flows would be) would also fall under the purview of 802.11bn PAR [1]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STA IP layer will receive DL IP packet w/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IP header containing DSCP markings as done so by peer node and/or as modified by AP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sender’s intended payload in the data portion of IP packet</a:t>
            </a:r>
            <a:endParaRPr lang="en-US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Meaning, intended application (for that flow) in STA can disambiguate congestion from other losses/delays by examining IP header itself</a:t>
            </a:r>
            <a:endParaRPr lang="en-US">
              <a:cs typeface="Times New Roman"/>
            </a:endParaRPr>
          </a:p>
          <a:p>
            <a:pPr lvl="1"/>
            <a:endParaRPr lang="en-US" b="0">
              <a:sym typeface="Wingdings" pitchFamily="2" charset="2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56415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(3/4) – UL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>
                <a:sym typeface="Wingdings" pitchFamily="2" charset="2"/>
              </a:rPr>
              <a:t>(STA)  (AP)  (nodes)  </a:t>
            </a:r>
            <a:r>
              <a:rPr lang="en-US" b="0"/>
              <a:t>(receiver)</a:t>
            </a:r>
            <a:endParaRPr lang="en-US" b="0">
              <a:solidFill>
                <a:srgbClr val="FF0000"/>
              </a:solidFill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STA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application layer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STA, being the sender of L4S flow, supports /2/ and /3/ (from slide#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b="0">
                <a:sym typeface="Wingdings" pitchFamily="2" charset="2"/>
              </a:rPr>
              <a:t>)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AP, being an intermediate node, must support /2/ and may support /3/ </a:t>
            </a:r>
            <a:r>
              <a:rPr lang="en-US" b="0">
                <a:sym typeface="Wingdings" pitchFamily="2" charset="2"/>
              </a:rPr>
              <a:t>(from slide#3)</a:t>
            </a:r>
            <a:r>
              <a:rPr lang="en-US">
                <a:sym typeface="Wingdings" pitchFamily="2" charset="2"/>
              </a:rPr>
              <a:t>. 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above, here it is assumed that STA being the originator of L4S capable flow at least has L4S awareness (from L7 and below) till IP layer</a:t>
            </a:r>
            <a:endParaRPr lang="en-US">
              <a:cs typeface="Times New Roman"/>
            </a:endParaRPr>
          </a:p>
          <a:p>
            <a:pPr lvl="1"/>
            <a:r>
              <a:rPr lang="en-US">
                <a:cs typeface="Times New Roman"/>
              </a:rPr>
              <a:t>In theory, mechanisms for a sender to set ECN bits to CE at the source itself exist</a:t>
            </a:r>
            <a:r>
              <a:rPr lang="en-US" baseline="30000">
                <a:cs typeface="Times New Roman"/>
              </a:rPr>
              <a:t>1</a:t>
            </a:r>
            <a:r>
              <a:rPr lang="en-US">
                <a:cs typeface="Times New Roman"/>
              </a:rPr>
              <a:t>; but in practice this is not expected</a:t>
            </a:r>
            <a:endParaRPr lang="en-US">
              <a:sym typeface="Wingdings" pitchFamily="2" charset="2"/>
            </a:endParaRPr>
          </a:p>
          <a:p>
            <a:pPr lvl="1"/>
            <a:r>
              <a:rPr lang="en-US">
                <a:sym typeface="Wingdings" pitchFamily="2" charset="2"/>
              </a:rPr>
              <a:t>In scenarios where mechanisms such as UL OFDMA or UORA and trigger-based UL transmissions are employed at 802.11 PHY/MAC layers, appropriate ’desired’ (low-latency) flow treatment to the AP can certainly aid in better air resource utilization </a:t>
            </a:r>
            <a:endParaRPr lang="en-US">
              <a:solidFill>
                <a:srgbClr val="FF0000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 (STA perspective), reception of desired flow treatment of impending flows (which L4S flows would be) aiding in triggering of </a:t>
            </a:r>
            <a:r>
              <a:rPr lang="en-US" b="0">
                <a:sym typeface="Wingdings" pitchFamily="2" charset="2"/>
              </a:rPr>
              <a:t>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ea typeface="+mn-lt"/>
                <a:cs typeface="+mn-lt"/>
                <a:sym typeface="Wingdings" pitchFamily="2" charset="2"/>
              </a:rPr>
              <a:t>non-secondary channel access </a:t>
            </a:r>
            <a:r>
              <a:rPr lang="en-US" b="0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would also fall under the purview of 802.11bn PAR [1]</a:t>
            </a:r>
            <a:endParaRPr lang="en-US" b="0">
              <a:cs typeface="Times New Roman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406D-D2CB-B2EC-30F5-B7751A1990D2}"/>
              </a:ext>
            </a:extLst>
          </p:cNvPr>
          <p:cNvSpPr txBox="1"/>
          <p:nvPr/>
        </p:nvSpPr>
        <p:spPr>
          <a:xfrm>
            <a:off x="1959428" y="6204857"/>
            <a:ext cx="30570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1: </a:t>
            </a:r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  <a:hlinkClick r:id="rId2"/>
              </a:rPr>
              <a:t>https://github.com/L4STeam/linux</a:t>
            </a:r>
            <a:endParaRPr lang="en-US" sz="1000">
              <a:solidFill>
                <a:schemeClr val="tx1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(4/4) – 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sym typeface="Wingdings" pitchFamily="2" charset="2"/>
              </a:rPr>
              <a:t>The authors propose that the presence of L4S-marked packets (from upper layers) can serve as one of many criteria which can be used to determine and apply various current/future (in context of .11bn) 802.11-specific low-latency treatments</a:t>
            </a:r>
          </a:p>
          <a:p>
            <a:pPr lvl="1"/>
            <a:r>
              <a:rPr lang="en-US">
                <a:sym typeface="Wingdings" pitchFamily="2" charset="2"/>
              </a:rPr>
              <a:t>low-latency treatment for flows with ECN marking in IP header does </a:t>
            </a:r>
            <a:r>
              <a:rPr lang="en-US" u="sng">
                <a:sym typeface="Wingdings" pitchFamily="2" charset="2"/>
              </a:rPr>
              <a:t>not</a:t>
            </a:r>
            <a:r>
              <a:rPr lang="en-US">
                <a:sym typeface="Wingdings" pitchFamily="2" charset="2"/>
              </a:rPr>
              <a:t> </a:t>
            </a:r>
            <a:r>
              <a:rPr lang="en-US" b="0">
                <a:sym typeface="Wingdings" pitchFamily="2" charset="2"/>
              </a:rPr>
              <a:t>mean </a:t>
            </a:r>
            <a:r>
              <a:rPr lang="en-US" b="0" i="1">
                <a:sym typeface="Wingdings" pitchFamily="2" charset="2"/>
              </a:rPr>
              <a:t>“implement L4S (per IETF RFCs) on 802.11 PHY/MAC”</a:t>
            </a:r>
            <a:endParaRPr lang="en-US" b="0" i="1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Subsequently, the authors explore a few ways of enabling the above</a:t>
            </a:r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19531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How to distinguish between  `normal` vs `L4S marked` packets?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8-bit TOS / Traffic Class field in IPv4 / IPv6 header comprising of</a:t>
            </a:r>
          </a:p>
          <a:p>
            <a:pPr lvl="1"/>
            <a:r>
              <a:rPr lang="en-US" b="0" dirty="0"/>
              <a:t>6-bits of DSCP provide information regarding expected classification and treatment of IP packet</a:t>
            </a:r>
          </a:p>
          <a:p>
            <a:pPr lvl="1"/>
            <a:r>
              <a:rPr lang="en-US" dirty="0"/>
              <a:t>2-bits are Explicit Congestion Notification (ECN)</a:t>
            </a:r>
            <a:r>
              <a:rPr lang="en-US" b="0" dirty="0"/>
              <a:t> </a:t>
            </a:r>
          </a:p>
          <a:p>
            <a:pPr lvl="2"/>
            <a:r>
              <a:rPr lang="en-US" dirty="0"/>
              <a:t>(re)used to provide L4S’s end-to-end flow treatment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A4C290-8204-286A-71F5-F23FF911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711716"/>
              </p:ext>
            </p:extLst>
          </p:nvPr>
        </p:nvGraphicFramePr>
        <p:xfrm>
          <a:off x="1561306" y="43397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94">
                  <a:extLst>
                    <a:ext uri="{9D8B030D-6E8A-4147-A177-3AD203B41FA5}">
                      <a16:colId xmlns:a16="http://schemas.microsoft.com/office/drawing/2014/main" val="1536292405"/>
                    </a:ext>
                  </a:extLst>
                </a:gridCol>
                <a:gridCol w="4837906">
                  <a:extLst>
                    <a:ext uri="{9D8B030D-6E8A-4147-A177-3AD203B41FA5}">
                      <a16:colId xmlns:a16="http://schemas.microsoft.com/office/drawing/2014/main" val="1605781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2-bit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9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ECN-Capable Transport, Not-ECT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1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8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congestion experienced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4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(2/4)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Two broad frameworks within [9] provide consumption of various properties and expectations of application-generated flows by upper-layers (to U-MAC)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/>
              <a:t>(Application layer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) User Priorities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Access Categories mapping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b="0"/>
              <a:t>Stream Classification Serv</a:t>
            </a:r>
            <a:r>
              <a:rPr lang="en-US"/>
              <a:t>ice (SCS) introduced in 802.11aa</a:t>
            </a:r>
          </a:p>
          <a:p>
            <a:r>
              <a:rPr lang="en-US" b="0"/>
              <a:t>Previous contributions (e.g. [6]) have already presented thoughts in or around applicability of /a/. Few issues:</a:t>
            </a:r>
          </a:p>
          <a:p>
            <a:pPr lvl="1"/>
            <a:r>
              <a:rPr lang="en-US" b="0"/>
              <a:t>Aspects of /a/ are implementation dependent i.e. there may be a large variance in say 802.11be AP implementation by vendor X vs vendor </a:t>
            </a:r>
            <a:r>
              <a:rPr lang="en-US"/>
              <a:t>Y:</a:t>
            </a:r>
            <a:endParaRPr lang="en-US" b="0"/>
          </a:p>
          <a:p>
            <a:pPr lvl="2"/>
            <a:r>
              <a:rPr lang="en-US" b="0"/>
              <a:t>(</a:t>
            </a:r>
            <a:r>
              <a:rPr lang="en-US" b="0" err="1"/>
              <a:t>i</a:t>
            </a:r>
            <a:r>
              <a:rPr lang="en-US" b="0"/>
              <a:t>) understand the </a:t>
            </a:r>
            <a:r>
              <a:rPr lang="en-US"/>
              <a:t>characteristics of the </a:t>
            </a:r>
            <a:r>
              <a:rPr lang="en-US" b="0"/>
              <a:t>same application flow (say streaming live video) in the same manner and</a:t>
            </a:r>
          </a:p>
          <a:p>
            <a:pPr lvl="2"/>
            <a:r>
              <a:rPr lang="en-US"/>
              <a:t>(ii) </a:t>
            </a:r>
            <a:r>
              <a:rPr lang="en-US" b="0"/>
              <a:t>apply appropriate flow treatment (including scheduling priorities)</a:t>
            </a: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48144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packets?(3/4)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207191" cy="4113213"/>
          </a:xfrm>
        </p:spPr>
        <p:txBody>
          <a:bodyPr>
            <a:normAutofit fontScale="62500" lnSpcReduction="20000"/>
          </a:bodyPr>
          <a:lstStyle/>
          <a:p>
            <a:r>
              <a:rPr lang="en-US" b="0" dirty="0"/>
              <a:t>/b/ largely deals with </a:t>
            </a: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{AC_VO, AC_VI}</a:t>
            </a:r>
            <a:r>
              <a:rPr lang="en-US" b="0" dirty="0"/>
              <a:t> types of flows</a:t>
            </a:r>
          </a:p>
          <a:p>
            <a:pPr lvl="1"/>
            <a:r>
              <a:rPr lang="en-US" dirty="0"/>
              <a:t>Modern day application flows are increasingly hard to bucketize (by virtue of its packet delay budget, jitter requirements </a:t>
            </a:r>
            <a:r>
              <a:rPr lang="en-US" dirty="0" err="1"/>
              <a:t>etc</a:t>
            </a:r>
            <a:r>
              <a:rPr lang="en-US" dirty="0"/>
              <a:t> c.f. [6]) in such limited number (4,6,8) categories of flow treatments</a:t>
            </a:r>
          </a:p>
          <a:p>
            <a:pPr lvl="1"/>
            <a:r>
              <a:rPr lang="en-US" b="0" dirty="0"/>
              <a:t>But, SCS framework does provides a slightly more flexible way (compared to /a/) to consume desired per-flow treatment between STAs and APs</a:t>
            </a:r>
          </a:p>
          <a:p>
            <a:pPr lvl="1"/>
            <a:r>
              <a:rPr lang="en-US" b="0" dirty="0"/>
              <a:t>Means to relay TCP/IP-related parameters is also provided via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SCS Descriptor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 TCAS  Frame Classifier  Classifier Type (value = 1,4)</a:t>
            </a:r>
          </a:p>
          <a:p>
            <a:r>
              <a:rPr lang="en-US" b="0" dirty="0"/>
              <a:t>However, typically it is flows corresponding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Gothic"/>
                <a:cs typeface="Courier New" panose="02070309020205020404" pitchFamily="49" charset="0"/>
              </a:rPr>
              <a:t>{AC_BE, AC_VI}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which are </a:t>
            </a:r>
            <a:r>
              <a:rPr lang="en-US" b="0" dirty="0"/>
              <a:t>prone to queue-building ([2], [4], [6]) in intermediary or final nodes of an e2e chain</a:t>
            </a:r>
          </a:p>
          <a:p>
            <a:r>
              <a:rPr lang="en-US" b="0" dirty="0"/>
              <a:t>Also, employment of SCS in an AP or STA is governed by </a:t>
            </a:r>
            <a:r>
              <a:rPr lang="en-US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dot11RobustAVStreamingImplemented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(c.f. [9] 11.25.1</a:t>
            </a:r>
            <a:r>
              <a:rPr lang="en-US" b="0" dirty="0">
                <a:latin typeface="Times New Roman"/>
                <a:ea typeface="MS Gothic"/>
              </a:rPr>
              <a:t>) w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turn is dictated by voice and/or data related flows; not necessarily e.g. gaming.</a:t>
            </a:r>
          </a:p>
          <a:p>
            <a:r>
              <a:rPr lang="en-US" b="0" dirty="0">
                <a:latin typeface="Times New Roman"/>
                <a:ea typeface="MS Gothic"/>
              </a:rPr>
              <a:t>Hence, the use of SCS to cover non-video type queue-building traffic flows may not be covered adequately.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91FF92-1D3B-852A-3319-AA9877FF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92" y="2133600"/>
            <a:ext cx="305359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</TotalTime>
  <Words>2798</Words>
  <Application>Microsoft Macintosh PowerPoint</Application>
  <PresentationFormat>On-screen Show (4:3)</PresentationFormat>
  <Paragraphs>213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宋体</vt:lpstr>
      <vt:lpstr>Aptos</vt:lpstr>
      <vt:lpstr>Arial</vt:lpstr>
      <vt:lpstr>Courier New</vt:lpstr>
      <vt:lpstr>Times New Roman</vt:lpstr>
      <vt:lpstr>Wingdings</vt:lpstr>
      <vt:lpstr>Office Theme</vt:lpstr>
      <vt:lpstr>Document</vt:lpstr>
      <vt:lpstr>Low latency flow treatment triggered by upper-layer (including ECN) indicators</vt:lpstr>
      <vt:lpstr>Introduction</vt:lpstr>
      <vt:lpstr>Q1: Can distinguishing  `normal` vs `L4S marked` packets help? (1/4)</vt:lpstr>
      <vt:lpstr>Q1: Can distinguishing  `normal` vs `L4S marked` packets help? (2/4) – DL perspective</vt:lpstr>
      <vt:lpstr>Q1: Can distinguishing  `normal` vs `L4S marked` packets help? (3/4) – UL perspective</vt:lpstr>
      <vt:lpstr>Q1: Can distinguishing  `normal` vs `L4S marked` packets help? (4/4) – Conclusion</vt:lpstr>
      <vt:lpstr>Q2: How to distinguish between  `normal` vs `L4S marked` packets? (1/4)</vt:lpstr>
      <vt:lpstr>Q2: How to distinguish between  `normal` vs low-latency (including `L4S marked`) packets? (2/4)</vt:lpstr>
      <vt:lpstr>Q2: How to distinguish between  `normal` vs low-latency (including `L4S marked`) packets?(3/4)</vt:lpstr>
      <vt:lpstr>Q2: How to distinguish between  `normal` vs low-latency (including `L4S marked`) packets? (4/4)</vt:lpstr>
      <vt:lpstr>Q3: How to indicate desired latency treatment for a given flow? (1/2)</vt:lpstr>
      <vt:lpstr>Q3: How to indicate desired latency treatment for a given flow? (2/3)</vt:lpstr>
      <vt:lpstr>Q3: How to indicate desired latency treatment for a given flow? (3/3)</vt:lpstr>
      <vt:lpstr>Summary and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Vaidya, Maulik V</cp:lastModifiedBy>
  <cp:revision>1</cp:revision>
  <cp:lastPrinted>1601-01-01T00:00:00Z</cp:lastPrinted>
  <dcterms:created xsi:type="dcterms:W3CDTF">2017-01-26T15:28:16Z</dcterms:created>
  <dcterms:modified xsi:type="dcterms:W3CDTF">2024-05-11T15:53:01Z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