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327" r:id="rId4"/>
    <p:sldId id="269" r:id="rId5"/>
    <p:sldId id="270" r:id="rId6"/>
    <p:sldId id="271" r:id="rId7"/>
    <p:sldId id="273" r:id="rId8"/>
    <p:sldId id="272" r:id="rId9"/>
    <p:sldId id="274" r:id="rId10"/>
    <p:sldId id="328" r:id="rId11"/>
    <p:sldId id="329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1" d="100"/>
          <a:sy n="111" d="100"/>
        </p:scale>
        <p:origin x="53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802.11-24/0813r0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Discussions on AP Power Save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206046"/>
              </p:ext>
            </p:extLst>
          </p:nvPr>
        </p:nvGraphicFramePr>
        <p:xfrm>
          <a:off x="998538" y="2417763"/>
          <a:ext cx="10247312" cy="249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" name="Document" r:id="rId4" imgW="10448057" imgH="2539535" progId="Word.Document.8">
                  <p:embed/>
                </p:oleObj>
              </mc:Choice>
              <mc:Fallback>
                <p:oleObj name="Document" r:id="rId4" imgW="10448057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17763"/>
                        <a:ext cx="10247312" cy="2490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EAEA2-BAA7-41B2-AB5D-44C153E2F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Information/Actions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1F714-4D27-4817-9BD3-A4A398709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Some existing options/procedures in the current spec can be used for AP power save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E.g., TWT, TTLM, OMI, OMN, ICF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But existing options/procedures are not specifically designed for AP power save purposes, so it may introduce different issues when used for AP power save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Such as efficiency, overhead, performance, fairness, back compatibility, etc.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Additional information/actions are needed to extend existing options/procedures or define new procedures for AP power save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To address any potential issues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To make it easy to implement, operate and scale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To work with or utilize existing and new operations, such as multi-link and multi-AP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To provide options and interface for upper layers (e.g., network-level AP power save), and interactions among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EF2264-8F4D-4D08-8420-D2BCD97E35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686ED-0F5F-46A3-9CDE-4981A53804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162CBA-4075-4B3B-8151-EAAA2DFE5D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6065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FD2C8-24D6-4C22-96B9-A64FFDFAB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8CCC1-F381-4E72-AA40-683A2E393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This contribution presents discussions on AP power save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Power save for APs including infrastructure APs, mobile APs, and soft APs, and AP power save needs to be carefully designed, especially for infrastructure APs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Legacy STAs: different versions/generations, scenarios, requirements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Presence Request and scheduling information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Coexistence with unscheduled/dynamic power save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Additional information or actions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66079-3167-4FFE-ADC8-A6A500972E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C08E4-571D-436F-86D6-3F0FF95F35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3D3AF4-521C-49F3-AE70-172D587593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945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/>
              <a:t>[1] IEEE 802.11-23/1835r0, AP Power Management, Yongsen Ma (Samsung)</a:t>
            </a:r>
          </a:p>
          <a:p>
            <a:r>
              <a:rPr lang="en-US" sz="1600" dirty="0"/>
              <a:t>[2] IEEE 802.11-24/0097r0, AP Power Management – Follow-up, Yongsen Ma (Samsung)</a:t>
            </a:r>
          </a:p>
          <a:p>
            <a:r>
              <a:rPr lang="en-US" sz="1600" dirty="0"/>
              <a:t>[3] IEEE 802.11-24/0589r1, Dynamic TID-To-Link Mapping for AP MLD Power Save, Yongsen Ma (Samsung)</a:t>
            </a:r>
          </a:p>
          <a:p>
            <a:r>
              <a:rPr lang="en-US" sz="1600" dirty="0"/>
              <a:t>[4] </a:t>
            </a:r>
            <a:r>
              <a:rPr lang="en-GB" sz="1600" dirty="0"/>
              <a:t>IEEE 802.11-23/</a:t>
            </a:r>
            <a:r>
              <a:rPr lang="fr-FR" sz="1600" dirty="0"/>
              <a:t>0480r3, UHR </a:t>
            </a:r>
            <a:r>
              <a:rPr lang="fr-FR" sz="1600" dirty="0" err="1"/>
              <a:t>proposed</a:t>
            </a:r>
            <a:r>
              <a:rPr lang="fr-FR" sz="1600" dirty="0"/>
              <a:t> PAR, Laurent </a:t>
            </a:r>
            <a:r>
              <a:rPr lang="fr-FR" sz="1600" dirty="0" err="1"/>
              <a:t>Cariou</a:t>
            </a:r>
            <a:r>
              <a:rPr lang="fr-FR" sz="1600" dirty="0"/>
              <a:t> (Intel)</a:t>
            </a:r>
            <a:endParaRPr lang="en-US" sz="1600" dirty="0"/>
          </a:p>
          <a:p>
            <a:r>
              <a:rPr lang="en-GB" sz="1600" dirty="0"/>
              <a:t>[5] IEEE 802.11-23/0917r0, Liaison statement from Wi-Fi Alliance re: energy efficiency, Dorothy Stanley (HPE)</a:t>
            </a:r>
          </a:p>
          <a:p>
            <a:r>
              <a:rPr lang="en-GB" sz="1600" dirty="0"/>
              <a:t>[6] </a:t>
            </a:r>
            <a:r>
              <a:rPr lang="en-US" sz="1600" dirty="0"/>
              <a:t>IEEE 802.11-24/0548r0, Modeling and Generation of Realistic Network Activity, Stefan </a:t>
            </a:r>
            <a:r>
              <a:rPr lang="en-US" sz="1600" dirty="0" err="1"/>
              <a:t>Tschimben</a:t>
            </a:r>
            <a:r>
              <a:rPr lang="en-US" sz="1600" dirty="0"/>
              <a:t> (University of Colorado - Boulder)</a:t>
            </a:r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Previous contributions [1, 2]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 proposal of scheduled AP power save to improve the energy efficiency of APs while limiting the negative impact on functionality and performance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Procedures and operations for AP and non-AP STAs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Information elements and options for scheduling, power state, power state transition, capability, and management information</a:t>
            </a:r>
          </a:p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This contribution presents a follow up of discussions on AP power save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Scope and requirements: infrastructure APs, mobile APs, soft APs; network level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Legacy STAs: different versions/generations, scenarios, requirements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Presence Request and scheduling information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Coexistence with unscheduled/dynamic power save</a:t>
            </a:r>
          </a:p>
          <a:p>
            <a:pPr marL="801687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Additional information or actions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74187-4B53-4210-AAB1-B1ADCD1E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AP Power Save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7C449-7E46-4C9C-9C34-20D5CF192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1637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AP balances power save levels and performance requirements by adjusting its scheduling and capability. In the scheduled time window, the AP may operate in different states and capabilities [1, 2]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1" dirty="0"/>
              <a:t>Doze state: </a:t>
            </a:r>
            <a:r>
              <a:rPr lang="en-US" sz="1800" dirty="0"/>
              <a:t>e.g., AP MLD in Doze state on certain link(s) with no TID mapped (link disabled)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1" dirty="0"/>
              <a:t>Reduced functionality: </a:t>
            </a:r>
            <a:r>
              <a:rPr lang="en-US" sz="1800" dirty="0"/>
              <a:t>e.g., AP MLD having certain link(s) disabled for user data (no TID mapped) but enabled for management operations, such as Beacons, Probe Response, and some on-demand data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1" dirty="0"/>
              <a:t>Reduced capability: </a:t>
            </a:r>
            <a:r>
              <a:rPr lang="en-US" sz="1800" dirty="0"/>
              <a:t>e.g., AP operating in low power mode with BW=20MHz, NSS=1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4A7A9-BAE5-4AB2-ADD2-2F80979EE1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37131-9262-405E-ACE4-7570CC7328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EBBB19-5B65-42B1-92C6-8F4B1C055C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64D8D9-E1BA-4CF9-8D40-EBFBC46C507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38" y="5378043"/>
            <a:ext cx="10106207" cy="106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452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1A913-4C7A-41D7-961D-DB69962A2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of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06427-3621-40A6-979A-FCC2145D0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Scope and requirements of AP power save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Legacy STAs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Presence Request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Scheduling information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Coexistence with other AP power save options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Additional information and actions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006CD-586E-4467-80F6-8B745E923A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2AD26-4427-4CA6-86FB-BB5EFCFA6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808FAF-70B6-46BD-8E56-D9392E0675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084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6A799-D145-4BF7-878D-0B8390BBF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and Requirements of AP Power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EF0B3-224A-4A36-ADDA-9215B27CB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The target of previous contributions on scheduled AP power save [1, 2] includes infrastructure APs, soft APs, and mobile APs.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As mentioned by some members, power save for infrastructure APs is one of the scopes of UHR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UHR proposed PAR [4]: </a:t>
            </a:r>
            <a:r>
              <a:rPr lang="en-US" sz="1600" i="1" dirty="0"/>
              <a:t>“This amendment provides mechanisms for enhanced </a:t>
            </a:r>
            <a:r>
              <a:rPr lang="en-US" sz="1600" b="1" i="1" dirty="0"/>
              <a:t>power save for both Access Point (AP) (including mobile AP) </a:t>
            </a:r>
            <a:r>
              <a:rPr lang="en-US" sz="1600" i="1" dirty="0"/>
              <a:t>and non-AP stations and improved Peer-to-Peer (P2P) operation compared to Extremely High Throughput MAC/PHY operation.”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Liaison from WFA re: energy efficiency [5]: </a:t>
            </a:r>
            <a:r>
              <a:rPr lang="en-US" sz="1600" i="1" dirty="0"/>
              <a:t>“The Wi-Fi Alliance Operator Market Segment Task Group (OMTG) are writing to you in support of prioritization of measures </a:t>
            </a:r>
            <a:r>
              <a:rPr lang="en-US" sz="1600" b="1" i="1" dirty="0"/>
              <a:t>to reduced power consumption within the Wi-Fi Access Point</a:t>
            </a:r>
            <a:r>
              <a:rPr lang="en-US" sz="1600" i="1" dirty="0"/>
              <a:t> for future Wi-Fi standards.”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Power save for APs, especially for infrastructure APs, should be designed very carefully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Legacy STAs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Clients need to be able to scan, find the AP and associate, and have data communication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On-demand data, e.g., Probe Request, latency sensitive traffic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STAs in power save mode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…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ED1725-5761-4F42-B43B-D5106206B5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E265B-50F1-4A8F-873F-D13031A46C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3B33EF-F99E-4030-87FD-8E46575374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205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BAAC462-2E0F-4C57-B378-3E2CE74695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7531" y="3415018"/>
            <a:ext cx="4289774" cy="28955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9AFC195-2D99-4B28-8709-6D7D70CE3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Power Save in Presence of Legacy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A9FDB-D57E-45ED-AFE2-867FC0455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There should be rules/options to avoid any functional and performance degradation for legacy STAs.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Depends on the version/generation/capability of legacy STAs, the AP may enter different power save modes in terms of scheduling and capability, e.g.,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If there is any legacy STA associated, the AP should not enter absent/disabled/Doze state.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The AP may operate in reduced capability mode in presence of legacy STAs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Notify STAs of any changes: e.g., OMI, OMN, and Notify Channel Width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STAs knowing the changes/schedule (e.g., UHR/EHT/HE) may take actions accordingly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STAs not knowing the changes (e.g., non-HT) may operate as normal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Improved energy efficiency for the AP because of reduced BW/NSS (+low load)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With minimal or none negative impact on legacy STAs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The AP may return to full capability based on certain condition/requirement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Controlled scenarios may pay less attention to certain legacy STAs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E.g., industrial scenarios: the version/generation of STAs is known and fixed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1D977-BEB8-4889-9BD4-4F1AE6C15C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821CD-93E8-42E0-9F72-E3C0038CB8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D1B0B1-2D05-46BC-896B-8E621A53F5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611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FC195-2D99-4B28-8709-6D7D70CE3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Presence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A9FDB-D57E-45ED-AFE2-867FC0455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Two different types of Presence Request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STAs may </a:t>
            </a:r>
            <a:r>
              <a:rPr lang="en-US" sz="1800" b="1" dirty="0"/>
              <a:t>request the AP to be present</a:t>
            </a:r>
            <a:r>
              <a:rPr lang="en-US" sz="1800" dirty="0"/>
              <a:t>, if the AP is in absent/disabled state on certain link, for example, Presence Request could be done by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TTLM: a STA negotiates a TTLM with the AP to enable a link (certain TID(s) mapped) that was previously disabled (no TID mapped)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One bit in a request frame, e.g., in ICF or low latency indication: a STA sends a request, low latency indication or certain buffer status report to the AP on one link, and the AP enables another link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STAs may request the AP to send out </a:t>
            </a:r>
            <a:r>
              <a:rPr lang="en-US" sz="1800" b="1" dirty="0"/>
              <a:t>the presence/scheduling/OM info.</a:t>
            </a:r>
            <a:r>
              <a:rPr lang="en-US" sz="1800" dirty="0"/>
              <a:t> It can be sent</a:t>
            </a:r>
            <a:endParaRPr lang="en-US" sz="1800" b="1" dirty="0"/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with PS-Poll from a STA that waked up from power save mode to ask the AP to send the current presence scheduling.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with Probe Request from a STA such that the STA knows the AP’s scheduling and capability after receiving the Probe Response.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previous contribution [2] discusses two options for Presence Request: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Single frame/element with a request type subfield (request AP to be present or to send out the scheduling/OM)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Separate frames/elements for Presence Request and Scheduling/OM Request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1D977-BEB8-4889-9BD4-4F1AE6C15C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821CD-93E8-42E0-9F72-E3C0038CB8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D1B0B1-2D05-46BC-896B-8E621A53F5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730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FC195-2D99-4B28-8709-6D7D70CE3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A9FDB-D57E-45ED-AFE2-867FC0455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scheduling is intended to provide timing and scheduling information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Predictable/repeatable in terms of scheduling, capability, and operating mode of the AP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STAs knowing the scheduling may take actions accordingly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Some scenarios (e.g., with controlled, predictable, or periodic traffic and channel load) may benefit from the scheduling (pre-determined or dynamically triggered)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The scheduling may be long-term, short-term, one-time, repeatable or periodic, and can be used together with unscheduled/dynamic AP power save (more details on the next slide)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1D977-BEB8-4889-9BD4-4F1AE6C15C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821CD-93E8-42E0-9F72-E3C0038CB8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D1B0B1-2D05-46BC-896B-8E621A53F5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BBC1737-5E26-449E-9321-B5AF54133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903331"/>
              </p:ext>
            </p:extLst>
          </p:nvPr>
        </p:nvGraphicFramePr>
        <p:xfrm>
          <a:off x="699983" y="4264025"/>
          <a:ext cx="1078992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456882185"/>
                    </a:ext>
                  </a:extLst>
                </a:gridCol>
                <a:gridCol w="3108960">
                  <a:extLst>
                    <a:ext uri="{9D8B030D-6E8A-4147-A177-3AD203B41FA5}">
                      <a16:colId xmlns:a16="http://schemas.microsoft.com/office/drawing/2014/main" val="847546082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314002845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246550785"/>
                    </a:ext>
                  </a:extLst>
                </a:gridCol>
                <a:gridCol w="3749040">
                  <a:extLst>
                    <a:ext uri="{9D8B030D-6E8A-4147-A177-3AD203B41FA5}">
                      <a16:colId xmlns:a16="http://schemas.microsoft.com/office/drawing/2014/main" val="1415155029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Scheduling Type and Timing Info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Scheduling Pattern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98703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When, how long and how often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Start time, duration, interval, stop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Long-term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repeatable/periodic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Using TWT [2]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4424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Start time, duration, interval (persistent)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Long-term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repeatable/periodic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Using TWT with Persistence subfield = 255 [2]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357428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When and how 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Start time, duration (long)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Long-term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one-time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Using TTLM [2, 3]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3829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Start time, duration (short)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Short-term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one-time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Using TWT in SP level [2] or ICF in TXOP level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87376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When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Start time (w/o duration or stop time, persistent until explicitly terminated)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Long-term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one-time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Using OMI/OMN [3]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814869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Short-time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one-time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Using ICF/CF-END in TXOP level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911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7903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FC195-2D99-4B28-8709-6D7D70CE3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Coexistence with Unscheduled/Dynamic AP Power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A9FDB-D57E-45ED-AFE2-867FC0455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previous contributions [1, 2] mainly focus on scheduled AP power save in long-term, wherein the AP would be idling or in low duty cycle mode during certain time of the day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Socket powered APs/home APs: early mornings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APs in enterprise/office/industrial/school campus [6]: off-work hours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APs in stadiums/shopping malls: outside of operating hours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Can also be used for short-term, such as SP level using TWT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Can also be used together with unscheduled/dynamic AP power save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Need to have rules and options to avoid any potential issues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1D977-BEB8-4889-9BD4-4F1AE6C15C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821CD-93E8-42E0-9F72-E3C0038CB8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D1B0B1-2D05-46BC-896B-8E621A53F5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FFDD9D3-857B-423A-8889-6DAA0547A1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559" y="4831622"/>
            <a:ext cx="9192768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703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802.11 templete1.potx" id="{DBF99F34-589B-41D3-8A44-12F30218179F}" vid="{A808D713-924E-43C9-AAD6-91484B472D3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 templete1</Template>
  <TotalTime>30899</TotalTime>
  <Words>1753</Words>
  <Application>Microsoft Office PowerPoint</Application>
  <PresentationFormat>Widescreen</PresentationFormat>
  <Paragraphs>176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 Unicode MS</vt:lpstr>
      <vt:lpstr>MS Gothic</vt:lpstr>
      <vt:lpstr>Times New Roman</vt:lpstr>
      <vt:lpstr>Office Theme</vt:lpstr>
      <vt:lpstr>Document</vt:lpstr>
      <vt:lpstr>Discussions on AP Power Save</vt:lpstr>
      <vt:lpstr>Abstract</vt:lpstr>
      <vt:lpstr>Recap: AP Power Save Proposal</vt:lpstr>
      <vt:lpstr>Outline of Discussions</vt:lpstr>
      <vt:lpstr>Scope and Requirements of AP Power Save</vt:lpstr>
      <vt:lpstr>AP Power Save in Presence of Legacy STAs</vt:lpstr>
      <vt:lpstr>Presence Request</vt:lpstr>
      <vt:lpstr>Scheduling Information</vt:lpstr>
      <vt:lpstr>Coexistence with Unscheduled/Dynamic AP Power Save</vt:lpstr>
      <vt:lpstr>Additional Information/Actions 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Discussions on AP Power Save</dc:title>
  <dc:creator>Yongsen Ma</dc:creator>
  <cp:keywords/>
  <cp:lastModifiedBy>Yongsen Ma</cp:lastModifiedBy>
  <cp:revision>250</cp:revision>
  <cp:lastPrinted>1601-01-01T00:00:00Z</cp:lastPrinted>
  <dcterms:created xsi:type="dcterms:W3CDTF">2024-04-30T21:56:52Z</dcterms:created>
  <dcterms:modified xsi:type="dcterms:W3CDTF">2024-06-03T20:24:49Z</dcterms:modified>
  <cp:category>Yongsen Ma, Samsung</cp:category>
</cp:coreProperties>
</file>