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86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72" r:id="rId22"/>
    <p:sldId id="26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83552-B6C7-4ED4-A5C1-19B701EC9198}" v="28" dt="2024-05-10T22:22:5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2349941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0.500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46" y="3770784"/>
            <a:ext cx="131445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3045078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907515" y="1273862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Implementing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is a Trivial Exercise</a:t>
            </a:r>
          </a:p>
        </p:txBody>
      </p:sp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All that DPWiFi Math Says 92 Gbps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The 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they Proceed to Validate </a:t>
            </a:r>
            <a:r>
              <a:rPr lang="en-US" sz="2000" b="1" dirty="0">
                <a:solidFill>
                  <a:srgbClr val="C00000"/>
                </a:solidFill>
              </a:rPr>
              <a:t>92Gbps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Product Design Could also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3C7DF454-1DC4-A57B-CC20-A04E9B30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6" y="1175887"/>
            <a:ext cx="7725909" cy="48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58" y="1876424"/>
            <a:ext cx="8717769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Detail regarding DPWiFi Value Chain Stage 1</a:t>
            </a:r>
            <a:r>
              <a:rPr lang="en-US" sz="2400" b="1" dirty="0">
                <a:solidFill>
                  <a:schemeClr val="tx1"/>
                </a:solidFill>
              </a:rPr>
              <a:t>: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and Beamforming technologies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Operation in the UNII Bands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63" y="1532586"/>
            <a:ext cx="7512074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800" u="sng" dirty="0"/>
              <a:t>DPWiFi for IEEE802.11bn WMANs</a:t>
            </a:r>
            <a:br>
              <a:rPr lang="en-GB" sz="18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F4F33-E1E4-8806-212A-DA5B3D1F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08" y="1358602"/>
            <a:ext cx="5390420" cy="4573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57671-F2A8-D94A-6255-9420F82087F3}"/>
              </a:ext>
            </a:extLst>
          </p:cNvPr>
          <p:cNvSpPr txBox="1"/>
          <p:nvPr/>
        </p:nvSpPr>
        <p:spPr>
          <a:xfrm>
            <a:off x="6438358" y="2176388"/>
            <a:ext cx="25113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Polarization</a:t>
            </a:r>
            <a:b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and Beamforming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8FB68-FB74-FBB2-2494-74CB18616291}"/>
              </a:ext>
            </a:extLst>
          </p:cNvPr>
          <p:cNvSpPr txBox="1"/>
          <p:nvPr/>
        </p:nvSpPr>
        <p:spPr>
          <a:xfrm>
            <a:off x="6571989" y="5669961"/>
            <a:ext cx="251138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$10/mo 60/60/24/7 Dedicated 4kHD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~2.5B DPWiFi Connections worldwide by 2030</a:t>
            </a:r>
          </a:p>
        </p:txBody>
      </p: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BD15A-2A1E-6267-A4ED-782F27D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54" y="1660836"/>
            <a:ext cx="8963492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[S],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2811C-6838-F3E5-4C03-2C96334E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2" r="29227" b="3659"/>
          <a:stretch/>
        </p:blipFill>
        <p:spPr>
          <a:xfrm>
            <a:off x="3613224" y="2057859"/>
            <a:ext cx="4963438" cy="2697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948" y="5202060"/>
            <a:ext cx="5193613" cy="5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Heuristic 2-Stream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Handwaving </a:t>
            </a:r>
            <a:r>
              <a:rPr lang="en-US" sz="2000" b="1" i="1" dirty="0">
                <a:solidFill>
                  <a:srgbClr val="C00000"/>
                </a:solidFill>
              </a:rPr>
              <a:t>Indicates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GB" sz="2000" b="1" dirty="0">
                <a:solidFill>
                  <a:srgbClr val="C00000"/>
                </a:solidFill>
              </a:rPr>
              <a:t>Non-Singular and Uniform (r = 0.5000) </a:t>
            </a:r>
            <a:r>
              <a:rPr lang="en-US" sz="2000" b="1" dirty="0">
                <a:solidFill>
                  <a:srgbClr val="C00000"/>
                </a:solidFill>
              </a:rPr>
              <a:t>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8F7BAF-F949-4727-9CD8-9B5CF46D122E}"/>
              </a:ext>
            </a:extLst>
          </p:cNvPr>
          <p:cNvGrpSpPr/>
          <p:nvPr/>
        </p:nvGrpSpPr>
        <p:grpSpPr>
          <a:xfrm>
            <a:off x="2654806" y="1236370"/>
            <a:ext cx="6981872" cy="4779669"/>
            <a:chOff x="2654806" y="1236370"/>
            <a:chExt cx="6981872" cy="4779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AAA58-C290-F1AB-7483-52AFAA36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806" y="1236370"/>
              <a:ext cx="6981872" cy="4779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231EAC-94AA-2E10-0403-757FAF602A35}"/>
                </a:ext>
              </a:extLst>
            </p:cNvPr>
            <p:cNvSpPr txBox="1"/>
            <p:nvPr/>
          </p:nvSpPr>
          <p:spPr>
            <a:xfrm>
              <a:off x="7955139" y="3839275"/>
              <a:ext cx="1383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8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[TC]-[RC]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dot product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2092B4-7641-F859-1DA8-E15B0E271961}"/>
                </a:ext>
              </a:extLst>
            </p:cNvPr>
            <p:cNvCxnSpPr/>
            <p:nvPr/>
          </p:nvCxnSpPr>
          <p:spPr>
            <a:xfrm flipH="1" flipV="1">
              <a:off x="7656630" y="3913141"/>
              <a:ext cx="635619" cy="1569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Rigorous n-Stream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Math </a:t>
            </a:r>
            <a:r>
              <a:rPr lang="en-US" sz="2000" b="1" i="1" dirty="0">
                <a:solidFill>
                  <a:srgbClr val="C00000"/>
                </a:solidFill>
              </a:rPr>
              <a:t>Demonstrates</a:t>
            </a:r>
            <a:r>
              <a:rPr lang="en-US" sz="2000" b="1" dirty="0">
                <a:solidFill>
                  <a:srgbClr val="C00000"/>
                </a:solidFill>
              </a:rPr>
              <a:t> a Non-Singular and Uniformly r = 0.500 Canonical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9DA70-004D-2DF5-CC8D-E719E6913DBC}"/>
              </a:ext>
            </a:extLst>
          </p:cNvPr>
          <p:cNvGrpSpPr/>
          <p:nvPr/>
        </p:nvGrpSpPr>
        <p:grpSpPr>
          <a:xfrm>
            <a:off x="467512" y="1738130"/>
            <a:ext cx="11128187" cy="3623318"/>
            <a:chOff x="467512" y="1738130"/>
            <a:chExt cx="11128187" cy="362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42146-57EC-6F4D-7AE6-0E8D7E12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62" y="1779986"/>
              <a:ext cx="4915437" cy="33817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6FEBD-AAFE-1B0C-30B8-6965919C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12" y="1738130"/>
              <a:ext cx="6341539" cy="33817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EE13EE-F14B-54A2-1A61-A9728C4C61FE}"/>
                </a:ext>
              </a:extLst>
            </p:cNvPr>
            <p:cNvSpPr txBox="1"/>
            <p:nvPr/>
          </p:nvSpPr>
          <p:spPr>
            <a:xfrm>
              <a:off x="10429620" y="5084449"/>
              <a:ext cx="973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0.5000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79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11909</TotalTime>
  <Words>1028</Words>
  <Application>Microsoft Office PowerPoint</Application>
  <PresentationFormat>Widescreen</PresentationFormat>
  <Paragraphs>229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Heuristic 2-Stream [HDP] Analysis</vt:lpstr>
      <vt:lpstr>Rigorous n-Stream [HDP] Analysis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12</cp:revision>
  <cp:lastPrinted>1601-01-01T00:00:00Z</cp:lastPrinted>
  <dcterms:created xsi:type="dcterms:W3CDTF">2024-01-15T15:24:42Z</dcterms:created>
  <dcterms:modified xsi:type="dcterms:W3CDTF">2024-05-10T22:28:19Z</dcterms:modified>
  <cp:category>Name, Affiliation</cp:category>
</cp:coreProperties>
</file>