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4" r:id="rId4"/>
    <p:sldId id="268" r:id="rId5"/>
    <p:sldId id="269" r:id="rId6"/>
    <p:sldId id="270" r:id="rId7"/>
    <p:sldId id="267" r:id="rId8"/>
    <p:sldId id="262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9452AC5-F3F5-02A1-6CCC-58B16225A901}" name="주성 문" initials="주문" userId="202646a90de89a20" providerId="Windows Live"/>
  <p188:author id="{396AEEE6-623A-3D05-685E-851438B14508}" name="김용호" initials="김" userId="S::ronnykim@office.ut.ac.kr::a97274c0-04a6-4462-84d2-77f6f8cdc30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1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08" autoAdjust="0"/>
    <p:restoredTop sz="95640" autoAdjust="0"/>
  </p:normalViewPr>
  <p:slideViewPr>
    <p:cSldViewPr>
      <p:cViewPr>
        <p:scale>
          <a:sx n="151" d="100"/>
          <a:sy n="151" d="100"/>
        </p:scale>
        <p:origin x="1504" y="3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4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May 2024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May 2024</a:t>
            </a:r>
            <a:endParaRPr lang="en-GB" altLang="ko-Kore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May 2024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May 2024</a:t>
            </a:r>
            <a:endParaRPr lang="en-GB" altLang="ko-Kore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May 2024</a:t>
            </a:r>
            <a:endParaRPr lang="en-GB" altLang="ko-Kore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May 2024</a:t>
            </a:r>
            <a:endParaRPr lang="en-GB" altLang="ko-Kore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May 2024</a:t>
            </a:r>
            <a:endParaRPr lang="en-GB" altLang="ko-Kore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May 2024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May 2024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May 2024</a:t>
            </a:r>
            <a:endParaRPr lang="en-GB" altLang="ko-Kore-KR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0806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latin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Multi-link In-device Coexistence Management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1234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2024-05-08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/>
              <a:t>May 2024</a:t>
            </a:r>
            <a:endParaRPr lang="en-GB" altLang="ko-Kore-KR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9086886"/>
              </p:ext>
            </p:extLst>
          </p:nvPr>
        </p:nvGraphicFramePr>
        <p:xfrm>
          <a:off x="506413" y="3200400"/>
          <a:ext cx="8085137" cy="234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문서" r:id="rId3" imgW="8255000" imgH="2400300" progId="Word.Document.8">
                  <p:embed/>
                </p:oleObj>
              </mc:Choice>
              <mc:Fallback>
                <p:oleObj name="문서" r:id="rId3" imgW="8255000" imgH="24003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3200400"/>
                        <a:ext cx="8085137" cy="234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826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662EE55-089F-3268-39E1-D3450447B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Abstract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A26B347-9A6B-3DCE-A243-8A0CF8B5A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75252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b="0" dirty="0"/>
              <a:t>In 11bn, in-device coexistence (IDC) indication based on response control frame(RCF) method was proposed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b="0" dirty="0"/>
              <a:t>RCF can be extended to indicate more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dirty="0"/>
              <a:t>e.g., multi-link availability indication, delayed information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b="0" dirty="0"/>
              <a:t>With the proposing method, IDC can be managed over multi-link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953FA2B-1D55-E6AC-E811-A076070620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AB40233-AA23-CE24-3035-9DA2ADA2B71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769B5575-958E-A21C-D69F-0C610CD5F6D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May 2024</a:t>
            </a:r>
            <a:endParaRPr lang="en-GB" altLang="ko-Kore-KR" dirty="0"/>
          </a:p>
        </p:txBody>
      </p:sp>
    </p:spTree>
    <p:extLst>
      <p:ext uri="{BB962C8B-B14F-4D97-AF65-F5344CB8AC3E}">
        <p14:creationId xmlns:p14="http://schemas.microsoft.com/office/powerpoint/2010/main" val="2168402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662EE55-089F-3268-39E1-D3450447B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Background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A26B347-9A6B-3DCE-A243-8A0CF8B5A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84784"/>
            <a:ext cx="7770813" cy="482453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2000" b="0" dirty="0"/>
              <a:t>In [1], RCF transmission method was discussed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2000" b="0" dirty="0"/>
              <a:t>When an AP transmit initial control frame (ICF) to a non-AP STA, the non-AP STA responses with an RCF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2000" b="0" dirty="0"/>
              <a:t>The RCF frame can indicate the non-AP STA’s unavailability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600" dirty="0"/>
              <a:t>ICF-RCF frame exchange can handle the IDC problem discussed in UHR SG and </a:t>
            </a:r>
            <a:r>
              <a:rPr kumimoji="1" lang="en-US" altLang="ko-KR" sz="1600" dirty="0" err="1"/>
              <a:t>TGbn</a:t>
            </a:r>
            <a:r>
              <a:rPr kumimoji="1" lang="en-US" altLang="ko-KR" sz="1600" dirty="0"/>
              <a:t>.</a:t>
            </a:r>
            <a:endParaRPr kumimoji="1" lang="en-US" altLang="ko-KR" sz="1600" b="0" dirty="0"/>
          </a:p>
          <a:p>
            <a:pPr>
              <a:buFont typeface="Arial" panose="020B0604020202020204" pitchFamily="34" charset="0"/>
              <a:buChar char="•"/>
            </a:pPr>
            <a:endParaRPr kumimoji="1" lang="en-US" altLang="ko-KR" sz="1600" b="0" dirty="0"/>
          </a:p>
          <a:p>
            <a:pPr marL="0" indent="0"/>
            <a:r>
              <a:rPr kumimoji="1" lang="en-US" altLang="ko-KR" sz="1400" b="0" dirty="0"/>
              <a:t>Example of RCF transmission [1]:</a:t>
            </a:r>
          </a:p>
          <a:p>
            <a:pPr marL="0" indent="0"/>
            <a:r>
              <a:rPr kumimoji="1" lang="en-US" altLang="ko-KR" sz="1400" b="0" dirty="0"/>
              <a:t>					</a:t>
            </a:r>
            <a:endParaRPr kumimoji="1" lang="en-US" altLang="ko-KR" sz="2000" b="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953FA2B-1D55-E6AC-E811-A076070620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AB40233-AA23-CE24-3035-9DA2ADA2B71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7496497"/>
            <a:ext cx="3184520" cy="180975"/>
          </a:xfrm>
        </p:spPr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769B5575-958E-A21C-D69F-0C610CD5F6D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May 2024</a:t>
            </a:r>
            <a:endParaRPr lang="en-GB" altLang="ko-Kore-KR" dirty="0"/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86A09EAC-4103-CACB-1B4D-67CB83ACC9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213" y="4341001"/>
            <a:ext cx="7772400" cy="2051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216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40AF2C4-4B22-4353-A7C7-7437EEC68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Extension for RCF frame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5701AF9-76CA-B87F-CDDD-9170F54A8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84784"/>
            <a:ext cx="7770813" cy="460962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b="0" dirty="0"/>
              <a:t>This submission proposes an extension for RCF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b="0" dirty="0"/>
              <a:t>Multi-link unavailability indication (MLUI)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b="0" dirty="0"/>
              <a:t>When the RCF frame contains MLUI, the AP can schedule downlink frames regarding the indication.</a:t>
            </a:r>
          </a:p>
          <a:p>
            <a:pPr lvl="1">
              <a:buFont typeface="Arial" panose="020B0604020202020204" pitchFamily="34" charset="0"/>
              <a:buChar char="•"/>
            </a:pPr>
            <a:endParaRPr kumimoji="1" lang="en-US" altLang="ko-KR" b="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F5FEBE2-33F1-AF87-9619-89BC189114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49E10C6-99D5-A3AC-9A43-7DA74E12E7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C6F60AE1-9D03-D098-AFD3-A1FD554C78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May 2024</a:t>
            </a:r>
            <a:endParaRPr lang="en-GB" altLang="ko-Kore-KR" dirty="0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A1BEC695-D9EA-9761-5CCE-CFC93EC86A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3284984"/>
            <a:ext cx="8376897" cy="2525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599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40AF2C4-4B22-4353-A7C7-7437EEC68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Unsolicited RCF transmission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5701AF9-76CA-B87F-CDDD-9170F54A8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84784"/>
            <a:ext cx="7770813" cy="460962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b="0" dirty="0"/>
              <a:t>When the non-AP STA was able to receive the ICF but has been unable to transmit the RCF frame due to IDC, It can transmit ‘Unsolicited RCF’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dirty="0"/>
              <a:t>When the AP receives the unsolicited RCF, the channel coding algorithms of the AP will not drop the MCS of transmission for the non-AP MLD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b="0" dirty="0"/>
              <a:t>Unsolicited RCF can be transmitted in multi-link.</a:t>
            </a:r>
          </a:p>
          <a:p>
            <a:pPr lvl="1">
              <a:buFont typeface="Arial" panose="020B0604020202020204" pitchFamily="34" charset="0"/>
              <a:buChar char="•"/>
            </a:pPr>
            <a:endParaRPr kumimoji="1" lang="en-US" altLang="ko-KR" b="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F5FEBE2-33F1-AF87-9619-89BC189114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49E10C6-99D5-A3AC-9A43-7DA74E12E7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C6F60AE1-9D03-D098-AFD3-A1FD554C78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May 2024</a:t>
            </a:r>
            <a:endParaRPr lang="en-GB" altLang="ko-Kore-KR" dirty="0"/>
          </a:p>
        </p:txBody>
      </p:sp>
    </p:spTree>
    <p:extLst>
      <p:ext uri="{BB962C8B-B14F-4D97-AF65-F5344CB8AC3E}">
        <p14:creationId xmlns:p14="http://schemas.microsoft.com/office/powerpoint/2010/main" val="3356281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40AF2C4-4B22-4353-A7C7-7437EEC68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Unsolicited RCF transmission</a:t>
            </a:r>
            <a:endParaRPr kumimoji="1"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F5FEBE2-33F1-AF87-9619-89BC189114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49E10C6-99D5-A3AC-9A43-7DA74E12E7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C6F60AE1-9D03-D098-AFD3-A1FD554C78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May 2024</a:t>
            </a:r>
            <a:endParaRPr lang="en-GB" altLang="ko-Kore-KR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08E08E5B-2476-A5EE-54F9-FC679BED1E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213" y="3440715"/>
            <a:ext cx="7772400" cy="301262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7C979A71-DEB2-94E8-DCCC-FD104B0F0A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213" y="1484784"/>
            <a:ext cx="7772400" cy="180312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791772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662EE55-089F-3268-39E1-D3450447B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Summary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A26B347-9A6B-3DCE-A243-8A0CF8B5A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55830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This document proposed the extensions for the ICF – RCF transmission method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dirty="0"/>
              <a:t>RCF frames with Multi-link unavailability indication (MLUI)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dirty="0"/>
              <a:t>Unsolicited RCF transmission</a:t>
            </a:r>
          </a:p>
          <a:p>
            <a:pPr lvl="1">
              <a:buFont typeface="Arial" panose="020B0604020202020204" pitchFamily="34" charset="0"/>
              <a:buChar char="•"/>
            </a:pPr>
            <a:endParaRPr kumimoji="1" lang="en-US" altLang="ko-KR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With the proposed extensions, IDC problem in </a:t>
            </a:r>
            <a:r>
              <a:rPr kumimoji="1" lang="en-US" altLang="ko-KR" dirty="0" err="1"/>
              <a:t>TGbn</a:t>
            </a:r>
            <a:r>
              <a:rPr kumimoji="1" lang="en-US" altLang="ko-KR" dirty="0"/>
              <a:t> can be effectively handled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953FA2B-1D55-E6AC-E811-A076070620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AB40233-AA23-CE24-3035-9DA2ADA2B71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769B5575-958E-A21C-D69F-0C610CD5F6D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May 2024</a:t>
            </a:r>
            <a:endParaRPr lang="en-GB" altLang="ko-Kore-KR" dirty="0"/>
          </a:p>
        </p:txBody>
      </p:sp>
    </p:spTree>
    <p:extLst>
      <p:ext uri="{BB962C8B-B14F-4D97-AF65-F5344CB8AC3E}">
        <p14:creationId xmlns:p14="http://schemas.microsoft.com/office/powerpoint/2010/main" val="2540852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91BD6F-B6EA-350C-8650-FBC7CC6F4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References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3079299-C873-7CB1-7B2F-A03E93D6DC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kumimoji="1" lang="en-US" altLang="ko-KR" sz="2000" dirty="0"/>
              <a:t>[1] </a:t>
            </a:r>
            <a:r>
              <a:rPr kumimoji="1" lang="en-US" altLang="ko-KR" sz="2000" dirty="0" err="1"/>
              <a:t>Dibakar</a:t>
            </a:r>
            <a:r>
              <a:rPr kumimoji="1" lang="en-US" altLang="ko-KR" sz="2000" dirty="0"/>
              <a:t> Das, ICF-RCF transmission rules (23/2055): https://</a:t>
            </a:r>
            <a:r>
              <a:rPr kumimoji="1" lang="en-US" altLang="ko-KR" sz="2000" dirty="0" err="1"/>
              <a:t>mentor.ieee.org</a:t>
            </a:r>
            <a:r>
              <a:rPr kumimoji="1" lang="en-US" altLang="ko-KR" sz="2000" dirty="0"/>
              <a:t>/802.11/</a:t>
            </a:r>
            <a:r>
              <a:rPr kumimoji="1" lang="en-US" altLang="ko-KR" sz="2000" dirty="0" err="1"/>
              <a:t>dcn</a:t>
            </a:r>
            <a:r>
              <a:rPr kumimoji="1" lang="en-US" altLang="ko-KR" sz="2000" dirty="0"/>
              <a:t>/23/11-23-2055-01-00bn-icf-rcf-transmission-rules.pptx</a:t>
            </a:r>
            <a:endParaRPr kumimoji="1" lang="en" altLang="ko-KR" sz="20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89FF1A-0B8A-211A-0107-40A51B2562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97D1AE-6EDF-5376-D484-207CD013DF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7C0AA3F0-D7C2-2FD0-8D02-BD91F06C78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May 2024</a:t>
            </a:r>
            <a:endParaRPr lang="en-GB" altLang="ko-Kore-KR" dirty="0"/>
          </a:p>
        </p:txBody>
      </p:sp>
    </p:spTree>
    <p:extLst>
      <p:ext uri="{BB962C8B-B14F-4D97-AF65-F5344CB8AC3E}">
        <p14:creationId xmlns:p14="http://schemas.microsoft.com/office/powerpoint/2010/main" val="1154260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7047</TotalTime>
  <Words>395</Words>
  <Application>Microsoft Macintosh PowerPoint</Application>
  <PresentationFormat>화면 슬라이드 쇼(4:3)</PresentationFormat>
  <Paragraphs>65</Paragraphs>
  <Slides>8</Slides>
  <Notes>2</Notes>
  <HiddenSlides>0</HiddenSlides>
  <MMClips>0</MMClips>
  <ScaleCrop>false</ScaleCrop>
  <HeadingPairs>
    <vt:vector size="8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3" baseType="lpstr">
      <vt:lpstr>Arial Unicode MS</vt:lpstr>
      <vt:lpstr>Arial</vt:lpstr>
      <vt:lpstr>Times New Roman</vt:lpstr>
      <vt:lpstr>Office 테마</vt:lpstr>
      <vt:lpstr>문서</vt:lpstr>
      <vt:lpstr>Multi-link In-device Coexistence Management</vt:lpstr>
      <vt:lpstr>Abstract</vt:lpstr>
      <vt:lpstr>Background</vt:lpstr>
      <vt:lpstr>Extension for RCF frame</vt:lpstr>
      <vt:lpstr>Unsolicited RCF transmission</vt:lpstr>
      <vt:lpstr>Unsolicited RCF transmission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주성 문</dc:creator>
  <cp:lastModifiedBy>문 주성</cp:lastModifiedBy>
  <cp:revision>313</cp:revision>
  <cp:lastPrinted>1601-01-01T00:00:00Z</cp:lastPrinted>
  <dcterms:created xsi:type="dcterms:W3CDTF">2023-07-02T14:02:18Z</dcterms:created>
  <dcterms:modified xsi:type="dcterms:W3CDTF">2024-05-08T06:16:39Z</dcterms:modified>
</cp:coreProperties>
</file>