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10" r:id="rId3"/>
    <p:sldId id="955" r:id="rId4"/>
    <p:sldId id="956" r:id="rId5"/>
    <p:sldId id="957" r:id="rId6"/>
    <p:sldId id="958" r:id="rId7"/>
    <p:sldId id="939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5/8/2024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dirty="0" smtClean="0"/>
              <a:t>0803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.vsd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The Switching Time In NPCA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A STA </a:t>
            </a:r>
            <a:r>
              <a:rPr lang="en-US" altLang="zh-CN" sz="1600" dirty="0" smtClean="0"/>
              <a:t>that supports non-primary channel access (NPCA) </a:t>
            </a:r>
            <a:r>
              <a:rPr lang="en-US" altLang="zh-CN" sz="1600" dirty="0"/>
              <a:t>will switch to a non-primary channel when </a:t>
            </a:r>
            <a:r>
              <a:rPr lang="en-US" altLang="zh-CN" sz="1600" dirty="0" smtClean="0"/>
              <a:t>an </a:t>
            </a:r>
            <a:r>
              <a:rPr lang="en-US" altLang="zh-CN" sz="1600" dirty="0"/>
              <a:t>OBSS PPDU is received;</a:t>
            </a:r>
          </a:p>
          <a:p>
            <a:r>
              <a:rPr lang="en-US" altLang="zh-CN" sz="1600" dirty="0"/>
              <a:t>The switching time is important for NPCA, because the AP and </a:t>
            </a:r>
            <a:r>
              <a:rPr lang="en-US" altLang="zh-CN" sz="1600" dirty="0" smtClean="0"/>
              <a:t>the non-AP STAs </a:t>
            </a:r>
            <a:r>
              <a:rPr lang="en-US" altLang="zh-CN" sz="1600" dirty="0"/>
              <a:t>need to switch to the non-primary channel at the same time;</a:t>
            </a:r>
          </a:p>
          <a:p>
            <a:r>
              <a:rPr lang="en-US" sz="1600" dirty="0"/>
              <a:t>The switching time </a:t>
            </a:r>
            <a:r>
              <a:rPr lang="en-US" sz="1600" dirty="0" smtClean="0"/>
              <a:t>in </a:t>
            </a:r>
            <a:r>
              <a:rPr lang="en-US" sz="1600" dirty="0"/>
              <a:t>several cases are discussed in this presentation.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905337"/>
              </p:ext>
            </p:extLst>
          </p:nvPr>
        </p:nvGraphicFramePr>
        <p:xfrm>
          <a:off x="1371600" y="4081462"/>
          <a:ext cx="667804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Visio" r:id="rId4" imgW="8477373" imgH="2714586" progId="Visio.Drawing.15">
                  <p:embed/>
                </p:oleObj>
              </mc:Choice>
              <mc:Fallback>
                <p:oleObj name="Visio" r:id="rId4" imgW="8477373" imgH="2714586" progId="Visio.Drawing.15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081462"/>
                        <a:ext cx="6678047" cy="213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Normally, the NAV will be updated at the end of a received PPDU</a:t>
            </a:r>
          </a:p>
          <a:p>
            <a:pPr lvl="1"/>
            <a:r>
              <a:rPr lang="en-US" altLang="zh-CN" sz="1600" b="0" dirty="0"/>
              <a:t>“This NAV update operation is performed when </a:t>
            </a:r>
            <a:r>
              <a:rPr lang="en-US" altLang="zh-CN" sz="1600" b="0" dirty="0">
                <a:solidFill>
                  <a:srgbClr val="FF0000"/>
                </a:solidFill>
              </a:rPr>
              <a:t>the </a:t>
            </a:r>
            <a:r>
              <a:rPr lang="en-US" altLang="zh-CN" sz="1600" b="0" dirty="0" err="1">
                <a:solidFill>
                  <a:srgbClr val="FF0000"/>
                </a:solidFill>
              </a:rPr>
              <a:t>PHYRXEND.indication</a:t>
            </a:r>
            <a:r>
              <a:rPr lang="en-US" altLang="zh-CN" sz="1600" b="0" dirty="0">
                <a:solidFill>
                  <a:srgbClr val="FF0000"/>
                </a:solidFill>
              </a:rPr>
              <a:t> primitive is received</a:t>
            </a:r>
            <a:r>
              <a:rPr lang="en-US" altLang="zh-CN" sz="1600" b="0" dirty="0"/>
              <a:t>, except when the PHY-</a:t>
            </a:r>
            <a:r>
              <a:rPr lang="en-US" altLang="zh-CN" sz="1600" b="0" dirty="0" err="1"/>
              <a:t>RXEND.indication</a:t>
            </a:r>
            <a:r>
              <a:rPr lang="en-US" altLang="zh-CN" sz="1600" b="0" dirty="0"/>
              <a:t> primitive is received before the end of the PPDU. In this exception, the NAV update is performed at the expected end of the PPDU.” (IEEE802.11 </a:t>
            </a:r>
            <a:r>
              <a:rPr lang="en-US" altLang="zh-CN" sz="1600" b="0" dirty="0" err="1"/>
              <a:t>REVme</a:t>
            </a:r>
            <a:r>
              <a:rPr lang="en-US" altLang="zh-CN" sz="1600" b="0" dirty="0"/>
              <a:t> D4.0)</a:t>
            </a:r>
          </a:p>
          <a:p>
            <a:r>
              <a:rPr lang="en-US" sz="1600" dirty="0"/>
              <a:t>A natural way is switching to the non-primary channel at the end of received PPDU, but it is not always the case, and may not be a good choice for NPCA.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Setting</a:t>
            </a:r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When the NAV be set after successfully decoded a long PPDU, the remain TXOP may be very small or even zero. Please see below example;</a:t>
            </a:r>
          </a:p>
          <a:p>
            <a:r>
              <a:rPr lang="en-US" altLang="zh-CN" sz="1600" dirty="0"/>
              <a:t>The long PPDU exists in many scenarios</a:t>
            </a:r>
          </a:p>
          <a:p>
            <a:pPr lvl="1"/>
            <a:r>
              <a:rPr lang="en-US" altLang="zh-CN" sz="1600" dirty="0"/>
              <a:t>A large Management frame;</a:t>
            </a:r>
          </a:p>
          <a:p>
            <a:pPr lvl="1"/>
            <a:r>
              <a:rPr lang="en-US" altLang="zh-CN" sz="1600" dirty="0"/>
              <a:t>A long TB PPDU;</a:t>
            </a:r>
          </a:p>
          <a:p>
            <a:pPr lvl="1"/>
            <a:r>
              <a:rPr lang="en-US" altLang="zh-CN" sz="1600" dirty="0"/>
              <a:t>A large beamforming report frame</a:t>
            </a:r>
            <a:r>
              <a:rPr lang="en-US" altLang="zh-CN" sz="1600" dirty="0" smtClean="0"/>
              <a:t>;</a:t>
            </a:r>
          </a:p>
          <a:p>
            <a:pPr lvl="1"/>
            <a:r>
              <a:rPr lang="en-US" altLang="zh-CN" sz="1600" dirty="0" smtClean="0"/>
              <a:t>…</a:t>
            </a:r>
            <a:endParaRPr lang="en-US" altLang="zh-CN" sz="1600" dirty="0"/>
          </a:p>
          <a:p>
            <a:r>
              <a:rPr lang="en-US" sz="1600" dirty="0"/>
              <a:t>A better solution is switch to the non-primary channel after the L-SIG (time T1) of a long PPDU.</a:t>
            </a:r>
          </a:p>
          <a:p>
            <a:pPr lvl="1"/>
            <a:r>
              <a:rPr lang="en-US" sz="1200" dirty="0"/>
              <a:t>T1: the end of L-SIG field</a:t>
            </a:r>
          </a:p>
          <a:p>
            <a:pPr lvl="1"/>
            <a:r>
              <a:rPr lang="en-US" sz="1200" dirty="0"/>
              <a:t>T2: the end of the PPDU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Long PPDU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62249"/>
              </p:ext>
            </p:extLst>
          </p:nvPr>
        </p:nvGraphicFramePr>
        <p:xfrm>
          <a:off x="1447800" y="5029200"/>
          <a:ext cx="603068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4" imgW="7334286" imgH="1486054" progId="Visio.Drawing.15">
                  <p:embed/>
                </p:oleObj>
              </mc:Choice>
              <mc:Fallback>
                <p:oleObj name="Visio" r:id="rId4" imgW="7334286" imgH="148605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29200"/>
                        <a:ext cx="6030686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24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 smtClean="0"/>
              <a:t>There </a:t>
            </a:r>
            <a:r>
              <a:rPr lang="en-US" altLang="zh-CN" sz="1600" dirty="0"/>
              <a:t>are two ways to set NAV base on a received OBSS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or </a:t>
            </a:r>
            <a:r>
              <a:rPr lang="en-US" altLang="zh-CN" sz="1600" dirty="0" smtClean="0"/>
              <a:t>EHT </a:t>
            </a:r>
            <a:r>
              <a:rPr lang="en-US" altLang="zh-CN" sz="1600" dirty="0"/>
              <a:t>PPDU. And the same design will possibly be used in a UHR PPDU;</a:t>
            </a:r>
          </a:p>
          <a:p>
            <a:pPr lvl="1"/>
            <a:r>
              <a:rPr lang="en-US" altLang="zh-CN" sz="1600" dirty="0" smtClean="0"/>
              <a:t>Way 1: Set </a:t>
            </a:r>
            <a:r>
              <a:rPr lang="en-US" altLang="zh-CN" sz="1600" dirty="0"/>
              <a:t>NAV base on preamble; Or</a:t>
            </a:r>
          </a:p>
          <a:p>
            <a:pPr lvl="2"/>
            <a:r>
              <a:rPr lang="en-US" altLang="zh-CN" sz="1400" dirty="0"/>
              <a:t>BSS Color field and TXOP field are carried in HE SIG A field and EHT U-SIG field; </a:t>
            </a:r>
          </a:p>
          <a:p>
            <a:pPr lvl="1"/>
            <a:r>
              <a:rPr lang="en-US" altLang="zh-CN" sz="1600" dirty="0" smtClean="0"/>
              <a:t>Way 2: Set </a:t>
            </a:r>
            <a:r>
              <a:rPr lang="en-US" altLang="zh-CN" sz="1600" dirty="0"/>
              <a:t>NAV base on Duration field in MAC header</a:t>
            </a:r>
          </a:p>
          <a:p>
            <a:r>
              <a:rPr lang="en-US" altLang="zh-CN" sz="1600" dirty="0"/>
              <a:t>Currently, </a:t>
            </a:r>
            <a:r>
              <a:rPr lang="en-US" altLang="zh-CN" sz="1600" dirty="0" smtClean="0"/>
              <a:t>a receiving STA </a:t>
            </a:r>
            <a:r>
              <a:rPr lang="en-US" altLang="zh-CN" sz="1600" dirty="0"/>
              <a:t>can choose either way to set the </a:t>
            </a:r>
            <a:r>
              <a:rPr lang="en-US" altLang="zh-CN" sz="1600" dirty="0" smtClean="0"/>
              <a:t>basic </a:t>
            </a:r>
            <a:r>
              <a:rPr lang="en-US" altLang="zh-CN" sz="1600" dirty="0"/>
              <a:t>NAV;</a:t>
            </a:r>
          </a:p>
          <a:p>
            <a:r>
              <a:rPr lang="en-US" altLang="zh-CN" sz="1600" dirty="0"/>
              <a:t>In NPCA, a different way to set NAV means a different switching time to non-primary channel</a:t>
            </a:r>
          </a:p>
          <a:p>
            <a:pPr lvl="1"/>
            <a:r>
              <a:rPr lang="en-US" altLang="zh-CN" sz="1600" dirty="0"/>
              <a:t>Please remember that the Duration filed in MAC header will not be validated before the end of the first successfully received MPDU in an A-MPDU, or before the end of the whole frame</a:t>
            </a:r>
          </a:p>
          <a:p>
            <a:r>
              <a:rPr lang="en-US" altLang="zh-CN" sz="1600" dirty="0"/>
              <a:t>All NPCA supported STAs switch to non-primary channel after HE-SIG-A field </a:t>
            </a:r>
            <a:r>
              <a:rPr lang="en-US" altLang="zh-CN" sz="1600" dirty="0" smtClean="0"/>
              <a:t>or </a:t>
            </a:r>
            <a:r>
              <a:rPr lang="en-US" altLang="zh-CN" sz="1600" dirty="0"/>
              <a:t>U-SIG field will be more efficient.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NAV Set For 11ax And 11be Frames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18954"/>
              </p:ext>
            </p:extLst>
          </p:nvPr>
        </p:nvGraphicFramePr>
        <p:xfrm>
          <a:off x="1676400" y="5715000"/>
          <a:ext cx="593645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Visio" r:id="rId4" imgW="7334286" imgH="847635" progId="Visio.Drawing.15">
                  <p:embed/>
                </p:oleObj>
              </mc:Choice>
              <mc:Fallback>
                <p:oleObj name="Visio" r:id="rId4" imgW="7334286" imgH="84763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0"/>
                        <a:ext cx="5936456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47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A STA that receives </a:t>
            </a:r>
            <a:r>
              <a:rPr lang="en-US" altLang="zh-CN" sz="1600" dirty="0" smtClean="0"/>
              <a:t>an </a:t>
            </a:r>
            <a:r>
              <a:rPr lang="en-US" altLang="zh-CN" sz="1600" dirty="0"/>
              <a:t>OBSS PPDU will set or update the </a:t>
            </a:r>
            <a:r>
              <a:rPr lang="en-US" altLang="zh-CN" sz="1600" dirty="0" smtClean="0"/>
              <a:t>basic </a:t>
            </a:r>
            <a:r>
              <a:rPr lang="en-US" altLang="zh-CN" sz="1600" dirty="0"/>
              <a:t>NAV at the end of this PPDU, except the received frame is a RTS or MU-RTS frame which will trigger a NAV reset rule;</a:t>
            </a:r>
          </a:p>
          <a:p>
            <a:pPr lvl="1"/>
            <a:r>
              <a:rPr lang="en-US" altLang="zh-CN" sz="1600" dirty="0"/>
              <a:t>The STA will reset the basic </a:t>
            </a:r>
            <a:r>
              <a:rPr lang="en-US" altLang="zh-CN" sz="1600" dirty="0" smtClean="0"/>
              <a:t>NAV to 0 </a:t>
            </a:r>
            <a:r>
              <a:rPr lang="en-US" altLang="zh-CN" sz="1600" dirty="0"/>
              <a:t>if neither </a:t>
            </a:r>
            <a:r>
              <a:rPr lang="en-US" altLang="zh-CN" sz="1600" dirty="0" smtClean="0"/>
              <a:t>a CTS </a:t>
            </a:r>
            <a:r>
              <a:rPr lang="en-US" altLang="zh-CN" sz="1600" dirty="0"/>
              <a:t>frame nor a PPDU follows CTS frame is received</a:t>
            </a:r>
          </a:p>
          <a:p>
            <a:r>
              <a:rPr lang="en-US" altLang="zh-CN" sz="1600" dirty="0"/>
              <a:t>For the STA that correct set basic NAV base on (MU)RTS frame also have two different switching time;</a:t>
            </a:r>
          </a:p>
          <a:p>
            <a:pPr lvl="1"/>
            <a:r>
              <a:rPr lang="en-US" altLang="zh-CN" sz="1600" dirty="0"/>
              <a:t>The STA that received CTS will confirm the basic NAV set after </a:t>
            </a:r>
            <a:r>
              <a:rPr lang="en-US" altLang="zh-CN" sz="1600" dirty="0" smtClean="0"/>
              <a:t>CTS;</a:t>
            </a:r>
            <a:endParaRPr lang="en-US" altLang="zh-CN" sz="1600" dirty="0"/>
          </a:p>
          <a:p>
            <a:pPr lvl="1"/>
            <a:r>
              <a:rPr lang="en-US" altLang="zh-CN" sz="1600" dirty="0"/>
              <a:t>The STA that doesn’t received CTS will confirm the basic NAV set after receive the frame follows CTS </a:t>
            </a:r>
            <a:r>
              <a:rPr lang="en-US" altLang="zh-CN" sz="1600" dirty="0" smtClean="0"/>
              <a:t>frame.</a:t>
            </a:r>
            <a:endParaRPr lang="en-US" altLang="zh-CN" sz="16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(MU)RTS/CTS Frames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396082"/>
              </p:ext>
            </p:extLst>
          </p:nvPr>
        </p:nvGraphicFramePr>
        <p:xfrm>
          <a:off x="1676400" y="5181600"/>
          <a:ext cx="591007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Visio" r:id="rId4" imgW="6648573" imgH="1200034" progId="Visio.Drawing.15">
                  <p:embed/>
                </p:oleObj>
              </mc:Choice>
              <mc:Fallback>
                <p:oleObj name="Visio" r:id="rId4" imgW="6648573" imgH="120003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81600"/>
                        <a:ext cx="5910072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The switching time from primary channel to non-primary channel in NPCA is very important, because the AP and its associated STAs need to switch to the non-primary channel simultaneously;</a:t>
            </a:r>
          </a:p>
          <a:p>
            <a:r>
              <a:rPr lang="en-US" sz="2000" dirty="0"/>
              <a:t>There are some cases that a receiving STA choose different switching time</a:t>
            </a:r>
          </a:p>
          <a:p>
            <a:pPr lvl="1"/>
            <a:r>
              <a:rPr lang="en-US" sz="1600" dirty="0"/>
              <a:t>Long PPDU</a:t>
            </a:r>
          </a:p>
          <a:p>
            <a:pPr lvl="1"/>
            <a:r>
              <a:rPr lang="en-US" sz="1600" dirty="0"/>
              <a:t>A PPDU with TXOP field in PHY preamble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smtClean="0"/>
              <a:t>MU)RTS/CTS</a:t>
            </a:r>
            <a:endParaRPr lang="en-US" sz="1600" dirty="0"/>
          </a:p>
          <a:p>
            <a:r>
              <a:rPr lang="en-US" sz="2000" dirty="0"/>
              <a:t>The spec need to give a guide line to help the AP and its associated </a:t>
            </a:r>
            <a:r>
              <a:rPr lang="en-US" sz="2000" dirty="0" smtClean="0"/>
              <a:t>STAs </a:t>
            </a:r>
            <a:r>
              <a:rPr lang="en-US" sz="2000" dirty="0"/>
              <a:t>to sync their switching time.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6A308D45-41C2-4AFA-9FBD-499886B05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97705</TotalTime>
  <Words>718</Words>
  <Application>Microsoft Office PowerPoint</Application>
  <PresentationFormat>全屏显示(4:3)</PresentationFormat>
  <Paragraphs>82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The Switching Time In NPCA</vt:lpstr>
      <vt:lpstr>Introduction</vt:lpstr>
      <vt:lpstr>NAV Setting</vt:lpstr>
      <vt:lpstr>Long PPDU</vt:lpstr>
      <vt:lpstr>NAV Set For 11ax And 11be Frames</vt:lpstr>
      <vt:lpstr>(MU)RTS/CTS Frames</vt:lpstr>
      <vt:lpstr>Summary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2014</cp:revision>
  <cp:lastPrinted>1998-02-10T13:28:06Z</cp:lastPrinted>
  <dcterms:created xsi:type="dcterms:W3CDTF">2004-12-02T14:01:45Z</dcterms:created>
  <dcterms:modified xsi:type="dcterms:W3CDTF">2024-05-08T02:20:43Z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1715050109</vt:lpwstr>
  </property>
</Properties>
</file>