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47" r:id="rId4"/>
    <p:sldId id="949" r:id="rId5"/>
    <p:sldId id="948" r:id="rId6"/>
    <p:sldId id="950" r:id="rId7"/>
    <p:sldId id="939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5/8/2024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dirty="0" smtClean="0"/>
              <a:t>0802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Discussion on NPCA and SR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2024-04-26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2000" dirty="0"/>
              <a:t>Spatial reuse (SR) was a mechanism introduced in 11ax to increase the system throughput</a:t>
            </a:r>
            <a:r>
              <a:rPr lang="en-US" sz="2000" dirty="0"/>
              <a:t>; </a:t>
            </a:r>
          </a:p>
          <a:p>
            <a:r>
              <a:rPr lang="en-US" sz="2000" dirty="0"/>
              <a:t>Non-primary channel access (NPCA) is a feature discussed in </a:t>
            </a:r>
            <a:r>
              <a:rPr lang="en-US" sz="2000" dirty="0" err="1"/>
              <a:t>TGbn</a:t>
            </a:r>
            <a:r>
              <a:rPr lang="en-US" sz="2000" dirty="0"/>
              <a:t> to improve the latency and throughput;</a:t>
            </a:r>
          </a:p>
          <a:p>
            <a:r>
              <a:rPr lang="en-US" sz="2000" dirty="0"/>
              <a:t>Both SR and NPCA are enable the concurrent transmission when primary channel is occupied by OBSS transmission;</a:t>
            </a:r>
            <a:endParaRPr lang="en-US" sz="1600" dirty="0"/>
          </a:p>
          <a:p>
            <a:r>
              <a:rPr lang="en-US" sz="2000" dirty="0"/>
              <a:t>When both SR and NPCA are supported in a BSS, the AP and the non-AP STAs may select different mechanisms. As a result, none of them could work well.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After received PPDU1 from OBSS, AP1 transmit A-MPDU1 to STA1 through SR;</a:t>
            </a:r>
          </a:p>
          <a:p>
            <a:r>
              <a:rPr lang="en-US" sz="2000" dirty="0"/>
              <a:t>AP1 and STA1 </a:t>
            </a:r>
            <a:r>
              <a:rPr lang="en-US" sz="2000" dirty="0">
                <a:solidFill>
                  <a:srgbClr val="FF0000"/>
                </a:solidFill>
              </a:rPr>
              <a:t>operating on primary channel during SR</a:t>
            </a:r>
            <a:r>
              <a:rPr lang="en-US" sz="2000" dirty="0"/>
              <a:t>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Example: SR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3" y="3285666"/>
            <a:ext cx="7163907" cy="303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After received PPDU1 from OBSS, AP1 and STA1 switch S40 based on NPCA and then transmit A-MPDU1 to STA1;</a:t>
            </a:r>
          </a:p>
          <a:p>
            <a:r>
              <a:rPr lang="en-US" altLang="zh-CN" sz="2000" dirty="0"/>
              <a:t>AP1 and STA1 </a:t>
            </a:r>
            <a:r>
              <a:rPr lang="en-US" altLang="zh-CN" sz="2000" dirty="0">
                <a:solidFill>
                  <a:srgbClr val="FF0000"/>
                </a:solidFill>
              </a:rPr>
              <a:t>operating on non-primary channel during NPCA</a:t>
            </a:r>
            <a:r>
              <a:rPr lang="en-US" altLang="zh-CN" sz="2000" dirty="0"/>
              <a:t>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Example: NPCA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46" y="2895600"/>
            <a:ext cx="7163907" cy="350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17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Both SR and NPCA can potentially improve the efficiency and delay, but the use case may be different;</a:t>
            </a:r>
          </a:p>
          <a:p>
            <a:pPr lvl="1"/>
            <a:r>
              <a:rPr lang="en-US" sz="1600" dirty="0"/>
              <a:t>SR is preferred when the distance between two BSS is far, while NPCA is more preferred when the distance between two BSS is close;</a:t>
            </a:r>
          </a:p>
          <a:p>
            <a:pPr lvl="1"/>
            <a:r>
              <a:rPr lang="en-US" sz="1600" dirty="0"/>
              <a:t>NPCA is preferred when there are large opportunity to get a free non-primary channel when the primary channel is occupied. While the condition of non-primary channel doesn’t need to be considered for SR. </a:t>
            </a:r>
          </a:p>
          <a:p>
            <a:r>
              <a:rPr lang="en-US" sz="2000" dirty="0"/>
              <a:t>Base on AP’s decision, AP can dynamic select SR or NPCA which have better </a:t>
            </a:r>
            <a:r>
              <a:rPr lang="en-US" sz="2000" dirty="0" smtClean="0"/>
              <a:t>performance for its BSS.</a:t>
            </a:r>
            <a:endParaRPr lang="en-US" sz="2000" dirty="0"/>
          </a:p>
          <a:p>
            <a:r>
              <a:rPr lang="en-US" sz="2000" dirty="0"/>
              <a:t>Solution 1 is simple, but may not be the optimal </a:t>
            </a:r>
            <a:r>
              <a:rPr lang="en-US" sz="2000" dirty="0" smtClean="0"/>
              <a:t>solution. Because </a:t>
            </a:r>
            <a:r>
              <a:rPr lang="en-US" altLang="zh-CN" sz="2000" dirty="0"/>
              <a:t>SR will be better </a:t>
            </a:r>
            <a:r>
              <a:rPr lang="en-US" sz="2000" dirty="0"/>
              <a:t>for some OBSS TXOP, while NPCA will be better for other OBSS TXOP.</a:t>
            </a:r>
          </a:p>
          <a:p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Solution 1 – Select One of The Two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703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648200"/>
          </a:xfrm>
        </p:spPr>
        <p:txBody>
          <a:bodyPr/>
          <a:lstStyle/>
          <a:p>
            <a:r>
              <a:rPr lang="en-US" sz="2000" dirty="0"/>
              <a:t>AP can choose enable SR and NPCA simultaneously;</a:t>
            </a:r>
          </a:p>
          <a:p>
            <a:r>
              <a:rPr lang="en-US" sz="2000" dirty="0"/>
              <a:t>In this case, a guide rule is needed to help AP and non-AP STAs select the same mechanism (SR or NPCA) when a OBSS PPDU is received;</a:t>
            </a:r>
          </a:p>
          <a:p>
            <a:r>
              <a:rPr lang="en-US" sz="2000" dirty="0"/>
              <a:t>A simple way is select do the selection base on the received RSSI of OBSS PPDU</a:t>
            </a:r>
          </a:p>
          <a:p>
            <a:pPr lvl="1"/>
            <a:r>
              <a:rPr lang="en-US" sz="1600" dirty="0"/>
              <a:t>When the RSSI &lt; OBSS PD, SR will be used</a:t>
            </a:r>
          </a:p>
          <a:p>
            <a:pPr lvl="1"/>
            <a:r>
              <a:rPr lang="en-US" sz="1600" dirty="0"/>
              <a:t>When the RSSI &gt;= OBSS PD level, NPCA will be used</a:t>
            </a:r>
          </a:p>
          <a:p>
            <a:r>
              <a:rPr lang="en-US" sz="2000" dirty="0"/>
              <a:t>Consider the RSSI may different at AP side and non-AP STA side, that will makes AP and non-AP STA select differently. A NPCA PD level (&gt; OBSS PD level) may help</a:t>
            </a:r>
          </a:p>
          <a:p>
            <a:pPr lvl="1"/>
            <a:r>
              <a:rPr lang="en-US" altLang="zh-CN" sz="1600" dirty="0"/>
              <a:t>When the RSSI &lt; OBSS PD, SR will be used</a:t>
            </a:r>
          </a:p>
          <a:p>
            <a:pPr lvl="1"/>
            <a:r>
              <a:rPr lang="en-US" altLang="zh-CN" sz="1600" dirty="0"/>
              <a:t>When the OBSS PD &lt;=RSSI &lt;NPCA PD , none of the two will be used</a:t>
            </a:r>
          </a:p>
          <a:p>
            <a:pPr lvl="1"/>
            <a:r>
              <a:rPr lang="en-US" altLang="zh-CN" sz="1600" dirty="0"/>
              <a:t>When the RSSI &gt;= NPCA PD, NPCA will be used</a:t>
            </a:r>
          </a:p>
          <a:p>
            <a:pPr lvl="1"/>
            <a:endParaRPr lang="en-US" altLang="zh-CN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Solution 2 – Coexistence With Each Other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628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When a OBSS PPDU is received, both SR and NPCA may be triggered, the coexistence issue of SR and NPCA need to be </a:t>
            </a:r>
            <a:r>
              <a:rPr lang="en-US" sz="2000" dirty="0" smtClean="0"/>
              <a:t>considered;</a:t>
            </a:r>
            <a:endParaRPr lang="en-US" sz="1600" dirty="0"/>
          </a:p>
          <a:p>
            <a:r>
              <a:rPr lang="en-US" sz="2000" dirty="0"/>
              <a:t>A simple but sub-optimal way is just enable SR or NPCA at one time period;</a:t>
            </a:r>
          </a:p>
          <a:p>
            <a:r>
              <a:rPr lang="en-US" sz="2000" dirty="0"/>
              <a:t>SR and NPCA can coexistence with each other, but a rule is needed to help the AP and non-AP STAs to do the same selection when a OBSS PPDU is received.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April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95517</TotalTime>
  <Words>635</Words>
  <Application>Microsoft Office PowerPoint</Application>
  <PresentationFormat>全屏显示(4:3)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Discussion on NPCA and SR</vt:lpstr>
      <vt:lpstr>Introduction</vt:lpstr>
      <vt:lpstr>Example: SR</vt:lpstr>
      <vt:lpstr>Example: NPCA</vt:lpstr>
      <vt:lpstr>Solution 1 – Select One of The Two</vt:lpstr>
      <vt:lpstr>Solution 2 – Coexistence With Each Other</vt:lpstr>
      <vt:lpstr>Summary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1976</cp:revision>
  <cp:lastPrinted>1998-02-10T13:28:06Z</cp:lastPrinted>
  <dcterms:created xsi:type="dcterms:W3CDTF">2004-12-02T14:01:45Z</dcterms:created>
  <dcterms:modified xsi:type="dcterms:W3CDTF">2024-05-08T02:18:44Z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1715050109</vt:lpwstr>
  </property>
</Properties>
</file>