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5"/>
  </p:notesMasterIdLst>
  <p:sldIdLst>
    <p:sldId id="256" r:id="rId2"/>
    <p:sldId id="257" r:id="rId3"/>
    <p:sldId id="2387" r:id="rId4"/>
    <p:sldId id="2391" r:id="rId5"/>
    <p:sldId id="2390" r:id="rId6"/>
    <p:sldId id="2407" r:id="rId7"/>
    <p:sldId id="2408" r:id="rId8"/>
    <p:sldId id="2401" r:id="rId9"/>
    <p:sldId id="2403" r:id="rId10"/>
    <p:sldId id="2404" r:id="rId11"/>
    <p:sldId id="2406" r:id="rId12"/>
    <p:sldId id="2405" r:id="rId13"/>
    <p:sldId id="2402" r:id="rId14"/>
  </p:sldIdLst>
  <p:sldSz cx="9144000" cy="6858000" type="screen4x3"/>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1pPr>
    <a:lvl2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2pPr>
    <a:lvl3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3pPr>
    <a:lvl4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4pPr>
    <a:lvl5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5pPr>
    <a:lvl6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6pPr>
    <a:lvl7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7pPr>
    <a:lvl8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8pPr>
    <a:lvl9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BDBDB"/>
          </a:solidFill>
        </a:fill>
      </a:tcStyle>
    </a:wholeTbl>
    <a:band2H>
      <a:tcTxStyle/>
      <a:tcStyle>
        <a:tcBdr/>
        <a:fill>
          <a:solidFill>
            <a:srgbClr val="EEEEEE"/>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CF821DB8-F4EB-4A41-A1BA-3FCAFE7338EE}"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CCCE6"/>
          </a:solidFill>
        </a:fill>
      </a:tcStyle>
    </a:wholeTbl>
    <a:band2H>
      <a:tcTxStyle/>
      <a:tcStyle>
        <a:tcBdr/>
        <a:fill>
          <a:solidFill>
            <a:srgbClr val="E7E7F3"/>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33BA23B1-9221-436E-865A-0063620EA4FD}"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003" autoAdjust="0"/>
    <p:restoredTop sz="96786"/>
  </p:normalViewPr>
  <p:slideViewPr>
    <p:cSldViewPr snapToGrid="0" snapToObjects="1">
      <p:cViewPr varScale="1">
        <p:scale>
          <a:sx n="95" d="100"/>
          <a:sy n="95" d="100"/>
        </p:scale>
        <p:origin x="1026" y="72"/>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0" name="Shape 50"/>
          <p:cNvSpPr>
            <a:spLocks noGrp="1" noRot="1" noChangeAspect="1"/>
          </p:cNvSpPr>
          <p:nvPr>
            <p:ph type="sldImg"/>
          </p:nvPr>
        </p:nvSpPr>
        <p:spPr>
          <a:xfrm>
            <a:off x="1143000" y="685800"/>
            <a:ext cx="4572000" cy="3429000"/>
          </a:xfrm>
          <a:prstGeom prst="rect">
            <a:avLst/>
          </a:prstGeom>
        </p:spPr>
        <p:txBody>
          <a:bodyPr/>
          <a:lstStyle/>
          <a:p>
            <a:endParaRPr/>
          </a:p>
        </p:txBody>
      </p:sp>
      <p:sp>
        <p:nvSpPr>
          <p:cNvPr id="51" name="Shape 51"/>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latinLnBrk="0">
      <a:defRPr sz="1200">
        <a:latin typeface="+mj-lt"/>
        <a:ea typeface="+mj-ea"/>
        <a:cs typeface="+mj-cs"/>
        <a:sym typeface="Helvetica Neue"/>
      </a:defRPr>
    </a:lvl1pPr>
    <a:lvl2pPr indent="228600" latinLnBrk="0">
      <a:defRPr sz="1200">
        <a:latin typeface="+mj-lt"/>
        <a:ea typeface="+mj-ea"/>
        <a:cs typeface="+mj-cs"/>
        <a:sym typeface="Helvetica Neue"/>
      </a:defRPr>
    </a:lvl2pPr>
    <a:lvl3pPr indent="457200" latinLnBrk="0">
      <a:defRPr sz="1200">
        <a:latin typeface="+mj-lt"/>
        <a:ea typeface="+mj-ea"/>
        <a:cs typeface="+mj-cs"/>
        <a:sym typeface="Helvetica Neue"/>
      </a:defRPr>
    </a:lvl3pPr>
    <a:lvl4pPr indent="685800" latinLnBrk="0">
      <a:defRPr sz="1200">
        <a:latin typeface="+mj-lt"/>
        <a:ea typeface="+mj-ea"/>
        <a:cs typeface="+mj-cs"/>
        <a:sym typeface="Helvetica Neue"/>
      </a:defRPr>
    </a:lvl4pPr>
    <a:lvl5pPr indent="914400" latinLnBrk="0">
      <a:defRPr sz="1200">
        <a:latin typeface="+mj-lt"/>
        <a:ea typeface="+mj-ea"/>
        <a:cs typeface="+mj-cs"/>
        <a:sym typeface="Helvetica Neue"/>
      </a:defRPr>
    </a:lvl5pPr>
    <a:lvl6pPr indent="1143000" latinLnBrk="0">
      <a:defRPr sz="1200">
        <a:latin typeface="+mj-lt"/>
        <a:ea typeface="+mj-ea"/>
        <a:cs typeface="+mj-cs"/>
        <a:sym typeface="Helvetica Neue"/>
      </a:defRPr>
    </a:lvl6pPr>
    <a:lvl7pPr indent="1371600" latinLnBrk="0">
      <a:defRPr sz="1200">
        <a:latin typeface="+mj-lt"/>
        <a:ea typeface="+mj-ea"/>
        <a:cs typeface="+mj-cs"/>
        <a:sym typeface="Helvetica Neue"/>
      </a:defRPr>
    </a:lvl7pPr>
    <a:lvl8pPr indent="1600200" latinLnBrk="0">
      <a:defRPr sz="1200">
        <a:latin typeface="+mj-lt"/>
        <a:ea typeface="+mj-ea"/>
        <a:cs typeface="+mj-cs"/>
        <a:sym typeface="Helvetica Neue"/>
      </a:defRPr>
    </a:lvl8pPr>
    <a:lvl9pPr indent="1828800" latinLnBrk="0">
      <a:defRPr sz="1200">
        <a:latin typeface="+mj-lt"/>
        <a:ea typeface="+mj-ea"/>
        <a:cs typeface="+mj-cs"/>
        <a:sym typeface="Helvetica Neue"/>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33" name="Title Text"/>
          <p:cNvSpPr txBox="1">
            <a:spLocks noGrp="1"/>
          </p:cNvSpPr>
          <p:nvPr>
            <p:ph type="title"/>
          </p:nvPr>
        </p:nvSpPr>
        <p:spPr>
          <a:prstGeom prst="rect">
            <a:avLst/>
          </a:prstGeom>
        </p:spPr>
        <p:txBody>
          <a:bodyPr/>
          <a:lstStyle/>
          <a:p>
            <a:r>
              <a:t>Title Text</a:t>
            </a:r>
          </a:p>
        </p:txBody>
      </p:sp>
      <p:sp>
        <p:nvSpPr>
          <p:cNvPr id="34" name="Body Level One…"/>
          <p:cNvSpPr txBox="1">
            <a:spLocks noGrp="1"/>
          </p:cNvSpPr>
          <p:nvPr>
            <p:ph type="body" idx="1" hasCustomPrompt="1"/>
          </p:nvPr>
        </p:nvSpPr>
        <p:spPr>
          <a:prstGeom prst="rect">
            <a:avLst/>
          </a:prstGeom>
        </p:spPr>
        <p:txBody>
          <a:bodyPr anchor="t"/>
          <a:lstStyle>
            <a:lvl1pPr marL="0" indent="0">
              <a:buNone/>
              <a:defRPr/>
            </a:lvl1pPr>
            <a:lvl2pPr marL="274320" indent="-457200">
              <a:defRPr/>
            </a:lvl2pPr>
            <a:lvl3pPr>
              <a:defRPr/>
            </a:lvl3pPr>
          </a:lstStyle>
          <a:p>
            <a:r>
              <a:rPr dirty="0"/>
              <a:t>Body Level One</a:t>
            </a:r>
            <a:endParaRPr lang="en-US" dirty="0"/>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t>Body Level Two</a:t>
            </a:r>
            <a:endParaRPr dirty="0"/>
          </a:p>
          <a:p>
            <a:pPr lvl="2"/>
            <a:r>
              <a:rPr lang="en-US" dirty="0"/>
              <a:t>  </a:t>
            </a:r>
            <a:r>
              <a:rPr dirty="0"/>
              <a:t>Body Level Three</a:t>
            </a:r>
          </a:p>
          <a:p>
            <a:pPr lvl="3"/>
            <a:r>
              <a:rPr dirty="0"/>
              <a:t>Body Level Four</a:t>
            </a:r>
          </a:p>
          <a:p>
            <a:pPr lvl="4"/>
            <a:r>
              <a:rPr dirty="0"/>
              <a:t>Body Level Five</a:t>
            </a:r>
          </a:p>
        </p:txBody>
      </p:sp>
      <p:sp>
        <p:nvSpPr>
          <p:cNvPr id="35"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6553200" y="6079352"/>
            <a:ext cx="859210" cy="276999"/>
          </a:xfrm>
          <a:prstGeom prst="rect">
            <a:avLst/>
          </a:prstGeo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5"/>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Robert Stacey, Intel</a:t>
            </a:r>
            <a:endParaRPr lang="en-GB" dirty="0"/>
          </a:p>
        </p:txBody>
      </p:sp>
    </p:spTree>
    <p:extLst>
      <p:ext uri="{BB962C8B-B14F-4D97-AF65-F5344CB8AC3E}">
        <p14:creationId xmlns:p14="http://schemas.microsoft.com/office/powerpoint/2010/main" val="118540492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CustomShape 1"/>
          <p:cNvSpPr txBox="1"/>
          <p:nvPr/>
        </p:nvSpPr>
        <p:spPr>
          <a:xfrm>
            <a:off x="521639" y="331761"/>
            <a:ext cx="967188" cy="27699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nchor="b">
            <a:spAutoFit/>
          </a:bodyPr>
          <a:lstStyle>
            <a:lvl1pPr>
              <a:defRPr b="1" spc="-1">
                <a:latin typeface="Times New Roman"/>
                <a:ea typeface="Times New Roman"/>
                <a:cs typeface="Times New Roman"/>
                <a:sym typeface="Times New Roman"/>
              </a:defRPr>
            </a:lvl1pPr>
          </a:lstStyle>
          <a:p>
            <a:r>
              <a:rPr lang="en-US" dirty="0"/>
              <a:t>May </a:t>
            </a:r>
            <a:r>
              <a:rPr dirty="0"/>
              <a:t>202</a:t>
            </a:r>
            <a:r>
              <a:rPr lang="en-US" dirty="0"/>
              <a:t>4</a:t>
            </a:r>
            <a:endParaRPr dirty="0"/>
          </a:p>
        </p:txBody>
      </p:sp>
      <p:sp>
        <p:nvSpPr>
          <p:cNvPr id="3" name="Line 2"/>
          <p:cNvSpPr/>
          <p:nvPr/>
        </p:nvSpPr>
        <p:spPr>
          <a:xfrm>
            <a:off x="685440" y="609119"/>
            <a:ext cx="7772760" cy="362"/>
          </a:xfrm>
          <a:prstGeom prst="line">
            <a:avLst/>
          </a:prstGeom>
          <a:ln w="12600">
            <a:solidFill>
              <a:srgbClr val="000000"/>
            </a:solidFill>
          </a:ln>
        </p:spPr>
        <p:txBody>
          <a:bodyPr lIns="45718" tIns="45718" rIns="45718" bIns="45718"/>
          <a:lstStyle/>
          <a:p>
            <a:endParaRPr/>
          </a:p>
        </p:txBody>
      </p:sp>
      <p:sp>
        <p:nvSpPr>
          <p:cNvPr id="4" name="CustomShape 3"/>
          <p:cNvSpPr txBox="1"/>
          <p:nvPr/>
        </p:nvSpPr>
        <p:spPr>
          <a:xfrm>
            <a:off x="698399" y="6475319"/>
            <a:ext cx="716863" cy="18466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spAutoFit/>
          </a:bodyPr>
          <a:lstStyle>
            <a:lvl1pPr>
              <a:defRPr sz="1200" spc="-1">
                <a:latin typeface="Times New Roman"/>
                <a:ea typeface="Times New Roman"/>
                <a:cs typeface="Times New Roman"/>
                <a:sym typeface="Times New Roman"/>
              </a:defRPr>
            </a:lvl1pPr>
          </a:lstStyle>
          <a:p>
            <a:r>
              <a:rPr lang="en-US" dirty="0"/>
              <a:t>Submission</a:t>
            </a:r>
            <a:endParaRPr dirty="0"/>
          </a:p>
        </p:txBody>
      </p:sp>
      <p:sp>
        <p:nvSpPr>
          <p:cNvPr id="5" name="CustomShape 4"/>
          <p:cNvSpPr txBox="1"/>
          <p:nvPr userDrawn="1"/>
        </p:nvSpPr>
        <p:spPr>
          <a:xfrm>
            <a:off x="5494082" y="304602"/>
            <a:ext cx="2715360" cy="27699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nchor="b">
            <a:spAutoFit/>
          </a:bodyPr>
          <a:lstStyle/>
          <a:p>
            <a:pPr algn="r">
              <a:defRPr b="1" spc="-1">
                <a:latin typeface="Times New Roman"/>
                <a:ea typeface="Times New Roman"/>
                <a:cs typeface="Times New Roman"/>
                <a:sym typeface="Times New Roman"/>
              </a:defRPr>
            </a:pPr>
            <a:r>
              <a:rPr dirty="0"/>
              <a:t>doc.: IEEE 802.11-2</a:t>
            </a:r>
            <a:r>
              <a:rPr lang="en-US" dirty="0"/>
              <a:t>4</a:t>
            </a:r>
            <a:r>
              <a:rPr dirty="0"/>
              <a:t>/</a:t>
            </a:r>
            <a:r>
              <a:rPr lang="en-US" dirty="0"/>
              <a:t>796r0</a:t>
            </a:r>
            <a:endParaRPr dirty="0"/>
          </a:p>
        </p:txBody>
      </p:sp>
      <p:sp>
        <p:nvSpPr>
          <p:cNvPr id="6" name="Line 5"/>
          <p:cNvSpPr/>
          <p:nvPr/>
        </p:nvSpPr>
        <p:spPr>
          <a:xfrm>
            <a:off x="685079" y="6476760"/>
            <a:ext cx="7849082" cy="2"/>
          </a:xfrm>
          <a:prstGeom prst="line">
            <a:avLst/>
          </a:prstGeom>
          <a:ln w="12600">
            <a:solidFill>
              <a:srgbClr val="000000"/>
            </a:solidFill>
          </a:ln>
        </p:spPr>
        <p:txBody>
          <a:bodyPr lIns="45718" tIns="45718" rIns="45718" bIns="45718"/>
          <a:lstStyle/>
          <a:p>
            <a:endParaRPr/>
          </a:p>
        </p:txBody>
      </p:sp>
      <p:sp>
        <p:nvSpPr>
          <p:cNvPr id="7" name="CustomShape 6"/>
          <p:cNvSpPr txBox="1"/>
          <p:nvPr/>
        </p:nvSpPr>
        <p:spPr>
          <a:xfrm>
            <a:off x="7174240" y="6475693"/>
            <a:ext cx="1187121" cy="18466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nchor="b">
            <a:spAutoFit/>
          </a:bodyPr>
          <a:lstStyle>
            <a:lvl1pPr algn="r">
              <a:defRPr sz="1200" spc="-1">
                <a:latin typeface="Times New Roman"/>
                <a:ea typeface="Times New Roman"/>
                <a:cs typeface="Times New Roman"/>
                <a:sym typeface="Times New Roman"/>
              </a:defRPr>
            </a:lvl1pPr>
          </a:lstStyle>
          <a:p>
            <a:r>
              <a:rPr dirty="0"/>
              <a:t>Carol Ansley,  </a:t>
            </a:r>
            <a:r>
              <a:rPr lang="en-US" dirty="0"/>
              <a:t>Cox</a:t>
            </a:r>
            <a:endParaRPr dirty="0"/>
          </a:p>
        </p:txBody>
      </p:sp>
      <p:sp>
        <p:nvSpPr>
          <p:cNvPr id="8" name="Title Text"/>
          <p:cNvSpPr txBox="1">
            <a:spLocks noGrp="1"/>
          </p:cNvSpPr>
          <p:nvPr>
            <p:ph type="title"/>
          </p:nvPr>
        </p:nvSpPr>
        <p:spPr>
          <a:xfrm>
            <a:off x="685800" y="685800"/>
            <a:ext cx="7771680" cy="106596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normAutofit/>
          </a:bodyPr>
          <a:lstStyle/>
          <a:p>
            <a:r>
              <a:rPr dirty="0"/>
              <a:t>Title Text</a:t>
            </a:r>
          </a:p>
        </p:txBody>
      </p:sp>
      <p:sp>
        <p:nvSpPr>
          <p:cNvPr id="9" name="Body Level One…"/>
          <p:cNvSpPr txBox="1">
            <a:spLocks noGrp="1"/>
          </p:cNvSpPr>
          <p:nvPr>
            <p:ph type="body" idx="1"/>
          </p:nvPr>
        </p:nvSpPr>
        <p:spPr>
          <a:xfrm>
            <a:off x="685800" y="1981080"/>
            <a:ext cx="7771680" cy="411408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normAutofit/>
          </a:bodyPr>
          <a:lstStyle/>
          <a:p>
            <a:r>
              <a:rPr dirty="0"/>
              <a:t>Body Level One</a:t>
            </a:r>
          </a:p>
          <a:p>
            <a:pPr lvl="4"/>
            <a:r>
              <a:rPr dirty="0"/>
              <a:t>Body Level Two</a:t>
            </a:r>
          </a:p>
          <a:p>
            <a:pPr lvl="2"/>
            <a:r>
              <a:rPr dirty="0"/>
              <a:t>Body Level Three</a:t>
            </a:r>
          </a:p>
          <a:p>
            <a:pPr lvl="3"/>
            <a:r>
              <a:rPr dirty="0"/>
              <a:t>Body Level Four</a:t>
            </a:r>
          </a:p>
          <a:p>
            <a:pPr lvl="4"/>
            <a:r>
              <a:rPr dirty="0"/>
              <a:t>Body Level Five</a:t>
            </a:r>
          </a:p>
        </p:txBody>
      </p:sp>
    </p:spTree>
  </p:cSld>
  <p:clrMap bg1="lt1" tx1="dk1" bg2="lt2" tx2="dk2" accent1="accent1" accent2="accent2" accent3="accent3" accent4="accent4" accent5="accent5" accent6="accent6" hlink="hlink" folHlink="folHlink"/>
  <p:sldLayoutIdLst>
    <p:sldLayoutId id="2147483651" r:id="rId1"/>
    <p:sldLayoutId id="2147483653" r:id="rId2"/>
  </p:sldLayoutIdLst>
  <p:transition spd="med"/>
  <p:txStyles>
    <p:titleStyle>
      <a:lvl1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1pPr>
      <a:lvl2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2pPr>
      <a:lvl3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3pPr>
      <a:lvl4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4pPr>
      <a:lvl5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5pPr>
      <a:lvl6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6pPr>
      <a:lvl7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7pPr>
      <a:lvl8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8pPr>
      <a:lvl9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9pPr>
    </p:titleStyle>
    <p:bodyStyle>
      <a:lvl1pPr marL="285750" marR="0" indent="-28575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2pPr>
      <a:lvl3pPr marL="914400" marR="0" indent="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3pPr>
      <a:lvl4pPr marL="285750" marR="0" indent="-285750" algn="l" defTabSz="914400" rtl="0" latinLnBrk="0">
        <a:lnSpc>
          <a:spcPct val="100000"/>
        </a:lnSpc>
        <a:spcBef>
          <a:spcPts val="0"/>
        </a:spcBef>
        <a:spcAft>
          <a:spcPts val="0"/>
        </a:spcAft>
        <a:buClrTx/>
        <a:buSzTx/>
        <a:buFont typeface="Arial" panose="020B0604020202020204" pitchFamily="34" charset="0"/>
        <a:buChar char="•"/>
        <a:tabLst>
          <a:tab pos="457200" algn="l"/>
          <a:tab pos="914400" algn="l"/>
        </a:tabLst>
        <a:defRPr sz="1800" b="0" i="0" u="none" strike="noStrike" cap="none" spc="0" baseline="0">
          <a:solidFill>
            <a:srgbClr val="000000"/>
          </a:solidFill>
          <a:uFillTx/>
          <a:latin typeface="+mn-lt"/>
          <a:ea typeface="+mn-ea"/>
          <a:cs typeface="+mn-cs"/>
          <a:sym typeface="Helvetica"/>
        </a:defRPr>
      </a:lvl4pPr>
      <a:lvl5pPr marL="742950" marR="0" indent="-28575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9pPr>
    </p:bodyStyle>
    <p:otherStyle>
      <a:lvl1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2pPr>
      <a:lvl3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3pPr>
      <a:lvl4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4pPr>
      <a:lvl5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carol@ansley.com"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 name="CustomShape 1"/>
          <p:cNvSpPr txBox="1"/>
          <p:nvPr/>
        </p:nvSpPr>
        <p:spPr>
          <a:xfrm>
            <a:off x="685800" y="934813"/>
            <a:ext cx="7771680" cy="5855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rPr lang="en-US" dirty="0"/>
              <a:t>Discussion of AID Obfuscation</a:t>
            </a:r>
            <a:endParaRPr dirty="0"/>
          </a:p>
        </p:txBody>
      </p:sp>
      <p:sp>
        <p:nvSpPr>
          <p:cNvPr id="54" name="CustomShape 2"/>
          <p:cNvSpPr txBox="1"/>
          <p:nvPr/>
        </p:nvSpPr>
        <p:spPr>
          <a:xfrm>
            <a:off x="685800" y="1981080"/>
            <a:ext cx="7771680" cy="40083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40920" indent="-340201" algn="ctr">
              <a:spcBef>
                <a:spcPts val="400"/>
              </a:spcBef>
              <a:defRPr sz="2000" b="1" spc="-1">
                <a:latin typeface="Times New Roman"/>
                <a:ea typeface="Times New Roman"/>
                <a:cs typeface="Times New Roman"/>
                <a:sym typeface="Times New Roman"/>
              </a:defRPr>
            </a:pPr>
            <a:r>
              <a:rPr dirty="0"/>
              <a:t>Date:</a:t>
            </a:r>
            <a:r>
              <a:rPr b="0" dirty="0"/>
              <a:t> </a:t>
            </a:r>
            <a:r>
              <a:rPr lang="en-US" b="0" dirty="0"/>
              <a:t>2024-05-12</a:t>
            </a:r>
            <a:endParaRPr b="0" dirty="0"/>
          </a:p>
        </p:txBody>
      </p:sp>
      <p:sp>
        <p:nvSpPr>
          <p:cNvPr id="55" name="CustomShape 3"/>
          <p:cNvSpPr txBox="1"/>
          <p:nvPr/>
        </p:nvSpPr>
        <p:spPr>
          <a:xfrm>
            <a:off x="579599" y="1940038"/>
            <a:ext cx="1355043" cy="37346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lvl1pPr marL="340920" indent="-340201">
              <a:spcBef>
                <a:spcPts val="400"/>
              </a:spcBef>
              <a:defRPr sz="2000" b="1" spc="-1">
                <a:latin typeface="Times New Roman"/>
                <a:ea typeface="Times New Roman"/>
                <a:cs typeface="Times New Roman"/>
                <a:sym typeface="Times New Roman"/>
              </a:defRPr>
            </a:lvl1pPr>
          </a:lstStyle>
          <a:p>
            <a:r>
              <a:t>Authors:</a:t>
            </a:r>
          </a:p>
        </p:txBody>
      </p:sp>
      <p:graphicFrame>
        <p:nvGraphicFramePr>
          <p:cNvPr id="56" name="Table 4"/>
          <p:cNvGraphicFramePr/>
          <p:nvPr>
            <p:extLst>
              <p:ext uri="{D42A27DB-BD31-4B8C-83A1-F6EECF244321}">
                <p14:modId xmlns:p14="http://schemas.microsoft.com/office/powerpoint/2010/main" val="2607916740"/>
              </p:ext>
            </p:extLst>
          </p:nvPr>
        </p:nvGraphicFramePr>
        <p:xfrm>
          <a:off x="725400" y="2500558"/>
          <a:ext cx="7387920" cy="2255400"/>
        </p:xfrm>
        <a:graphic>
          <a:graphicData uri="http://schemas.openxmlformats.org/drawingml/2006/table">
            <a:tbl>
              <a:tblPr>
                <a:tableStyleId>{4C3C2611-4C71-4FC5-86AE-919BDF0F9419}</a:tableStyleId>
              </a:tblPr>
              <a:tblGrid>
                <a:gridCol w="1365480">
                  <a:extLst>
                    <a:ext uri="{9D8B030D-6E8A-4147-A177-3AD203B41FA5}">
                      <a16:colId xmlns:a16="http://schemas.microsoft.com/office/drawing/2014/main" val="20000"/>
                    </a:ext>
                  </a:extLst>
                </a:gridCol>
                <a:gridCol w="1589400">
                  <a:extLst>
                    <a:ext uri="{9D8B030D-6E8A-4147-A177-3AD203B41FA5}">
                      <a16:colId xmlns:a16="http://schemas.microsoft.com/office/drawing/2014/main" val="20001"/>
                    </a:ext>
                  </a:extLst>
                </a:gridCol>
                <a:gridCol w="1477440">
                  <a:extLst>
                    <a:ext uri="{9D8B030D-6E8A-4147-A177-3AD203B41FA5}">
                      <a16:colId xmlns:a16="http://schemas.microsoft.com/office/drawing/2014/main" val="20002"/>
                    </a:ext>
                  </a:extLst>
                </a:gridCol>
                <a:gridCol w="1477440">
                  <a:extLst>
                    <a:ext uri="{9D8B030D-6E8A-4147-A177-3AD203B41FA5}">
                      <a16:colId xmlns:a16="http://schemas.microsoft.com/office/drawing/2014/main" val="20003"/>
                    </a:ext>
                  </a:extLst>
                </a:gridCol>
                <a:gridCol w="1478160">
                  <a:extLst>
                    <a:ext uri="{9D8B030D-6E8A-4147-A177-3AD203B41FA5}">
                      <a16:colId xmlns:a16="http://schemas.microsoft.com/office/drawing/2014/main" val="20004"/>
                    </a:ext>
                  </a:extLst>
                </a:gridCol>
              </a:tblGrid>
              <a:tr h="538560">
                <a:tc>
                  <a:txBody>
                    <a:bodyPr/>
                    <a:lstStyle/>
                    <a:p>
                      <a:r>
                        <a:rPr sz="1400" b="1" spc="-1">
                          <a:latin typeface="Times New Roman"/>
                          <a:ea typeface="Times New Roman"/>
                          <a:cs typeface="Times New Roman"/>
                          <a:sym typeface="Times New Roman"/>
                        </a:rPr>
                        <a:t>Name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Affiliations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Address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Phone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Email</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extLst>
                  <a:ext uri="{0D108BD9-81ED-4DB2-BD59-A6C34878D82A}">
                    <a16:rowId xmlns:a16="http://schemas.microsoft.com/office/drawing/2014/main" val="10000"/>
                  </a:ext>
                </a:extLst>
              </a:tr>
              <a:tr h="639720">
                <a:tc>
                  <a:txBody>
                    <a:bodyPr/>
                    <a:lstStyle/>
                    <a:p>
                      <a:r>
                        <a:rPr sz="1400" spc="-1">
                          <a:latin typeface="Times New Roman"/>
                          <a:ea typeface="Times New Roman"/>
                          <a:cs typeface="Times New Roman"/>
                          <a:sym typeface="Times New Roman"/>
                        </a:rPr>
                        <a:t>Carol Ansley</a:t>
                      </a:r>
                    </a:p>
                  </a:txBody>
                  <a:tcPr marL="0" marR="0" marT="0" marB="0" horzOverflow="overflow">
                    <a:lnL w="12240">
                      <a:solidFill>
                        <a:srgbClr val="000000"/>
                      </a:solidFill>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lang="en-US" sz="1400" spc="-1" dirty="0">
                          <a:latin typeface="Times New Roman"/>
                          <a:ea typeface="Times New Roman"/>
                          <a:cs typeface="Times New Roman"/>
                          <a:sym typeface="Times New Roman"/>
                        </a:rPr>
                        <a:t>Cox Communications</a:t>
                      </a:r>
                      <a:endParaRPr sz="1400" spc="-1" dirty="0">
                        <a:latin typeface="Times New Roman"/>
                        <a:ea typeface="Times New Roman"/>
                        <a:cs typeface="Times New Roman"/>
                        <a:sym typeface="Times New Roman"/>
                      </a:endParaRP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spc="-1">
                          <a:latin typeface="Times New Roman"/>
                          <a:ea typeface="Times New Roman"/>
                          <a:cs typeface="Times New Roman"/>
                          <a:sym typeface="Times New Roman"/>
                        </a:defRPr>
                      </a:pPr>
                      <a:endParaRPr dirty="0"/>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sz="1400" spc="-1">
                          <a:latin typeface="Times New Roman"/>
                          <a:ea typeface="Times New Roman"/>
                          <a:cs typeface="Times New Roman"/>
                          <a:sym typeface="Times New Roman"/>
                        </a:rPr>
                        <a:t>+1-404-229-1672</a:t>
                      </a: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u="sng" spc="-1">
                          <a:solidFill>
                            <a:srgbClr val="0000FF"/>
                          </a:solidFill>
                          <a:uFill>
                            <a:solidFill>
                              <a:srgbClr val="0000FF"/>
                            </a:solidFill>
                          </a:uFill>
                          <a:latin typeface="Times New Roman"/>
                          <a:ea typeface="Times New Roman"/>
                          <a:cs typeface="Times New Roman"/>
                          <a:sym typeface="Times New Roman"/>
                        </a:defRPr>
                      </a:pPr>
                      <a:r>
                        <a:rPr lang="en-US" dirty="0">
                          <a:hlinkClick r:id="rId2"/>
                        </a:rPr>
                        <a:t>c</a:t>
                      </a:r>
                      <a:r>
                        <a:rPr dirty="0">
                          <a:hlinkClick r:id="rId2"/>
                        </a:rPr>
                        <a:t>arol</a:t>
                      </a:r>
                      <a:r>
                        <a:rPr lang="en-US" dirty="0">
                          <a:hlinkClick r:id="rId2"/>
                        </a:rPr>
                        <a:t>@</a:t>
                      </a:r>
                      <a:r>
                        <a:rPr dirty="0">
                          <a:hlinkClick r:id="rId2"/>
                        </a:rPr>
                        <a:t>ansley.com</a:t>
                      </a:r>
                    </a:p>
                  </a:txBody>
                  <a:tcPr marL="0" marR="0" marT="0" marB="0" horzOverflow="overflow">
                    <a:lnL w="12240" cap="flat" cmpd="sng" algn="ctr">
                      <a:solidFill>
                        <a:srgbClr val="000000"/>
                      </a:solidFill>
                      <a:prstDash val="solid"/>
                      <a:round/>
                      <a:headEnd type="none" w="med" len="med"/>
                      <a:tailEnd type="none" w="med" len="med"/>
                    </a:lnL>
                    <a:lnR w="12240">
                      <a:solidFill>
                        <a:srgbClr val="000000"/>
                      </a:solidFill>
                    </a:lnR>
                    <a:lnT w="38160" cap="flat" cmpd="sng" algn="ctr">
                      <a:solidFill>
                        <a:srgbClr val="000000"/>
                      </a:solidFill>
                      <a:prstDash val="solid"/>
                      <a:round/>
                      <a:headEnd type="none" w="med" len="med"/>
                      <a:tailEnd type="none" w="med" len="med"/>
                    </a:lnT>
                    <a:lnB w="12240">
                      <a:solidFill>
                        <a:srgbClr val="000000"/>
                      </a:solidFill>
                    </a:lnB>
                    <a:noFill/>
                  </a:tcPr>
                </a:tc>
                <a:extLst>
                  <a:ext uri="{0D108BD9-81ED-4DB2-BD59-A6C34878D82A}">
                    <a16:rowId xmlns:a16="http://schemas.microsoft.com/office/drawing/2014/main" val="10002"/>
                  </a:ext>
                </a:extLst>
              </a:tr>
              <a:tr h="538560">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3"/>
                  </a:ext>
                </a:extLst>
              </a:tr>
              <a:tr h="538560">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4"/>
                  </a:ext>
                </a:extLst>
              </a:tr>
            </a:tbl>
          </a:graphicData>
        </a:graphic>
      </p:graphicFrame>
      <p:sp>
        <p:nvSpPr>
          <p:cNvPr id="2" name="TextBox 1">
            <a:extLst>
              <a:ext uri="{FF2B5EF4-FFF2-40B4-BE49-F238E27FC236}">
                <a16:creationId xmlns:a16="http://schemas.microsoft.com/office/drawing/2014/main" id="{A8711941-F746-194D-BA49-225264BDC70A}"/>
              </a:ext>
            </a:extLst>
          </p:cNvPr>
          <p:cNvSpPr txBox="1"/>
          <p:nvPr/>
        </p:nvSpPr>
        <p:spPr>
          <a:xfrm>
            <a:off x="7805057" y="511629"/>
            <a:ext cx="65" cy="55399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0" tIns="0" rIns="0" bIns="0"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mn-lt"/>
              <a:ea typeface="+mn-ea"/>
              <a:cs typeface="+mn-cs"/>
              <a:sym typeface="Helvetica"/>
            </a:endParaRPr>
          </a:p>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mn-lt"/>
              <a:ea typeface="+mn-ea"/>
              <a:cs typeface="+mn-cs"/>
              <a:sym typeface="Helvetica"/>
            </a:endParaRPr>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CCC8ED-B4E8-D9DF-AEE3-0B5F46073D25}"/>
              </a:ext>
            </a:extLst>
          </p:cNvPr>
          <p:cNvSpPr>
            <a:spLocks noGrp="1"/>
          </p:cNvSpPr>
          <p:nvPr>
            <p:ph type="title"/>
          </p:nvPr>
        </p:nvSpPr>
        <p:spPr/>
        <p:txBody>
          <a:bodyPr/>
          <a:lstStyle/>
          <a:p>
            <a:r>
              <a:rPr lang="en-US" dirty="0"/>
              <a:t>Discussion – Expand the AID space</a:t>
            </a:r>
          </a:p>
        </p:txBody>
      </p:sp>
      <p:sp>
        <p:nvSpPr>
          <p:cNvPr id="3" name="Content Placeholder 2">
            <a:extLst>
              <a:ext uri="{FF2B5EF4-FFF2-40B4-BE49-F238E27FC236}">
                <a16:creationId xmlns:a16="http://schemas.microsoft.com/office/drawing/2014/main" id="{EA3A3098-EFA2-864F-D249-BE9744F0F44A}"/>
              </a:ext>
            </a:extLst>
          </p:cNvPr>
          <p:cNvSpPr>
            <a:spLocks noGrp="1"/>
          </p:cNvSpPr>
          <p:nvPr>
            <p:ph idx="1"/>
          </p:nvPr>
        </p:nvSpPr>
        <p:spPr/>
        <p:txBody>
          <a:bodyPr anchor="t">
            <a:normAutofit lnSpcReduction="10000"/>
          </a:bodyPr>
          <a:lstStyle/>
          <a:p>
            <a:pPr marL="0" indent="0">
              <a:buNone/>
            </a:pPr>
            <a:endParaRPr lang="en-US" dirty="0"/>
          </a:p>
          <a:p>
            <a:pPr marL="0" indent="0">
              <a:buNone/>
            </a:pPr>
            <a:r>
              <a:rPr lang="en-US" dirty="0"/>
              <a:t>2) Alternately, we could use the bit to expand the AID space for EPD MLDs.</a:t>
            </a:r>
          </a:p>
          <a:p>
            <a:pPr lvl="2" indent="-285750"/>
            <a:r>
              <a:rPr lang="en-US" dirty="0"/>
              <a:t>if the MLD is an EPD MLD, it gets an AID from that number space (2049 to 4096).</a:t>
            </a:r>
          </a:p>
          <a:p>
            <a:pPr lvl="2" indent="-285750"/>
            <a:endParaRPr lang="en-US" dirty="0"/>
          </a:p>
          <a:p>
            <a:pPr lvl="1" indent="-285750"/>
            <a:r>
              <a:rPr lang="en-US" dirty="0"/>
              <a:t>Advantages: </a:t>
            </a:r>
          </a:p>
          <a:p>
            <a:pPr lvl="2" indent="-285750"/>
            <a:r>
              <a:rPr lang="en-US" dirty="0"/>
              <a:t>Increases the number of MLDs and STAs that an EDP AP MLD can support</a:t>
            </a:r>
          </a:p>
          <a:p>
            <a:pPr lvl="2" indent="-285750"/>
            <a:r>
              <a:rPr lang="en-US" dirty="0"/>
              <a:t>Could be used for MLO in general to improve the number of devices supported per AP</a:t>
            </a:r>
          </a:p>
          <a:p>
            <a:pPr lvl="2" indent="-285750"/>
            <a:endParaRPr lang="en-US" dirty="0"/>
          </a:p>
          <a:p>
            <a:pPr lvl="1" indent="-285750"/>
            <a:r>
              <a:rPr lang="en-US" dirty="0"/>
              <a:t>Disadvantage: </a:t>
            </a:r>
          </a:p>
          <a:p>
            <a:pPr lvl="2" indent="-285750"/>
            <a:r>
              <a:rPr lang="en-US" dirty="0"/>
              <a:t>Messages that use AID11 would need to be altered to take advantage of the reserved bits, but reserved bits are available</a:t>
            </a:r>
          </a:p>
          <a:p>
            <a:pPr lvl="2" indent="-285750"/>
            <a:r>
              <a:rPr lang="en-US" dirty="0"/>
              <a:t>It would clearly separate EDP MLDs from other MLDs and STAs</a:t>
            </a:r>
          </a:p>
          <a:p>
            <a:pPr marL="0" indent="0">
              <a:buNone/>
            </a:pPr>
            <a:endParaRPr lang="en-US" dirty="0"/>
          </a:p>
        </p:txBody>
      </p:sp>
    </p:spTree>
    <p:extLst>
      <p:ext uri="{BB962C8B-B14F-4D97-AF65-F5344CB8AC3E}">
        <p14:creationId xmlns:p14="http://schemas.microsoft.com/office/powerpoint/2010/main" val="409144228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2F0162-8A25-3B28-C95E-A383DE4D8E89}"/>
              </a:ext>
            </a:extLst>
          </p:cNvPr>
          <p:cNvSpPr>
            <a:spLocks noGrp="1"/>
          </p:cNvSpPr>
          <p:nvPr>
            <p:ph type="title"/>
          </p:nvPr>
        </p:nvSpPr>
        <p:spPr/>
        <p:txBody>
          <a:bodyPr/>
          <a:lstStyle/>
          <a:p>
            <a:r>
              <a:rPr lang="en-US" dirty="0"/>
              <a:t>Other Investigation</a:t>
            </a:r>
          </a:p>
        </p:txBody>
      </p:sp>
      <p:sp>
        <p:nvSpPr>
          <p:cNvPr id="3" name="Content Placeholder 2">
            <a:extLst>
              <a:ext uri="{FF2B5EF4-FFF2-40B4-BE49-F238E27FC236}">
                <a16:creationId xmlns:a16="http://schemas.microsoft.com/office/drawing/2014/main" id="{3C188467-A3AC-16ED-707D-C7D36758E745}"/>
              </a:ext>
            </a:extLst>
          </p:cNvPr>
          <p:cNvSpPr>
            <a:spLocks noGrp="1"/>
          </p:cNvSpPr>
          <p:nvPr>
            <p:ph idx="1"/>
          </p:nvPr>
        </p:nvSpPr>
        <p:spPr/>
        <p:txBody>
          <a:bodyPr/>
          <a:lstStyle/>
          <a:p>
            <a:pPr marL="0" indent="0">
              <a:buNone/>
            </a:pPr>
            <a:r>
              <a:rPr lang="en-US" dirty="0"/>
              <a:t>The AID in the form of Partial AID, AID11, AID12,  and AID13 are used a many places in the text.  </a:t>
            </a:r>
          </a:p>
          <a:p>
            <a:pPr marL="0" indent="0">
              <a:buNone/>
            </a:pPr>
            <a:endParaRPr lang="en-US" dirty="0"/>
          </a:p>
          <a:p>
            <a:pPr marL="0" indent="0">
              <a:buNone/>
            </a:pPr>
            <a:r>
              <a:rPr lang="en-US" dirty="0"/>
              <a:t>I have started working on text updates, but wanted to get an impression from the group of the feasibility of these changes, and whether the group prefers a flag-based operation or a straight expansion of the AIDs used.</a:t>
            </a:r>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p:txBody>
      </p:sp>
    </p:spTree>
    <p:extLst>
      <p:ext uri="{BB962C8B-B14F-4D97-AF65-F5344CB8AC3E}">
        <p14:creationId xmlns:p14="http://schemas.microsoft.com/office/powerpoint/2010/main" val="222740741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6AD2E6E7-2F54-7D1D-6EDB-4D9E1EC0AA7C}"/>
              </a:ext>
            </a:extLst>
          </p:cNvPr>
          <p:cNvSpPr>
            <a:spLocks noGrp="1"/>
          </p:cNvSpPr>
          <p:nvPr>
            <p:ph type="title"/>
          </p:nvPr>
        </p:nvSpPr>
        <p:spPr/>
        <p:txBody>
          <a:bodyPr/>
          <a:lstStyle/>
          <a:p>
            <a:r>
              <a:rPr lang="en-US" dirty="0"/>
              <a:t>Example Text for use of bit 12</a:t>
            </a:r>
          </a:p>
        </p:txBody>
      </p:sp>
      <p:sp>
        <p:nvSpPr>
          <p:cNvPr id="5" name="Text Placeholder 4">
            <a:extLst>
              <a:ext uri="{FF2B5EF4-FFF2-40B4-BE49-F238E27FC236}">
                <a16:creationId xmlns:a16="http://schemas.microsoft.com/office/drawing/2014/main" id="{F70DE1B2-0357-D05E-B579-60B93C0E02C6}"/>
              </a:ext>
            </a:extLst>
          </p:cNvPr>
          <p:cNvSpPr>
            <a:spLocks noGrp="1"/>
          </p:cNvSpPr>
          <p:nvPr>
            <p:ph type="body" idx="1"/>
          </p:nvPr>
        </p:nvSpPr>
        <p:spPr/>
        <p:txBody>
          <a:bodyPr/>
          <a:lstStyle/>
          <a:p>
            <a:pPr algn="l"/>
            <a:endParaRPr lang="en-US" sz="1800" b="0" i="0" u="none" strike="noStrike" baseline="0" dirty="0">
              <a:solidFill>
                <a:srgbClr val="000000"/>
              </a:solidFill>
              <a:latin typeface="Times New Roman" panose="02020603050405020304" pitchFamily="18" charset="0"/>
            </a:endParaRPr>
          </a:p>
          <a:p>
            <a:pPr algn="l"/>
            <a:endParaRPr lang="en-US" sz="1800" b="0" i="0" u="none" strike="noStrike" baseline="0" dirty="0">
              <a:solidFill>
                <a:srgbClr val="000000"/>
              </a:solidFill>
              <a:latin typeface="Times New Roman" panose="02020603050405020304" pitchFamily="18" charset="0"/>
            </a:endParaRPr>
          </a:p>
          <a:p>
            <a:pPr algn="l"/>
            <a:endParaRPr lang="en-US" sz="1800" b="0" i="0" u="none" strike="noStrike" baseline="0" dirty="0">
              <a:solidFill>
                <a:srgbClr val="000000"/>
              </a:solidFill>
              <a:latin typeface="Times New Roman" panose="02020603050405020304" pitchFamily="18" charset="0"/>
            </a:endParaRPr>
          </a:p>
          <a:p>
            <a:pPr algn="l"/>
            <a:endParaRPr lang="en-US" sz="1800" b="0" i="0" u="none" strike="noStrike" baseline="0" dirty="0">
              <a:solidFill>
                <a:srgbClr val="000000"/>
              </a:solidFill>
              <a:latin typeface="Times New Roman" panose="02020603050405020304" pitchFamily="18" charset="0"/>
            </a:endParaRPr>
          </a:p>
          <a:p>
            <a:pPr algn="just"/>
            <a:r>
              <a:rPr lang="en-US" sz="1800" b="0" i="0" u="none" strike="noStrike" baseline="0" dirty="0">
                <a:solidFill>
                  <a:srgbClr val="000000"/>
                </a:solidFill>
                <a:latin typeface="Times New Roman" panose="02020603050405020304" pitchFamily="18" charset="0"/>
              </a:rPr>
              <a:t>The AID field for a non-DMG and non-S1G STA </a:t>
            </a:r>
            <a:r>
              <a:rPr lang="en-US" sz="1800" b="0" i="0" u="sng" strike="noStrike" baseline="0" dirty="0">
                <a:solidFill>
                  <a:srgbClr val="000000"/>
                </a:solidFill>
                <a:latin typeface="Times New Roman" panose="02020603050405020304" pitchFamily="18" charset="0"/>
              </a:rPr>
              <a:t>associated to a non-EHT AP </a:t>
            </a:r>
            <a:r>
              <a:rPr lang="en-US" sz="1800" b="0" i="0" u="none" strike="noStrike" baseline="0" dirty="0">
                <a:solidFill>
                  <a:srgbClr val="000000"/>
                </a:solidFill>
                <a:latin typeface="Times New Roman" panose="02020603050405020304" pitchFamily="18" charset="0"/>
              </a:rPr>
              <a:t>is in the range 1 to 2007. </a:t>
            </a:r>
            <a:r>
              <a:rPr lang="en-US" sz="1800" b="0" i="0" u="sng" strike="noStrike" baseline="0" dirty="0">
                <a:solidFill>
                  <a:srgbClr val="000000"/>
                </a:solidFill>
                <a:latin typeface="Times New Roman" panose="02020603050405020304" pitchFamily="18" charset="0"/>
              </a:rPr>
              <a:t>The AID field for a STA associated to an EHT AP or for a non-AP MLD associated to an AP MLD is in the range 1 to 2006. </a:t>
            </a:r>
            <a:r>
              <a:rPr lang="en-US" sz="1800" b="0" i="0" u="none" strike="noStrike" baseline="0" dirty="0">
                <a:solidFill>
                  <a:srgbClr val="000000"/>
                </a:solidFill>
                <a:latin typeface="Times New Roman" panose="02020603050405020304" pitchFamily="18" charset="0"/>
              </a:rPr>
              <a:t>This value is placed in the 14 LSBs of the AID field, with the two MSBs of the AID field set to 1. </a:t>
            </a:r>
            <a:r>
              <a:rPr lang="en-US" sz="1800" b="0" i="0" u="sng" strike="noStrike" baseline="0" dirty="0">
                <a:solidFill>
                  <a:srgbClr val="FF0000"/>
                </a:solidFill>
                <a:latin typeface="Times New Roman" panose="02020603050405020304" pitchFamily="18" charset="0"/>
              </a:rPr>
              <a:t>The AID for a non-AP MLD supporting EDP associated </a:t>
            </a:r>
            <a:r>
              <a:rPr lang="en-US" u="sng" dirty="0">
                <a:solidFill>
                  <a:srgbClr val="FF0000"/>
                </a:solidFill>
                <a:latin typeface="Times New Roman" panose="02020603050405020304" pitchFamily="18" charset="0"/>
              </a:rPr>
              <a:t>to an AP MLD supporting EDP is in the range 2049 to 4095.</a:t>
            </a:r>
            <a:endParaRPr lang="en-US" dirty="0"/>
          </a:p>
        </p:txBody>
      </p:sp>
    </p:spTree>
    <p:extLst>
      <p:ext uri="{BB962C8B-B14F-4D97-AF65-F5344CB8AC3E}">
        <p14:creationId xmlns:p14="http://schemas.microsoft.com/office/powerpoint/2010/main" val="93727154"/>
      </p:ext>
    </p:extLst>
  </p:cSld>
  <p:clrMapOvr>
    <a:masterClrMapping/>
  </p:clrMapOvr>
  <p:transition spd="med"/>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4FEA69-81DA-F627-DF5E-A647088CE687}"/>
              </a:ext>
            </a:extLst>
          </p:cNvPr>
          <p:cNvSpPr>
            <a:spLocks noGrp="1"/>
          </p:cNvSpPr>
          <p:nvPr>
            <p:ph type="title"/>
          </p:nvPr>
        </p:nvSpPr>
        <p:spPr/>
        <p:txBody>
          <a:bodyPr/>
          <a:lstStyle/>
          <a:p>
            <a:r>
              <a:rPr lang="en-US" dirty="0"/>
              <a:t>Straw Poll</a:t>
            </a:r>
          </a:p>
        </p:txBody>
      </p:sp>
      <p:sp>
        <p:nvSpPr>
          <p:cNvPr id="3" name="Content Placeholder 2">
            <a:extLst>
              <a:ext uri="{FF2B5EF4-FFF2-40B4-BE49-F238E27FC236}">
                <a16:creationId xmlns:a16="http://schemas.microsoft.com/office/drawing/2014/main" id="{31E85AE9-ED9F-E7BD-F5E5-085C4C43126E}"/>
              </a:ext>
            </a:extLst>
          </p:cNvPr>
          <p:cNvSpPr>
            <a:spLocks noGrp="1"/>
          </p:cNvSpPr>
          <p:nvPr>
            <p:ph idx="1"/>
          </p:nvPr>
        </p:nvSpPr>
        <p:spPr/>
        <p:txBody>
          <a:bodyPr anchor="t"/>
          <a:lstStyle/>
          <a:p>
            <a:r>
              <a:rPr lang="en-US" dirty="0"/>
              <a:t>Do you support considering using bit 12 in the AID to enhance EDP operation?</a:t>
            </a:r>
          </a:p>
          <a:p>
            <a:endParaRPr lang="en-US" dirty="0"/>
          </a:p>
          <a:p>
            <a:r>
              <a:rPr lang="en-US" dirty="0"/>
              <a:t>Would you prefer using bit 12 to expand the AID space or to be a flag for AID transitions?</a:t>
            </a:r>
          </a:p>
        </p:txBody>
      </p:sp>
    </p:spTree>
    <p:extLst>
      <p:ext uri="{BB962C8B-B14F-4D97-AF65-F5344CB8AC3E}">
        <p14:creationId xmlns:p14="http://schemas.microsoft.com/office/powerpoint/2010/main" val="1459121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CustomShape 1"/>
          <p:cNvSpPr txBox="1"/>
          <p:nvPr/>
        </p:nvSpPr>
        <p:spPr>
          <a:xfrm>
            <a:off x="685800" y="946200"/>
            <a:ext cx="7771680" cy="54479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Abstract</a:t>
            </a:r>
          </a:p>
        </p:txBody>
      </p:sp>
      <p:sp>
        <p:nvSpPr>
          <p:cNvPr id="59" name="CustomShape 2"/>
          <p:cNvSpPr txBox="1"/>
          <p:nvPr/>
        </p:nvSpPr>
        <p:spPr>
          <a:xfrm>
            <a:off x="685800" y="1981080"/>
            <a:ext cx="7771680" cy="83172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40920" indent="-340201" algn="ctr">
              <a:spcBef>
                <a:spcPts val="400"/>
              </a:spcBef>
              <a:defRPr sz="2400" b="1" spc="-1">
                <a:latin typeface="Times New Roman"/>
                <a:ea typeface="Times New Roman"/>
                <a:cs typeface="Times New Roman"/>
                <a:sym typeface="Times New Roman"/>
              </a:defRPr>
            </a:pPr>
            <a:r>
              <a:rPr lang="en-US" dirty="0"/>
              <a:t>This submission proposes making use of a reserved bit to improve EDP operation.</a:t>
            </a:r>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8833AF-DAE3-D5C8-F1E2-3DEA6DADEC93}"/>
              </a:ext>
            </a:extLst>
          </p:cNvPr>
          <p:cNvSpPr>
            <a:spLocks noGrp="1"/>
          </p:cNvSpPr>
          <p:nvPr>
            <p:ph type="title"/>
          </p:nvPr>
        </p:nvSpPr>
        <p:spPr/>
        <p:txBody>
          <a:bodyPr/>
          <a:lstStyle/>
          <a:p>
            <a:r>
              <a:rPr lang="en-US" dirty="0"/>
              <a:t>Summary</a:t>
            </a:r>
          </a:p>
        </p:txBody>
      </p:sp>
      <p:sp>
        <p:nvSpPr>
          <p:cNvPr id="3" name="Text Placeholder 2">
            <a:extLst>
              <a:ext uri="{FF2B5EF4-FFF2-40B4-BE49-F238E27FC236}">
                <a16:creationId xmlns:a16="http://schemas.microsoft.com/office/drawing/2014/main" id="{E6F35DA1-BC68-425B-9640-F1172CD2FB4F}"/>
              </a:ext>
            </a:extLst>
          </p:cNvPr>
          <p:cNvSpPr>
            <a:spLocks noGrp="1"/>
          </p:cNvSpPr>
          <p:nvPr>
            <p:ph type="body" idx="1"/>
          </p:nvPr>
        </p:nvSpPr>
        <p:spPr/>
        <p:txBody>
          <a:bodyPr/>
          <a:lstStyle/>
          <a:p>
            <a:endParaRPr lang="en-US" dirty="0"/>
          </a:p>
          <a:p>
            <a:r>
              <a:rPr lang="en-US" dirty="0"/>
              <a:t>There are 2 AID bits unused in MLD operation. This presentation discusses potential ways to make use of at least one of these bits to allow </a:t>
            </a:r>
            <a:r>
              <a:rPr lang="en-US" dirty="0" err="1"/>
              <a:t>moree</a:t>
            </a:r>
            <a:r>
              <a:rPr lang="en-US" dirty="0"/>
              <a:t> efficient epoch transitions.</a:t>
            </a:r>
          </a:p>
          <a:p>
            <a:endParaRPr lang="en-US" dirty="0"/>
          </a:p>
          <a:p>
            <a:pPr marL="0" lvl="1" indent="0"/>
            <a:endParaRPr lang="en-US" dirty="0"/>
          </a:p>
          <a:p>
            <a:pPr marL="0" lvl="1" indent="0"/>
            <a:endParaRPr lang="en-US" dirty="0"/>
          </a:p>
          <a:p>
            <a:endParaRPr lang="en-US" dirty="0"/>
          </a:p>
        </p:txBody>
      </p:sp>
    </p:spTree>
    <p:extLst>
      <p:ext uri="{BB962C8B-B14F-4D97-AF65-F5344CB8AC3E}">
        <p14:creationId xmlns:p14="http://schemas.microsoft.com/office/powerpoint/2010/main" val="2797551078"/>
      </p:ext>
    </p:extLst>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8833AF-DAE3-D5C8-F1E2-3DEA6DADEC93}"/>
              </a:ext>
            </a:extLst>
          </p:cNvPr>
          <p:cNvSpPr>
            <a:spLocks noGrp="1"/>
          </p:cNvSpPr>
          <p:nvPr>
            <p:ph type="title"/>
          </p:nvPr>
        </p:nvSpPr>
        <p:spPr/>
        <p:txBody>
          <a:bodyPr/>
          <a:lstStyle/>
          <a:p>
            <a:r>
              <a:rPr lang="en-US" dirty="0"/>
              <a:t>Requirements</a:t>
            </a:r>
          </a:p>
        </p:txBody>
      </p:sp>
      <p:sp>
        <p:nvSpPr>
          <p:cNvPr id="3" name="Text Placeholder 2">
            <a:extLst>
              <a:ext uri="{FF2B5EF4-FFF2-40B4-BE49-F238E27FC236}">
                <a16:creationId xmlns:a16="http://schemas.microsoft.com/office/drawing/2014/main" id="{E6F35DA1-BC68-425B-9640-F1172CD2FB4F}"/>
              </a:ext>
            </a:extLst>
          </p:cNvPr>
          <p:cNvSpPr>
            <a:spLocks noGrp="1"/>
          </p:cNvSpPr>
          <p:nvPr>
            <p:ph type="body" idx="1"/>
          </p:nvPr>
        </p:nvSpPr>
        <p:spPr/>
        <p:txBody>
          <a:bodyPr/>
          <a:lstStyle/>
          <a:p>
            <a:r>
              <a:rPr lang="en-US" dirty="0"/>
              <a:t>The following requirement deals with changing a STA’s AID.</a:t>
            </a:r>
          </a:p>
          <a:p>
            <a:pPr marL="285750" lvl="1" indent="-285750">
              <a:buFont typeface="Arial" panose="020B0604020202020204" pitchFamily="34" charset="0"/>
              <a:buChar char="•"/>
            </a:pPr>
            <a:endParaRPr lang="en-US" dirty="0"/>
          </a:p>
          <a:p>
            <a:pPr marL="0" lvl="1" indent="0"/>
            <a:endParaRPr lang="en-US" dirty="0"/>
          </a:p>
          <a:p>
            <a:endParaRPr lang="en-US" dirty="0"/>
          </a:p>
        </p:txBody>
      </p:sp>
      <p:graphicFrame>
        <p:nvGraphicFramePr>
          <p:cNvPr id="4" name="Table 4">
            <a:extLst>
              <a:ext uri="{FF2B5EF4-FFF2-40B4-BE49-F238E27FC236}">
                <a16:creationId xmlns:a16="http://schemas.microsoft.com/office/drawing/2014/main" id="{DCC68AB2-8B53-74B2-7935-D36F3D2F7FC7}"/>
              </a:ext>
            </a:extLst>
          </p:cNvPr>
          <p:cNvGraphicFramePr>
            <a:graphicFrameLocks noGrp="1"/>
          </p:cNvGraphicFramePr>
          <p:nvPr>
            <p:extLst>
              <p:ext uri="{D42A27DB-BD31-4B8C-83A1-F6EECF244321}">
                <p14:modId xmlns:p14="http://schemas.microsoft.com/office/powerpoint/2010/main" val="744595317"/>
              </p:ext>
            </p:extLst>
          </p:nvPr>
        </p:nvGraphicFramePr>
        <p:xfrm>
          <a:off x="789197" y="2821196"/>
          <a:ext cx="7201864" cy="1870074"/>
        </p:xfrm>
        <a:graphic>
          <a:graphicData uri="http://schemas.openxmlformats.org/drawingml/2006/table">
            <a:tbl>
              <a:tblPr firstRow="1" bandRow="1">
                <a:tableStyleId>{5940675A-B579-460E-94D1-54222C63F5DA}</a:tableStyleId>
              </a:tblPr>
              <a:tblGrid>
                <a:gridCol w="541505">
                  <a:extLst>
                    <a:ext uri="{9D8B030D-6E8A-4147-A177-3AD203B41FA5}">
                      <a16:colId xmlns:a16="http://schemas.microsoft.com/office/drawing/2014/main" val="113882173"/>
                    </a:ext>
                  </a:extLst>
                </a:gridCol>
                <a:gridCol w="6660359">
                  <a:extLst>
                    <a:ext uri="{9D8B030D-6E8A-4147-A177-3AD203B41FA5}">
                      <a16:colId xmlns:a16="http://schemas.microsoft.com/office/drawing/2014/main" val="1692531632"/>
                    </a:ext>
                  </a:extLst>
                </a:gridCol>
              </a:tblGrid>
              <a:tr h="1870074">
                <a:tc>
                  <a:txBody>
                    <a:bodyPr/>
                    <a:lstStyle/>
                    <a:p>
                      <a:pPr algn="ctr"/>
                      <a:r>
                        <a:rPr lang="en-US" sz="1800" b="0" i="0" u="none" strike="noStrike" cap="none" spc="0" baseline="0" dirty="0">
                          <a:solidFill>
                            <a:schemeClr val="tx1"/>
                          </a:solidFill>
                          <a:effectLst/>
                          <a:uFillTx/>
                          <a:latin typeface="+mn-lt"/>
                          <a:ea typeface="+mn-ea"/>
                          <a:cs typeface="+mn-cs"/>
                          <a:sym typeface="Helvetica"/>
                        </a:rPr>
                        <a:t>11</a:t>
                      </a:r>
                    </a:p>
                  </a:txBody>
                  <a:tcPr anchor="ctr"/>
                </a:tc>
                <a:tc>
                  <a:txBody>
                    <a:bodyPr/>
                    <a:lstStyle/>
                    <a:p>
                      <a:r>
                        <a:rPr lang="en-US" sz="1800" b="0" i="0" u="none" strike="noStrike" cap="none" spc="0" baseline="0" dirty="0">
                          <a:solidFill>
                            <a:schemeClr val="tx1"/>
                          </a:solidFill>
                          <a:effectLst/>
                          <a:uFillTx/>
                          <a:latin typeface="+mn-lt"/>
                          <a:ea typeface="+mn-ea"/>
                          <a:cs typeface="+mn-cs"/>
                          <a:sym typeface="Helvetica"/>
                        </a:rPr>
                        <a:t>11bi shall define a mechanism for a CPE Client and CPE AP to change the CPE Client’s AID to an uncorrelated new value in Associate STA State 4, without any loss of connection when the OTA MAC address of the CPE Client is changed.</a:t>
                      </a:r>
                    </a:p>
                  </a:txBody>
                  <a:tcPr marL="68580" marR="68580" marT="0" marB="0"/>
                </a:tc>
                <a:extLst>
                  <a:ext uri="{0D108BD9-81ED-4DB2-BD59-A6C34878D82A}">
                    <a16:rowId xmlns:a16="http://schemas.microsoft.com/office/drawing/2014/main" val="277478750"/>
                  </a:ext>
                </a:extLst>
              </a:tr>
            </a:tbl>
          </a:graphicData>
        </a:graphic>
      </p:graphicFrame>
    </p:spTree>
    <p:extLst>
      <p:ext uri="{BB962C8B-B14F-4D97-AF65-F5344CB8AC3E}">
        <p14:creationId xmlns:p14="http://schemas.microsoft.com/office/powerpoint/2010/main" val="1141222551"/>
      </p:ext>
    </p:extLst>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AA74FB-A099-D0D0-85FC-7663DA459F45}"/>
              </a:ext>
            </a:extLst>
          </p:cNvPr>
          <p:cNvSpPr>
            <a:spLocks noGrp="1"/>
          </p:cNvSpPr>
          <p:nvPr>
            <p:ph type="title"/>
          </p:nvPr>
        </p:nvSpPr>
        <p:spPr/>
        <p:txBody>
          <a:bodyPr/>
          <a:lstStyle/>
          <a:p>
            <a:r>
              <a:rPr lang="en-US" dirty="0"/>
              <a:t>AID Subfield discussion - background</a:t>
            </a:r>
          </a:p>
        </p:txBody>
      </p:sp>
      <p:sp>
        <p:nvSpPr>
          <p:cNvPr id="3" name="Content Placeholder 2">
            <a:extLst>
              <a:ext uri="{FF2B5EF4-FFF2-40B4-BE49-F238E27FC236}">
                <a16:creationId xmlns:a16="http://schemas.microsoft.com/office/drawing/2014/main" id="{9DEBAA93-76A4-82CE-CE34-EF9BDADBCABD}"/>
              </a:ext>
            </a:extLst>
          </p:cNvPr>
          <p:cNvSpPr>
            <a:spLocks noGrp="1"/>
          </p:cNvSpPr>
          <p:nvPr>
            <p:ph idx="1"/>
          </p:nvPr>
        </p:nvSpPr>
        <p:spPr>
          <a:xfrm>
            <a:off x="685800" y="1592981"/>
            <a:ext cx="7771680" cy="4783756"/>
          </a:xfrm>
        </p:spPr>
        <p:txBody>
          <a:bodyPr anchor="t">
            <a:normAutofit/>
          </a:bodyPr>
          <a:lstStyle/>
          <a:p>
            <a:r>
              <a:rPr lang="en-US" dirty="0"/>
              <a:t>In our discussions, we have targeted initially MLDs as the only devices to have access to MAC randomization during association.</a:t>
            </a:r>
          </a:p>
          <a:p>
            <a:endParaRPr lang="en-US" dirty="0"/>
          </a:p>
          <a:p>
            <a:r>
              <a:rPr lang="en-US" dirty="0"/>
              <a:t>A MLD gets a single AID to use for all of its associated STAs. (35.3.5.1 in TGbeD5.0)</a:t>
            </a:r>
          </a:p>
          <a:p>
            <a:endParaRPr lang="en-US" dirty="0"/>
          </a:p>
          <a:p>
            <a:r>
              <a:rPr lang="en-US" dirty="0"/>
              <a:t>We have discussed reserving a block of AIDs for EDP MLDs so that the AP can rotate the AIDs while not disturbing the legacy STAs and legacy MLDs.</a:t>
            </a:r>
          </a:p>
          <a:p>
            <a:endParaRPr lang="en-US" dirty="0"/>
          </a:p>
          <a:p>
            <a:r>
              <a:rPr lang="en-US" dirty="0"/>
              <a:t>The issue is that during a transition period, we need space for 2x MAC addresses (not a problem) and 2x AIDs (a problem).</a:t>
            </a:r>
          </a:p>
          <a:p>
            <a:endParaRPr lang="en-US" dirty="0"/>
          </a:p>
          <a:p>
            <a:r>
              <a:rPr lang="en-US" dirty="0"/>
              <a:t>This problem is important because it will restrict the number of STAs and MLDs that an AP MLD can associate.</a:t>
            </a:r>
          </a:p>
          <a:p>
            <a:endParaRPr lang="en-US" dirty="0"/>
          </a:p>
          <a:p>
            <a:pPr marL="0" indent="0">
              <a:buNone/>
            </a:pPr>
            <a:endParaRPr lang="en-US" dirty="0"/>
          </a:p>
          <a:p>
            <a:pPr marL="0" indent="0">
              <a:buNone/>
            </a:pPr>
            <a:endParaRPr lang="en-US" dirty="0"/>
          </a:p>
        </p:txBody>
      </p:sp>
    </p:spTree>
    <p:extLst>
      <p:ext uri="{BB962C8B-B14F-4D97-AF65-F5344CB8AC3E}">
        <p14:creationId xmlns:p14="http://schemas.microsoft.com/office/powerpoint/2010/main" val="26484171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F85294-7816-C011-83F0-B1265415DB4E}"/>
              </a:ext>
            </a:extLst>
          </p:cNvPr>
          <p:cNvSpPr>
            <a:spLocks noGrp="1"/>
          </p:cNvSpPr>
          <p:nvPr>
            <p:ph type="title"/>
          </p:nvPr>
        </p:nvSpPr>
        <p:spPr>
          <a:xfrm>
            <a:off x="685440" y="685801"/>
            <a:ext cx="7771680" cy="1065962"/>
          </a:xfrm>
        </p:spPr>
        <p:txBody>
          <a:bodyPr/>
          <a:lstStyle/>
          <a:p>
            <a:r>
              <a:rPr lang="en-US" dirty="0"/>
              <a:t>AID and AID IE</a:t>
            </a:r>
          </a:p>
        </p:txBody>
      </p:sp>
      <p:sp>
        <p:nvSpPr>
          <p:cNvPr id="32" name="TextBox 31">
            <a:extLst>
              <a:ext uri="{FF2B5EF4-FFF2-40B4-BE49-F238E27FC236}">
                <a16:creationId xmlns:a16="http://schemas.microsoft.com/office/drawing/2014/main" id="{B59D7CC7-99A8-9C89-CF76-490EDE226EF6}"/>
              </a:ext>
            </a:extLst>
          </p:cNvPr>
          <p:cNvSpPr txBox="1"/>
          <p:nvPr/>
        </p:nvSpPr>
        <p:spPr>
          <a:xfrm>
            <a:off x="3084026" y="1681037"/>
            <a:ext cx="3257302" cy="276999"/>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0" tIns="0" rIns="0" bIns="0"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r>
              <a:rPr kumimoji="0" lang="en-US" sz="1800" b="0" i="0" u="none" strike="noStrike" cap="none" spc="0" normalizeH="0" baseline="0" dirty="0">
                <a:ln>
                  <a:noFill/>
                </a:ln>
                <a:solidFill>
                  <a:srgbClr val="000000"/>
                </a:solidFill>
                <a:effectLst/>
                <a:uFillTx/>
                <a:latin typeface="+mn-lt"/>
                <a:ea typeface="+mn-ea"/>
                <a:cs typeface="+mn-cs"/>
                <a:sym typeface="Helvetica"/>
              </a:rPr>
              <a:t>An AID is nominally 16 bits, but:</a:t>
            </a:r>
          </a:p>
        </p:txBody>
      </p:sp>
      <p:sp>
        <p:nvSpPr>
          <p:cNvPr id="34" name="TextBox 33">
            <a:extLst>
              <a:ext uri="{FF2B5EF4-FFF2-40B4-BE49-F238E27FC236}">
                <a16:creationId xmlns:a16="http://schemas.microsoft.com/office/drawing/2014/main" id="{96F0A2BA-87D4-B0B8-7B9C-DDCE520BF87A}"/>
              </a:ext>
            </a:extLst>
          </p:cNvPr>
          <p:cNvSpPr txBox="1"/>
          <p:nvPr/>
        </p:nvSpPr>
        <p:spPr>
          <a:xfrm>
            <a:off x="1235947" y="2050348"/>
            <a:ext cx="6953459" cy="147732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wrap="square">
            <a:spAutoFit/>
          </a:bodyPr>
          <a:lstStyle/>
          <a:p>
            <a:pPr algn="just"/>
            <a:r>
              <a:rPr lang="en-US" sz="1800" b="0" i="0" u="none" strike="noStrike" baseline="0" dirty="0">
                <a:solidFill>
                  <a:srgbClr val="000000"/>
                </a:solidFill>
                <a:latin typeface="Times New Roman" panose="02020603050405020304" pitchFamily="18" charset="0"/>
              </a:rPr>
              <a:t>The AID field for a non-DMG and non-S1G STA </a:t>
            </a:r>
            <a:r>
              <a:rPr lang="en-US" sz="1800" b="0" i="0" u="sng" strike="noStrike" baseline="0" dirty="0">
                <a:solidFill>
                  <a:srgbClr val="000000"/>
                </a:solidFill>
                <a:latin typeface="Times New Roman" panose="02020603050405020304" pitchFamily="18" charset="0"/>
              </a:rPr>
              <a:t>associated to a non-EHT AP </a:t>
            </a:r>
            <a:r>
              <a:rPr lang="en-US" sz="1800" b="0" i="0" u="none" strike="noStrike" baseline="0" dirty="0">
                <a:solidFill>
                  <a:srgbClr val="000000"/>
                </a:solidFill>
                <a:latin typeface="Times New Roman" panose="02020603050405020304" pitchFamily="18" charset="0"/>
              </a:rPr>
              <a:t>is in the range 1 to 2007. </a:t>
            </a:r>
            <a:r>
              <a:rPr lang="en-US" sz="1800" b="0" i="0" u="sng" strike="noStrike" baseline="0" dirty="0">
                <a:solidFill>
                  <a:srgbClr val="000000"/>
                </a:solidFill>
                <a:latin typeface="Times New Roman" panose="02020603050405020304" pitchFamily="18" charset="0"/>
              </a:rPr>
              <a:t>The AID field for a STA associated to an EHT AP or for a non-AP MLD associated to an AP MLD is in the range 1 to 2006. </a:t>
            </a:r>
            <a:r>
              <a:rPr lang="en-US" sz="1800" b="0" i="0" u="none" strike="noStrike" baseline="0" dirty="0">
                <a:solidFill>
                  <a:srgbClr val="000000"/>
                </a:solidFill>
                <a:latin typeface="Times New Roman" panose="02020603050405020304" pitchFamily="18" charset="0"/>
              </a:rPr>
              <a:t>This value is placed in the 14 LSBs of the AID field, with the two MSBs of the AID field set to 1.*</a:t>
            </a:r>
            <a:endParaRPr lang="en-US" dirty="0"/>
          </a:p>
        </p:txBody>
      </p:sp>
      <p:grpSp>
        <p:nvGrpSpPr>
          <p:cNvPr id="3" name="Group 2">
            <a:extLst>
              <a:ext uri="{FF2B5EF4-FFF2-40B4-BE49-F238E27FC236}">
                <a16:creationId xmlns:a16="http://schemas.microsoft.com/office/drawing/2014/main" id="{377761A4-CE7F-2CC7-A307-587984AAF7B7}"/>
              </a:ext>
            </a:extLst>
          </p:cNvPr>
          <p:cNvGrpSpPr/>
          <p:nvPr/>
        </p:nvGrpSpPr>
        <p:grpSpPr>
          <a:xfrm>
            <a:off x="1749183" y="3576204"/>
            <a:ext cx="5309485" cy="2002992"/>
            <a:chOff x="1749183" y="3576204"/>
            <a:chExt cx="5309485" cy="2002992"/>
          </a:xfrm>
        </p:grpSpPr>
        <p:grpSp>
          <p:nvGrpSpPr>
            <p:cNvPr id="37" name="Group 36">
              <a:extLst>
                <a:ext uri="{FF2B5EF4-FFF2-40B4-BE49-F238E27FC236}">
                  <a16:creationId xmlns:a16="http://schemas.microsoft.com/office/drawing/2014/main" id="{E1346E71-B17C-D76E-4A81-739D668EF37A}"/>
                </a:ext>
              </a:extLst>
            </p:cNvPr>
            <p:cNvGrpSpPr/>
            <p:nvPr/>
          </p:nvGrpSpPr>
          <p:grpSpPr>
            <a:xfrm>
              <a:off x="1749183" y="4333208"/>
              <a:ext cx="5301518" cy="477078"/>
              <a:chOff x="1648949" y="2071126"/>
              <a:chExt cx="5301518" cy="477078"/>
            </a:xfrm>
          </p:grpSpPr>
          <p:grpSp>
            <p:nvGrpSpPr>
              <p:cNvPr id="31" name="Group 30">
                <a:extLst>
                  <a:ext uri="{FF2B5EF4-FFF2-40B4-BE49-F238E27FC236}">
                    <a16:creationId xmlns:a16="http://schemas.microsoft.com/office/drawing/2014/main" id="{349CF632-D5C7-CF5D-90DA-E6291D23CCE8}"/>
                  </a:ext>
                </a:extLst>
              </p:cNvPr>
              <p:cNvGrpSpPr/>
              <p:nvPr/>
            </p:nvGrpSpPr>
            <p:grpSpPr>
              <a:xfrm>
                <a:off x="1648949" y="2071126"/>
                <a:ext cx="5301518" cy="477078"/>
                <a:chOff x="1648949" y="2071126"/>
                <a:chExt cx="5301518" cy="477078"/>
              </a:xfrm>
            </p:grpSpPr>
            <p:grpSp>
              <p:nvGrpSpPr>
                <p:cNvPr id="19" name="Group 18">
                  <a:extLst>
                    <a:ext uri="{FF2B5EF4-FFF2-40B4-BE49-F238E27FC236}">
                      <a16:creationId xmlns:a16="http://schemas.microsoft.com/office/drawing/2014/main" id="{F6B99E1B-C533-A589-1178-FF35B5895AF4}"/>
                    </a:ext>
                  </a:extLst>
                </p:cNvPr>
                <p:cNvGrpSpPr/>
                <p:nvPr/>
              </p:nvGrpSpPr>
              <p:grpSpPr>
                <a:xfrm>
                  <a:off x="1648949" y="2071126"/>
                  <a:ext cx="2650432" cy="477078"/>
                  <a:chOff x="1126435" y="3246783"/>
                  <a:chExt cx="2650432" cy="477078"/>
                </a:xfrm>
              </p:grpSpPr>
              <p:grpSp>
                <p:nvGrpSpPr>
                  <p:cNvPr id="13" name="Group 12">
                    <a:extLst>
                      <a:ext uri="{FF2B5EF4-FFF2-40B4-BE49-F238E27FC236}">
                        <a16:creationId xmlns:a16="http://schemas.microsoft.com/office/drawing/2014/main" id="{34FB6267-1BE8-73D9-856A-60F347B45EC5}"/>
                      </a:ext>
                    </a:extLst>
                  </p:cNvPr>
                  <p:cNvGrpSpPr/>
                  <p:nvPr/>
                </p:nvGrpSpPr>
                <p:grpSpPr>
                  <a:xfrm>
                    <a:off x="1126435" y="3246783"/>
                    <a:ext cx="1325216" cy="477078"/>
                    <a:chOff x="1126435" y="3246783"/>
                    <a:chExt cx="1325216" cy="477078"/>
                  </a:xfrm>
                </p:grpSpPr>
                <p:sp>
                  <p:nvSpPr>
                    <p:cNvPr id="5" name="Rectangle 4">
                      <a:extLst>
                        <a:ext uri="{FF2B5EF4-FFF2-40B4-BE49-F238E27FC236}">
                          <a16:creationId xmlns:a16="http://schemas.microsoft.com/office/drawing/2014/main" id="{06F3B19C-CD2C-AD56-E62F-FA46D5942E26}"/>
                        </a:ext>
                      </a:extLst>
                    </p:cNvPr>
                    <p:cNvSpPr/>
                    <p:nvPr/>
                  </p:nvSpPr>
                  <p:spPr>
                    <a:xfrm>
                      <a:off x="1126435" y="3246783"/>
                      <a:ext cx="331304" cy="477078"/>
                    </a:xfrm>
                    <a:prstGeom prst="rect">
                      <a:avLst/>
                    </a:prstGeom>
                    <a:ln/>
                  </p:spPr>
                  <p:style>
                    <a:lnRef idx="2">
                      <a:schemeClr val="dk1"/>
                    </a:lnRef>
                    <a:fillRef idx="1">
                      <a:schemeClr val="lt1"/>
                    </a:fillRef>
                    <a:effectRef idx="0">
                      <a:schemeClr val="dk1"/>
                    </a:effectRef>
                    <a:fontRef idx="minor">
                      <a:schemeClr val="dk1"/>
                    </a:fontRef>
                  </p:style>
                  <p:txBody>
                    <a:bodyPr rot="0" spcFirstLastPara="1" vertOverflow="overflow" horzOverflow="overflow" vert="horz" wrap="square" lIns="0" tIns="0" rIns="0" bIns="0"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mn-lt"/>
                        <a:ea typeface="+mn-ea"/>
                        <a:cs typeface="+mn-cs"/>
                        <a:sym typeface="Helvetica"/>
                      </a:endParaRPr>
                    </a:p>
                  </p:txBody>
                </p:sp>
                <p:sp>
                  <p:nvSpPr>
                    <p:cNvPr id="6" name="Rectangle 5">
                      <a:extLst>
                        <a:ext uri="{FF2B5EF4-FFF2-40B4-BE49-F238E27FC236}">
                          <a16:creationId xmlns:a16="http://schemas.microsoft.com/office/drawing/2014/main" id="{87415920-B184-838C-A366-305F2EEC5F55}"/>
                        </a:ext>
                      </a:extLst>
                    </p:cNvPr>
                    <p:cNvSpPr/>
                    <p:nvPr/>
                  </p:nvSpPr>
                  <p:spPr>
                    <a:xfrm>
                      <a:off x="1457739" y="3246783"/>
                      <a:ext cx="331304" cy="477078"/>
                    </a:xfrm>
                    <a:prstGeom prst="rect">
                      <a:avLst/>
                    </a:prstGeom>
                    <a:ln/>
                  </p:spPr>
                  <p:style>
                    <a:lnRef idx="2">
                      <a:schemeClr val="dk1"/>
                    </a:lnRef>
                    <a:fillRef idx="1">
                      <a:schemeClr val="lt1"/>
                    </a:fillRef>
                    <a:effectRef idx="0">
                      <a:schemeClr val="dk1"/>
                    </a:effectRef>
                    <a:fontRef idx="minor">
                      <a:schemeClr val="dk1"/>
                    </a:fontRef>
                  </p:style>
                  <p:txBody>
                    <a:bodyPr rot="0" spcFirstLastPara="1" vertOverflow="overflow" horzOverflow="overflow" vert="horz" wrap="square" lIns="0" tIns="0" rIns="0" bIns="0"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mn-lt"/>
                        <a:ea typeface="+mn-ea"/>
                        <a:cs typeface="+mn-cs"/>
                        <a:sym typeface="Helvetica"/>
                      </a:endParaRPr>
                    </a:p>
                  </p:txBody>
                </p:sp>
                <p:sp>
                  <p:nvSpPr>
                    <p:cNvPr id="7" name="Rectangle 6">
                      <a:extLst>
                        <a:ext uri="{FF2B5EF4-FFF2-40B4-BE49-F238E27FC236}">
                          <a16:creationId xmlns:a16="http://schemas.microsoft.com/office/drawing/2014/main" id="{D84E2050-9544-9835-B211-0344293A2E89}"/>
                        </a:ext>
                      </a:extLst>
                    </p:cNvPr>
                    <p:cNvSpPr/>
                    <p:nvPr/>
                  </p:nvSpPr>
                  <p:spPr>
                    <a:xfrm>
                      <a:off x="1789043" y="3246783"/>
                      <a:ext cx="331304" cy="477078"/>
                    </a:xfrm>
                    <a:prstGeom prst="rect">
                      <a:avLst/>
                    </a:prstGeom>
                    <a:ln/>
                  </p:spPr>
                  <p:style>
                    <a:lnRef idx="2">
                      <a:schemeClr val="dk1"/>
                    </a:lnRef>
                    <a:fillRef idx="1">
                      <a:schemeClr val="lt1"/>
                    </a:fillRef>
                    <a:effectRef idx="0">
                      <a:schemeClr val="dk1"/>
                    </a:effectRef>
                    <a:fontRef idx="minor">
                      <a:schemeClr val="dk1"/>
                    </a:fontRef>
                  </p:style>
                  <p:txBody>
                    <a:bodyPr rot="0" spcFirstLastPara="1" vertOverflow="overflow" horzOverflow="overflow" vert="horz" wrap="square" lIns="0" tIns="0" rIns="0" bIns="0"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a:ln>
                          <a:noFill/>
                        </a:ln>
                        <a:solidFill>
                          <a:srgbClr val="000000"/>
                        </a:solidFill>
                        <a:effectLst/>
                        <a:uFillTx/>
                        <a:latin typeface="+mn-lt"/>
                        <a:ea typeface="+mn-ea"/>
                        <a:cs typeface="+mn-cs"/>
                        <a:sym typeface="Helvetica"/>
                      </a:endParaRPr>
                    </a:p>
                  </p:txBody>
                </p:sp>
                <p:sp>
                  <p:nvSpPr>
                    <p:cNvPr id="8" name="Rectangle 7">
                      <a:extLst>
                        <a:ext uri="{FF2B5EF4-FFF2-40B4-BE49-F238E27FC236}">
                          <a16:creationId xmlns:a16="http://schemas.microsoft.com/office/drawing/2014/main" id="{4616E528-546A-EFBF-9684-5870AC79B269}"/>
                        </a:ext>
                      </a:extLst>
                    </p:cNvPr>
                    <p:cNvSpPr/>
                    <p:nvPr/>
                  </p:nvSpPr>
                  <p:spPr>
                    <a:xfrm>
                      <a:off x="2120347" y="3246783"/>
                      <a:ext cx="331304" cy="477078"/>
                    </a:xfrm>
                    <a:prstGeom prst="rect">
                      <a:avLst/>
                    </a:prstGeom>
                    <a:ln/>
                  </p:spPr>
                  <p:style>
                    <a:lnRef idx="2">
                      <a:schemeClr val="dk1"/>
                    </a:lnRef>
                    <a:fillRef idx="1">
                      <a:schemeClr val="lt1"/>
                    </a:fillRef>
                    <a:effectRef idx="0">
                      <a:schemeClr val="dk1"/>
                    </a:effectRef>
                    <a:fontRef idx="minor">
                      <a:schemeClr val="dk1"/>
                    </a:fontRef>
                  </p:style>
                  <p:txBody>
                    <a:bodyPr rot="0" spcFirstLastPara="1" vertOverflow="overflow" horzOverflow="overflow" vert="horz" wrap="square" lIns="0" tIns="0" rIns="0" bIns="0"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a:ln>
                          <a:noFill/>
                        </a:ln>
                        <a:solidFill>
                          <a:srgbClr val="000000"/>
                        </a:solidFill>
                        <a:effectLst/>
                        <a:uFillTx/>
                        <a:latin typeface="+mn-lt"/>
                        <a:ea typeface="+mn-ea"/>
                        <a:cs typeface="+mn-cs"/>
                        <a:sym typeface="Helvetica"/>
                      </a:endParaRPr>
                    </a:p>
                  </p:txBody>
                </p:sp>
              </p:grpSp>
              <p:grpSp>
                <p:nvGrpSpPr>
                  <p:cNvPr id="14" name="Group 13">
                    <a:extLst>
                      <a:ext uri="{FF2B5EF4-FFF2-40B4-BE49-F238E27FC236}">
                        <a16:creationId xmlns:a16="http://schemas.microsoft.com/office/drawing/2014/main" id="{0D817858-D22C-1D2C-CF27-15468CEED906}"/>
                      </a:ext>
                    </a:extLst>
                  </p:cNvPr>
                  <p:cNvGrpSpPr/>
                  <p:nvPr/>
                </p:nvGrpSpPr>
                <p:grpSpPr>
                  <a:xfrm>
                    <a:off x="2451651" y="3246783"/>
                    <a:ext cx="1325216" cy="477078"/>
                    <a:chOff x="1126435" y="3246783"/>
                    <a:chExt cx="1325216" cy="477078"/>
                  </a:xfrm>
                </p:grpSpPr>
                <p:sp>
                  <p:nvSpPr>
                    <p:cNvPr id="15" name="Rectangle 14">
                      <a:extLst>
                        <a:ext uri="{FF2B5EF4-FFF2-40B4-BE49-F238E27FC236}">
                          <a16:creationId xmlns:a16="http://schemas.microsoft.com/office/drawing/2014/main" id="{A67E2865-A18B-6B28-118F-CDAFAB040C8C}"/>
                        </a:ext>
                      </a:extLst>
                    </p:cNvPr>
                    <p:cNvSpPr/>
                    <p:nvPr/>
                  </p:nvSpPr>
                  <p:spPr>
                    <a:xfrm>
                      <a:off x="1126435" y="3246783"/>
                      <a:ext cx="331304" cy="477078"/>
                    </a:xfrm>
                    <a:prstGeom prst="rect">
                      <a:avLst/>
                    </a:prstGeom>
                    <a:solidFill>
                      <a:srgbClr val="FF0000"/>
                    </a:solidFill>
                    <a:ln/>
                  </p:spPr>
                  <p:style>
                    <a:lnRef idx="2">
                      <a:schemeClr val="dk1"/>
                    </a:lnRef>
                    <a:fillRef idx="1">
                      <a:schemeClr val="lt1"/>
                    </a:fillRef>
                    <a:effectRef idx="0">
                      <a:schemeClr val="dk1"/>
                    </a:effectRef>
                    <a:fontRef idx="minor">
                      <a:schemeClr val="dk1"/>
                    </a:fontRef>
                  </p:style>
                  <p:txBody>
                    <a:bodyPr rot="0" spcFirstLastPara="1" vertOverflow="overflow" horzOverflow="overflow" vert="horz" wrap="square" lIns="0" tIns="0" rIns="0" bIns="0"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mn-lt"/>
                        <a:ea typeface="+mn-ea"/>
                        <a:cs typeface="+mn-cs"/>
                        <a:sym typeface="Helvetica"/>
                      </a:endParaRPr>
                    </a:p>
                  </p:txBody>
                </p:sp>
                <p:sp>
                  <p:nvSpPr>
                    <p:cNvPr id="16" name="Rectangle 15">
                      <a:extLst>
                        <a:ext uri="{FF2B5EF4-FFF2-40B4-BE49-F238E27FC236}">
                          <a16:creationId xmlns:a16="http://schemas.microsoft.com/office/drawing/2014/main" id="{55600362-ED62-802E-EEDB-D8B3997F3CFB}"/>
                        </a:ext>
                      </a:extLst>
                    </p:cNvPr>
                    <p:cNvSpPr/>
                    <p:nvPr/>
                  </p:nvSpPr>
                  <p:spPr>
                    <a:xfrm>
                      <a:off x="1457739" y="3246783"/>
                      <a:ext cx="331304" cy="477078"/>
                    </a:xfrm>
                    <a:prstGeom prst="rect">
                      <a:avLst/>
                    </a:prstGeom>
                    <a:ln/>
                  </p:spPr>
                  <p:style>
                    <a:lnRef idx="2">
                      <a:schemeClr val="dk1"/>
                    </a:lnRef>
                    <a:fillRef idx="1">
                      <a:schemeClr val="lt1"/>
                    </a:fillRef>
                    <a:effectRef idx="0">
                      <a:schemeClr val="dk1"/>
                    </a:effectRef>
                    <a:fontRef idx="minor">
                      <a:schemeClr val="dk1"/>
                    </a:fontRef>
                  </p:style>
                  <p:txBody>
                    <a:bodyPr rot="0" spcFirstLastPara="1" vertOverflow="overflow" horzOverflow="overflow" vert="horz" wrap="square" lIns="0" tIns="0" rIns="0" bIns="0"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a:ln>
                          <a:noFill/>
                        </a:ln>
                        <a:solidFill>
                          <a:srgbClr val="000000"/>
                        </a:solidFill>
                        <a:effectLst/>
                        <a:uFillTx/>
                        <a:latin typeface="+mn-lt"/>
                        <a:ea typeface="+mn-ea"/>
                        <a:cs typeface="+mn-cs"/>
                        <a:sym typeface="Helvetica"/>
                      </a:endParaRPr>
                    </a:p>
                  </p:txBody>
                </p:sp>
                <p:sp>
                  <p:nvSpPr>
                    <p:cNvPr id="17" name="Rectangle 16">
                      <a:extLst>
                        <a:ext uri="{FF2B5EF4-FFF2-40B4-BE49-F238E27FC236}">
                          <a16:creationId xmlns:a16="http://schemas.microsoft.com/office/drawing/2014/main" id="{CF38865B-50AE-E07B-AB0A-EB6EE621DFC4}"/>
                        </a:ext>
                      </a:extLst>
                    </p:cNvPr>
                    <p:cNvSpPr/>
                    <p:nvPr/>
                  </p:nvSpPr>
                  <p:spPr>
                    <a:xfrm>
                      <a:off x="1789043" y="3246783"/>
                      <a:ext cx="331304" cy="477078"/>
                    </a:xfrm>
                    <a:prstGeom prst="rect">
                      <a:avLst/>
                    </a:prstGeom>
                    <a:ln/>
                  </p:spPr>
                  <p:style>
                    <a:lnRef idx="2">
                      <a:schemeClr val="dk1"/>
                    </a:lnRef>
                    <a:fillRef idx="1">
                      <a:schemeClr val="lt1"/>
                    </a:fillRef>
                    <a:effectRef idx="0">
                      <a:schemeClr val="dk1"/>
                    </a:effectRef>
                    <a:fontRef idx="minor">
                      <a:schemeClr val="dk1"/>
                    </a:fontRef>
                  </p:style>
                  <p:txBody>
                    <a:bodyPr rot="0" spcFirstLastPara="1" vertOverflow="overflow" horzOverflow="overflow" vert="horz" wrap="square" lIns="0" tIns="0" rIns="0" bIns="0"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a:ln>
                          <a:noFill/>
                        </a:ln>
                        <a:solidFill>
                          <a:srgbClr val="000000"/>
                        </a:solidFill>
                        <a:effectLst/>
                        <a:uFillTx/>
                        <a:latin typeface="+mn-lt"/>
                        <a:ea typeface="+mn-ea"/>
                        <a:cs typeface="+mn-cs"/>
                        <a:sym typeface="Helvetica"/>
                      </a:endParaRPr>
                    </a:p>
                  </p:txBody>
                </p:sp>
                <p:sp>
                  <p:nvSpPr>
                    <p:cNvPr id="18" name="Rectangle 17">
                      <a:extLst>
                        <a:ext uri="{FF2B5EF4-FFF2-40B4-BE49-F238E27FC236}">
                          <a16:creationId xmlns:a16="http://schemas.microsoft.com/office/drawing/2014/main" id="{0F1028B9-37A4-F6D6-C0E3-247CD6B3D287}"/>
                        </a:ext>
                      </a:extLst>
                    </p:cNvPr>
                    <p:cNvSpPr/>
                    <p:nvPr/>
                  </p:nvSpPr>
                  <p:spPr>
                    <a:xfrm>
                      <a:off x="2120347" y="3246783"/>
                      <a:ext cx="331304" cy="477078"/>
                    </a:xfrm>
                    <a:prstGeom prst="rect">
                      <a:avLst/>
                    </a:prstGeom>
                    <a:ln/>
                  </p:spPr>
                  <p:style>
                    <a:lnRef idx="2">
                      <a:schemeClr val="dk1"/>
                    </a:lnRef>
                    <a:fillRef idx="1">
                      <a:schemeClr val="lt1"/>
                    </a:fillRef>
                    <a:effectRef idx="0">
                      <a:schemeClr val="dk1"/>
                    </a:effectRef>
                    <a:fontRef idx="minor">
                      <a:schemeClr val="dk1"/>
                    </a:fontRef>
                  </p:style>
                  <p:txBody>
                    <a:bodyPr rot="0" spcFirstLastPara="1" vertOverflow="overflow" horzOverflow="overflow" vert="horz" wrap="square" lIns="0" tIns="0" rIns="0" bIns="0"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a:ln>
                          <a:noFill/>
                        </a:ln>
                        <a:solidFill>
                          <a:srgbClr val="000000"/>
                        </a:solidFill>
                        <a:effectLst/>
                        <a:uFillTx/>
                        <a:latin typeface="+mn-lt"/>
                        <a:ea typeface="+mn-ea"/>
                        <a:cs typeface="+mn-cs"/>
                        <a:sym typeface="Helvetica"/>
                      </a:endParaRPr>
                    </a:p>
                  </p:txBody>
                </p:sp>
              </p:grpSp>
            </p:grpSp>
            <p:grpSp>
              <p:nvGrpSpPr>
                <p:cNvPr id="20" name="Group 19">
                  <a:extLst>
                    <a:ext uri="{FF2B5EF4-FFF2-40B4-BE49-F238E27FC236}">
                      <a16:creationId xmlns:a16="http://schemas.microsoft.com/office/drawing/2014/main" id="{4649DA93-5BF6-2BB2-A78D-FF8CEA487028}"/>
                    </a:ext>
                  </a:extLst>
                </p:cNvPr>
                <p:cNvGrpSpPr/>
                <p:nvPr/>
              </p:nvGrpSpPr>
              <p:grpSpPr>
                <a:xfrm>
                  <a:off x="4300035" y="2071126"/>
                  <a:ext cx="2650432" cy="477078"/>
                  <a:chOff x="1126435" y="3246783"/>
                  <a:chExt cx="2650432" cy="477078"/>
                </a:xfrm>
              </p:grpSpPr>
              <p:grpSp>
                <p:nvGrpSpPr>
                  <p:cNvPr id="21" name="Group 20">
                    <a:extLst>
                      <a:ext uri="{FF2B5EF4-FFF2-40B4-BE49-F238E27FC236}">
                        <a16:creationId xmlns:a16="http://schemas.microsoft.com/office/drawing/2014/main" id="{A05DB3DB-A0EC-4EF3-A7AA-ED839B0DCDE4}"/>
                      </a:ext>
                    </a:extLst>
                  </p:cNvPr>
                  <p:cNvGrpSpPr/>
                  <p:nvPr/>
                </p:nvGrpSpPr>
                <p:grpSpPr>
                  <a:xfrm>
                    <a:off x="1126435" y="3246783"/>
                    <a:ext cx="1325216" cy="477078"/>
                    <a:chOff x="1126435" y="3246783"/>
                    <a:chExt cx="1325216" cy="477078"/>
                  </a:xfrm>
                </p:grpSpPr>
                <p:sp>
                  <p:nvSpPr>
                    <p:cNvPr id="27" name="Rectangle 26">
                      <a:extLst>
                        <a:ext uri="{FF2B5EF4-FFF2-40B4-BE49-F238E27FC236}">
                          <a16:creationId xmlns:a16="http://schemas.microsoft.com/office/drawing/2014/main" id="{220904F8-16AC-837A-07E2-573B7948C995}"/>
                        </a:ext>
                      </a:extLst>
                    </p:cNvPr>
                    <p:cNvSpPr/>
                    <p:nvPr/>
                  </p:nvSpPr>
                  <p:spPr>
                    <a:xfrm>
                      <a:off x="1126435" y="3246783"/>
                      <a:ext cx="331304" cy="477078"/>
                    </a:xfrm>
                    <a:prstGeom prst="rect">
                      <a:avLst/>
                    </a:prstGeom>
                    <a:ln/>
                  </p:spPr>
                  <p:style>
                    <a:lnRef idx="2">
                      <a:schemeClr val="dk1"/>
                    </a:lnRef>
                    <a:fillRef idx="1">
                      <a:schemeClr val="lt1"/>
                    </a:fillRef>
                    <a:effectRef idx="0">
                      <a:schemeClr val="dk1"/>
                    </a:effectRef>
                    <a:fontRef idx="minor">
                      <a:schemeClr val="dk1"/>
                    </a:fontRef>
                  </p:style>
                  <p:txBody>
                    <a:bodyPr rot="0" spcFirstLastPara="1" vertOverflow="overflow" horzOverflow="overflow" vert="horz" wrap="square" lIns="0" tIns="0" rIns="0" bIns="0"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a:ln>
                          <a:noFill/>
                        </a:ln>
                        <a:solidFill>
                          <a:srgbClr val="000000"/>
                        </a:solidFill>
                        <a:effectLst/>
                        <a:uFillTx/>
                        <a:latin typeface="+mn-lt"/>
                        <a:ea typeface="+mn-ea"/>
                        <a:cs typeface="+mn-cs"/>
                        <a:sym typeface="Helvetica"/>
                      </a:endParaRPr>
                    </a:p>
                  </p:txBody>
                </p:sp>
                <p:sp>
                  <p:nvSpPr>
                    <p:cNvPr id="28" name="Rectangle 27">
                      <a:extLst>
                        <a:ext uri="{FF2B5EF4-FFF2-40B4-BE49-F238E27FC236}">
                          <a16:creationId xmlns:a16="http://schemas.microsoft.com/office/drawing/2014/main" id="{03620B70-1EF4-A342-0D5A-761B8C55E3FA}"/>
                        </a:ext>
                      </a:extLst>
                    </p:cNvPr>
                    <p:cNvSpPr/>
                    <p:nvPr/>
                  </p:nvSpPr>
                  <p:spPr>
                    <a:xfrm>
                      <a:off x="1457739" y="3246783"/>
                      <a:ext cx="331304" cy="477078"/>
                    </a:xfrm>
                    <a:prstGeom prst="rect">
                      <a:avLst/>
                    </a:prstGeom>
                    <a:ln/>
                  </p:spPr>
                  <p:style>
                    <a:lnRef idx="2">
                      <a:schemeClr val="dk1"/>
                    </a:lnRef>
                    <a:fillRef idx="1">
                      <a:schemeClr val="lt1"/>
                    </a:fillRef>
                    <a:effectRef idx="0">
                      <a:schemeClr val="dk1"/>
                    </a:effectRef>
                    <a:fontRef idx="minor">
                      <a:schemeClr val="dk1"/>
                    </a:fontRef>
                  </p:style>
                  <p:txBody>
                    <a:bodyPr rot="0" spcFirstLastPara="1" vertOverflow="overflow" horzOverflow="overflow" vert="horz" wrap="square" lIns="0" tIns="0" rIns="0" bIns="0"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a:ln>
                          <a:noFill/>
                        </a:ln>
                        <a:solidFill>
                          <a:srgbClr val="000000"/>
                        </a:solidFill>
                        <a:effectLst/>
                        <a:uFillTx/>
                        <a:latin typeface="+mn-lt"/>
                        <a:ea typeface="+mn-ea"/>
                        <a:cs typeface="+mn-cs"/>
                        <a:sym typeface="Helvetica"/>
                      </a:endParaRPr>
                    </a:p>
                  </p:txBody>
                </p:sp>
                <p:sp>
                  <p:nvSpPr>
                    <p:cNvPr id="29" name="Rectangle 28">
                      <a:extLst>
                        <a:ext uri="{FF2B5EF4-FFF2-40B4-BE49-F238E27FC236}">
                          <a16:creationId xmlns:a16="http://schemas.microsoft.com/office/drawing/2014/main" id="{AADA2B60-AE0B-B1BB-D225-1F7445FAD2A3}"/>
                        </a:ext>
                      </a:extLst>
                    </p:cNvPr>
                    <p:cNvSpPr/>
                    <p:nvPr/>
                  </p:nvSpPr>
                  <p:spPr>
                    <a:xfrm>
                      <a:off x="1789043" y="3246783"/>
                      <a:ext cx="331304" cy="477078"/>
                    </a:xfrm>
                    <a:prstGeom prst="rect">
                      <a:avLst/>
                    </a:prstGeom>
                    <a:ln/>
                  </p:spPr>
                  <p:style>
                    <a:lnRef idx="2">
                      <a:schemeClr val="dk1"/>
                    </a:lnRef>
                    <a:fillRef idx="1">
                      <a:schemeClr val="lt1"/>
                    </a:fillRef>
                    <a:effectRef idx="0">
                      <a:schemeClr val="dk1"/>
                    </a:effectRef>
                    <a:fontRef idx="minor">
                      <a:schemeClr val="dk1"/>
                    </a:fontRef>
                  </p:style>
                  <p:txBody>
                    <a:bodyPr rot="0" spcFirstLastPara="1" vertOverflow="overflow" horzOverflow="overflow" vert="horz" wrap="square" lIns="0" tIns="0" rIns="0" bIns="0"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a:ln>
                          <a:noFill/>
                        </a:ln>
                        <a:solidFill>
                          <a:srgbClr val="000000"/>
                        </a:solidFill>
                        <a:effectLst/>
                        <a:uFillTx/>
                        <a:latin typeface="+mn-lt"/>
                        <a:ea typeface="+mn-ea"/>
                        <a:cs typeface="+mn-cs"/>
                        <a:sym typeface="Helvetica"/>
                      </a:endParaRPr>
                    </a:p>
                  </p:txBody>
                </p:sp>
                <p:sp>
                  <p:nvSpPr>
                    <p:cNvPr id="30" name="Rectangle 29">
                      <a:extLst>
                        <a:ext uri="{FF2B5EF4-FFF2-40B4-BE49-F238E27FC236}">
                          <a16:creationId xmlns:a16="http://schemas.microsoft.com/office/drawing/2014/main" id="{F621BD49-771F-C4DF-B914-C3F38AC327BA}"/>
                        </a:ext>
                      </a:extLst>
                    </p:cNvPr>
                    <p:cNvSpPr/>
                    <p:nvPr/>
                  </p:nvSpPr>
                  <p:spPr>
                    <a:xfrm>
                      <a:off x="2120347" y="3246783"/>
                      <a:ext cx="331304" cy="477078"/>
                    </a:xfrm>
                    <a:prstGeom prst="rect">
                      <a:avLst/>
                    </a:prstGeom>
                    <a:ln/>
                  </p:spPr>
                  <p:style>
                    <a:lnRef idx="2">
                      <a:schemeClr val="dk1"/>
                    </a:lnRef>
                    <a:fillRef idx="1">
                      <a:schemeClr val="lt1"/>
                    </a:fillRef>
                    <a:effectRef idx="0">
                      <a:schemeClr val="dk1"/>
                    </a:effectRef>
                    <a:fontRef idx="minor">
                      <a:schemeClr val="dk1"/>
                    </a:fontRef>
                  </p:style>
                  <p:txBody>
                    <a:bodyPr rot="0" spcFirstLastPara="1" vertOverflow="overflow" horzOverflow="overflow" vert="horz" wrap="square" lIns="0" tIns="0" rIns="0" bIns="0"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a:ln>
                          <a:noFill/>
                        </a:ln>
                        <a:solidFill>
                          <a:srgbClr val="000000"/>
                        </a:solidFill>
                        <a:effectLst/>
                        <a:uFillTx/>
                        <a:latin typeface="+mn-lt"/>
                        <a:ea typeface="+mn-ea"/>
                        <a:cs typeface="+mn-cs"/>
                        <a:sym typeface="Helvetica"/>
                      </a:endParaRPr>
                    </a:p>
                  </p:txBody>
                </p:sp>
              </p:grpSp>
              <p:grpSp>
                <p:nvGrpSpPr>
                  <p:cNvPr id="22" name="Group 21">
                    <a:extLst>
                      <a:ext uri="{FF2B5EF4-FFF2-40B4-BE49-F238E27FC236}">
                        <a16:creationId xmlns:a16="http://schemas.microsoft.com/office/drawing/2014/main" id="{81E986EF-838A-B589-933E-C38A5A031AA9}"/>
                      </a:ext>
                    </a:extLst>
                  </p:cNvPr>
                  <p:cNvGrpSpPr/>
                  <p:nvPr/>
                </p:nvGrpSpPr>
                <p:grpSpPr>
                  <a:xfrm>
                    <a:off x="2451651" y="3246783"/>
                    <a:ext cx="1325216" cy="477078"/>
                    <a:chOff x="1126435" y="3246783"/>
                    <a:chExt cx="1325216" cy="477078"/>
                  </a:xfrm>
                </p:grpSpPr>
                <p:sp>
                  <p:nvSpPr>
                    <p:cNvPr id="23" name="Rectangle 22">
                      <a:extLst>
                        <a:ext uri="{FF2B5EF4-FFF2-40B4-BE49-F238E27FC236}">
                          <a16:creationId xmlns:a16="http://schemas.microsoft.com/office/drawing/2014/main" id="{6EA17ABA-5516-C512-3EAE-5F558BC2E02C}"/>
                        </a:ext>
                      </a:extLst>
                    </p:cNvPr>
                    <p:cNvSpPr/>
                    <p:nvPr/>
                  </p:nvSpPr>
                  <p:spPr>
                    <a:xfrm>
                      <a:off x="1126435" y="3246783"/>
                      <a:ext cx="331304" cy="477078"/>
                    </a:xfrm>
                    <a:prstGeom prst="rect">
                      <a:avLst/>
                    </a:prstGeom>
                    <a:ln/>
                  </p:spPr>
                  <p:style>
                    <a:lnRef idx="2">
                      <a:schemeClr val="dk1"/>
                    </a:lnRef>
                    <a:fillRef idx="1">
                      <a:schemeClr val="lt1"/>
                    </a:fillRef>
                    <a:effectRef idx="0">
                      <a:schemeClr val="dk1"/>
                    </a:effectRef>
                    <a:fontRef idx="minor">
                      <a:schemeClr val="dk1"/>
                    </a:fontRef>
                  </p:style>
                  <p:txBody>
                    <a:bodyPr rot="0" spcFirstLastPara="1" vertOverflow="overflow" horzOverflow="overflow" vert="horz" wrap="square" lIns="0" tIns="0" rIns="0" bIns="0"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a:ln>
                          <a:noFill/>
                        </a:ln>
                        <a:solidFill>
                          <a:srgbClr val="000000"/>
                        </a:solidFill>
                        <a:effectLst/>
                        <a:uFillTx/>
                        <a:latin typeface="+mn-lt"/>
                        <a:ea typeface="+mn-ea"/>
                        <a:cs typeface="+mn-cs"/>
                        <a:sym typeface="Helvetica"/>
                      </a:endParaRPr>
                    </a:p>
                  </p:txBody>
                </p:sp>
                <p:sp>
                  <p:nvSpPr>
                    <p:cNvPr id="24" name="Rectangle 23">
                      <a:extLst>
                        <a:ext uri="{FF2B5EF4-FFF2-40B4-BE49-F238E27FC236}">
                          <a16:creationId xmlns:a16="http://schemas.microsoft.com/office/drawing/2014/main" id="{74B4DB0C-B743-9552-CFD1-C14E7097DCD7}"/>
                        </a:ext>
                      </a:extLst>
                    </p:cNvPr>
                    <p:cNvSpPr/>
                    <p:nvPr/>
                  </p:nvSpPr>
                  <p:spPr>
                    <a:xfrm>
                      <a:off x="1457739" y="3246783"/>
                      <a:ext cx="331304" cy="477078"/>
                    </a:xfrm>
                    <a:prstGeom prst="rect">
                      <a:avLst/>
                    </a:prstGeom>
                    <a:ln/>
                  </p:spPr>
                  <p:style>
                    <a:lnRef idx="2">
                      <a:schemeClr val="dk1"/>
                    </a:lnRef>
                    <a:fillRef idx="1">
                      <a:schemeClr val="lt1"/>
                    </a:fillRef>
                    <a:effectRef idx="0">
                      <a:schemeClr val="dk1"/>
                    </a:effectRef>
                    <a:fontRef idx="minor">
                      <a:schemeClr val="dk1"/>
                    </a:fontRef>
                  </p:style>
                  <p:txBody>
                    <a:bodyPr rot="0" spcFirstLastPara="1" vertOverflow="overflow" horzOverflow="overflow" vert="horz" wrap="square" lIns="0" tIns="0" rIns="0" bIns="0"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a:ln>
                          <a:noFill/>
                        </a:ln>
                        <a:solidFill>
                          <a:srgbClr val="000000"/>
                        </a:solidFill>
                        <a:effectLst/>
                        <a:uFillTx/>
                        <a:latin typeface="+mn-lt"/>
                        <a:ea typeface="+mn-ea"/>
                        <a:cs typeface="+mn-cs"/>
                        <a:sym typeface="Helvetica"/>
                      </a:endParaRPr>
                    </a:p>
                  </p:txBody>
                </p:sp>
                <p:sp>
                  <p:nvSpPr>
                    <p:cNvPr id="25" name="Rectangle 24">
                      <a:extLst>
                        <a:ext uri="{FF2B5EF4-FFF2-40B4-BE49-F238E27FC236}">
                          <a16:creationId xmlns:a16="http://schemas.microsoft.com/office/drawing/2014/main" id="{1878F764-82DD-0CA3-FEF0-9D7B195F85B4}"/>
                        </a:ext>
                      </a:extLst>
                    </p:cNvPr>
                    <p:cNvSpPr/>
                    <p:nvPr/>
                  </p:nvSpPr>
                  <p:spPr>
                    <a:xfrm>
                      <a:off x="1789043" y="3246783"/>
                      <a:ext cx="331304" cy="477078"/>
                    </a:xfrm>
                    <a:prstGeom prst="rect">
                      <a:avLst/>
                    </a:prstGeom>
                    <a:ln/>
                  </p:spPr>
                  <p:style>
                    <a:lnRef idx="2">
                      <a:schemeClr val="dk1"/>
                    </a:lnRef>
                    <a:fillRef idx="1">
                      <a:schemeClr val="lt1"/>
                    </a:fillRef>
                    <a:effectRef idx="0">
                      <a:schemeClr val="dk1"/>
                    </a:effectRef>
                    <a:fontRef idx="minor">
                      <a:schemeClr val="dk1"/>
                    </a:fontRef>
                  </p:style>
                  <p:txBody>
                    <a:bodyPr rot="0" spcFirstLastPara="1" vertOverflow="overflow" horzOverflow="overflow" vert="horz" wrap="square" lIns="0" tIns="0" rIns="0" bIns="0"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a:ln>
                          <a:noFill/>
                        </a:ln>
                        <a:solidFill>
                          <a:srgbClr val="000000"/>
                        </a:solidFill>
                        <a:effectLst/>
                        <a:uFillTx/>
                        <a:latin typeface="+mn-lt"/>
                        <a:ea typeface="+mn-ea"/>
                        <a:cs typeface="+mn-cs"/>
                        <a:sym typeface="Helvetica"/>
                      </a:endParaRPr>
                    </a:p>
                  </p:txBody>
                </p:sp>
                <p:sp>
                  <p:nvSpPr>
                    <p:cNvPr id="26" name="Rectangle 25">
                      <a:extLst>
                        <a:ext uri="{FF2B5EF4-FFF2-40B4-BE49-F238E27FC236}">
                          <a16:creationId xmlns:a16="http://schemas.microsoft.com/office/drawing/2014/main" id="{4948F2F2-924F-FBAA-4203-6174D669B4BB}"/>
                        </a:ext>
                      </a:extLst>
                    </p:cNvPr>
                    <p:cNvSpPr/>
                    <p:nvPr/>
                  </p:nvSpPr>
                  <p:spPr>
                    <a:xfrm>
                      <a:off x="2120347" y="3246783"/>
                      <a:ext cx="331304" cy="477078"/>
                    </a:xfrm>
                    <a:prstGeom prst="rect">
                      <a:avLst/>
                    </a:prstGeom>
                    <a:ln/>
                  </p:spPr>
                  <p:style>
                    <a:lnRef idx="2">
                      <a:schemeClr val="dk1"/>
                    </a:lnRef>
                    <a:fillRef idx="1">
                      <a:schemeClr val="lt1"/>
                    </a:fillRef>
                    <a:effectRef idx="0">
                      <a:schemeClr val="dk1"/>
                    </a:effectRef>
                    <a:fontRef idx="minor">
                      <a:schemeClr val="dk1"/>
                    </a:fontRef>
                  </p:style>
                  <p:txBody>
                    <a:bodyPr rot="0" spcFirstLastPara="1" vertOverflow="overflow" horzOverflow="overflow" vert="horz" wrap="square" lIns="0" tIns="0" rIns="0" bIns="0"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a:ln>
                          <a:noFill/>
                        </a:ln>
                        <a:solidFill>
                          <a:srgbClr val="000000"/>
                        </a:solidFill>
                        <a:effectLst/>
                        <a:uFillTx/>
                        <a:latin typeface="+mn-lt"/>
                        <a:ea typeface="+mn-ea"/>
                        <a:cs typeface="+mn-cs"/>
                        <a:sym typeface="Helvetica"/>
                      </a:endParaRPr>
                    </a:p>
                  </p:txBody>
                </p:sp>
              </p:grpSp>
            </p:grpSp>
          </p:grpSp>
          <p:sp>
            <p:nvSpPr>
              <p:cNvPr id="35" name="TextBox 34">
                <a:extLst>
                  <a:ext uri="{FF2B5EF4-FFF2-40B4-BE49-F238E27FC236}">
                    <a16:creationId xmlns:a16="http://schemas.microsoft.com/office/drawing/2014/main" id="{3D555A89-A1F3-3CCB-6A1C-40A4E2CB7488}"/>
                  </a:ext>
                </a:extLst>
              </p:cNvPr>
              <p:cNvSpPr txBox="1"/>
              <p:nvPr/>
            </p:nvSpPr>
            <p:spPr>
              <a:xfrm>
                <a:off x="1756823" y="2192347"/>
                <a:ext cx="128240" cy="276999"/>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0" tIns="0" rIns="0" bIns="0"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r>
                  <a:rPr kumimoji="0" lang="en-US" sz="1800" b="0" i="0" u="none" strike="noStrike" cap="none" spc="0" normalizeH="0" baseline="0" dirty="0">
                    <a:ln>
                      <a:noFill/>
                    </a:ln>
                    <a:solidFill>
                      <a:srgbClr val="000000"/>
                    </a:solidFill>
                    <a:effectLst/>
                    <a:uFillTx/>
                    <a:latin typeface="+mn-lt"/>
                    <a:ea typeface="+mn-ea"/>
                    <a:cs typeface="+mn-cs"/>
                    <a:sym typeface="Helvetica"/>
                  </a:rPr>
                  <a:t>1</a:t>
                </a:r>
              </a:p>
            </p:txBody>
          </p:sp>
          <p:sp>
            <p:nvSpPr>
              <p:cNvPr id="36" name="TextBox 35">
                <a:extLst>
                  <a:ext uri="{FF2B5EF4-FFF2-40B4-BE49-F238E27FC236}">
                    <a16:creationId xmlns:a16="http://schemas.microsoft.com/office/drawing/2014/main" id="{863C0C4C-CDD4-8423-F324-1D1ABAB21BBE}"/>
                  </a:ext>
                </a:extLst>
              </p:cNvPr>
              <p:cNvSpPr txBox="1"/>
              <p:nvPr/>
            </p:nvSpPr>
            <p:spPr>
              <a:xfrm>
                <a:off x="2106469" y="2192347"/>
                <a:ext cx="128240" cy="276999"/>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0" tIns="0" rIns="0" bIns="0"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r>
                  <a:rPr kumimoji="0" lang="en-US" sz="1800" b="0" i="0" u="none" strike="noStrike" cap="none" spc="0" normalizeH="0" baseline="0" dirty="0">
                    <a:ln>
                      <a:noFill/>
                    </a:ln>
                    <a:solidFill>
                      <a:srgbClr val="000000"/>
                    </a:solidFill>
                    <a:effectLst/>
                    <a:uFillTx/>
                    <a:latin typeface="+mn-lt"/>
                    <a:ea typeface="+mn-ea"/>
                    <a:cs typeface="+mn-cs"/>
                    <a:sym typeface="Helvetica"/>
                  </a:rPr>
                  <a:t>1</a:t>
                </a:r>
              </a:p>
            </p:txBody>
          </p:sp>
        </p:grpSp>
        <p:sp>
          <p:nvSpPr>
            <p:cNvPr id="38" name="Left Brace 37">
              <a:extLst>
                <a:ext uri="{FF2B5EF4-FFF2-40B4-BE49-F238E27FC236}">
                  <a16:creationId xmlns:a16="http://schemas.microsoft.com/office/drawing/2014/main" id="{5724420A-79D0-4B62-CBF8-8ADF0456AB99}"/>
                </a:ext>
              </a:extLst>
            </p:cNvPr>
            <p:cNvSpPr/>
            <p:nvPr/>
          </p:nvSpPr>
          <p:spPr>
            <a:xfrm rot="5400000">
              <a:off x="5011511" y="2294018"/>
              <a:ext cx="433381" cy="3644998"/>
            </a:xfrm>
            <a:prstGeom prst="leftBrace">
              <a:avLst>
                <a:gd name="adj1" fmla="val 8333"/>
                <a:gd name="adj2" fmla="val 54146"/>
              </a:avLst>
            </a:prstGeom>
            <a:ln w="28575"/>
          </p:spPr>
          <p:style>
            <a:lnRef idx="1">
              <a:schemeClr val="dk1"/>
            </a:lnRef>
            <a:fillRef idx="0">
              <a:schemeClr val="dk1"/>
            </a:fillRef>
            <a:effectRef idx="0">
              <a:schemeClr val="dk1"/>
            </a:effectRef>
            <a:fontRef idx="minor">
              <a:schemeClr val="tx1"/>
            </a:fontRef>
          </p:style>
          <p:txBody>
            <a:bodyPr rot="0" spcFirstLastPara="1" vertOverflow="overflow" horzOverflow="overflow" vert="horz" wrap="square" lIns="91439" tIns="45719" rIns="91439" bIns="45719" numCol="1" spcCol="38100" rtlCol="0" anchor="t">
              <a:noAutofit/>
            </a:bodyPr>
            <a:lstStyle/>
            <a:p>
              <a:pPr marL="0" marR="0" indent="0" algn="l" defTabSz="914400" rtl="0" fontAlgn="auto" latinLnBrk="1" hangingPunct="0">
                <a:lnSpc>
                  <a:spcPct val="100000"/>
                </a:lnSpc>
                <a:spcBef>
                  <a:spcPts val="0"/>
                </a:spcBef>
                <a:spcAft>
                  <a:spcPts val="0"/>
                </a:spcAft>
                <a:buClrTx/>
                <a:buSzTx/>
                <a:buFontTx/>
                <a:buNone/>
                <a:tabLst/>
              </a:pPr>
              <a:endParaRPr kumimoji="0" lang="en-US" sz="1800" b="0" i="0" u="none" strike="noStrike" cap="none" spc="0" normalizeH="0" baseline="0">
                <a:ln>
                  <a:noFill/>
                </a:ln>
                <a:solidFill>
                  <a:srgbClr val="000000"/>
                </a:solidFill>
                <a:effectLst/>
                <a:uFillTx/>
              </a:endParaRPr>
            </a:p>
          </p:txBody>
        </p:sp>
        <p:sp>
          <p:nvSpPr>
            <p:cNvPr id="39" name="TextBox 38">
              <a:extLst>
                <a:ext uri="{FF2B5EF4-FFF2-40B4-BE49-F238E27FC236}">
                  <a16:creationId xmlns:a16="http://schemas.microsoft.com/office/drawing/2014/main" id="{7B313A86-FF28-D024-7D96-7F47BEF4A5BF}"/>
                </a:ext>
              </a:extLst>
            </p:cNvPr>
            <p:cNvSpPr txBox="1"/>
            <p:nvPr/>
          </p:nvSpPr>
          <p:spPr>
            <a:xfrm>
              <a:off x="4812584" y="3576204"/>
              <a:ext cx="705321" cy="276999"/>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0" tIns="0" rIns="0" bIns="0"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r>
                <a:rPr kumimoji="0" lang="en-US" sz="1800" b="0" i="0" u="none" strike="noStrike" cap="none" spc="0" normalizeH="0" baseline="0" dirty="0">
                  <a:ln>
                    <a:noFill/>
                  </a:ln>
                  <a:solidFill>
                    <a:srgbClr val="000000"/>
                  </a:solidFill>
                  <a:effectLst/>
                  <a:uFillTx/>
                  <a:latin typeface="+mn-lt"/>
                  <a:ea typeface="+mn-ea"/>
                  <a:cs typeface="+mn-cs"/>
                  <a:sym typeface="Helvetica"/>
                </a:rPr>
                <a:t>AID 11</a:t>
              </a:r>
            </a:p>
          </p:txBody>
        </p:sp>
        <p:sp>
          <p:nvSpPr>
            <p:cNvPr id="40" name="Left Brace 39">
              <a:extLst>
                <a:ext uri="{FF2B5EF4-FFF2-40B4-BE49-F238E27FC236}">
                  <a16:creationId xmlns:a16="http://schemas.microsoft.com/office/drawing/2014/main" id="{206E93EA-99ED-F404-5E70-211232BF0ED0}"/>
                </a:ext>
              </a:extLst>
            </p:cNvPr>
            <p:cNvSpPr/>
            <p:nvPr/>
          </p:nvSpPr>
          <p:spPr>
            <a:xfrm rot="16200000">
              <a:off x="4849680" y="3049513"/>
              <a:ext cx="433381" cy="3984594"/>
            </a:xfrm>
            <a:prstGeom prst="leftBrace">
              <a:avLst>
                <a:gd name="adj1" fmla="val 8333"/>
                <a:gd name="adj2" fmla="val 54146"/>
              </a:avLst>
            </a:prstGeom>
            <a:ln w="28575"/>
          </p:spPr>
          <p:style>
            <a:lnRef idx="1">
              <a:schemeClr val="dk1"/>
            </a:lnRef>
            <a:fillRef idx="0">
              <a:schemeClr val="dk1"/>
            </a:fillRef>
            <a:effectRef idx="0">
              <a:schemeClr val="dk1"/>
            </a:effectRef>
            <a:fontRef idx="minor">
              <a:schemeClr val="tx1"/>
            </a:fontRef>
          </p:style>
          <p:txBody>
            <a:bodyPr rot="0" spcFirstLastPara="1" vertOverflow="overflow" horzOverflow="overflow" vert="horz" wrap="square" lIns="91439" tIns="45719" rIns="91439" bIns="45719" numCol="1" spcCol="38100" rtlCol="0" anchor="t">
              <a:noAutofit/>
            </a:bodyPr>
            <a:lstStyle/>
            <a:p>
              <a:pPr marL="0" marR="0" indent="0" algn="l" defTabSz="914400" rtl="0" fontAlgn="auto" latinLnBrk="1" hangingPunct="0">
                <a:lnSpc>
                  <a:spcPct val="100000"/>
                </a:lnSpc>
                <a:spcBef>
                  <a:spcPts val="0"/>
                </a:spcBef>
                <a:spcAft>
                  <a:spcPts val="0"/>
                </a:spcAft>
                <a:buClrTx/>
                <a:buSzTx/>
                <a:buFontTx/>
                <a:buNone/>
                <a:tabLst/>
              </a:pPr>
              <a:endParaRPr kumimoji="0" lang="en-US" sz="1800" b="0" i="0" u="none" strike="noStrike" cap="none" spc="0" normalizeH="0" baseline="0">
                <a:ln>
                  <a:noFill/>
                </a:ln>
                <a:solidFill>
                  <a:srgbClr val="000000"/>
                </a:solidFill>
                <a:effectLst/>
                <a:uFillTx/>
              </a:endParaRPr>
            </a:p>
          </p:txBody>
        </p:sp>
        <p:sp>
          <p:nvSpPr>
            <p:cNvPr id="41" name="TextBox 40">
              <a:extLst>
                <a:ext uri="{FF2B5EF4-FFF2-40B4-BE49-F238E27FC236}">
                  <a16:creationId xmlns:a16="http://schemas.microsoft.com/office/drawing/2014/main" id="{7D03CC4A-E82A-3890-4F29-83ECDF5DC323}"/>
                </a:ext>
              </a:extLst>
            </p:cNvPr>
            <p:cNvSpPr txBox="1"/>
            <p:nvPr/>
          </p:nvSpPr>
          <p:spPr>
            <a:xfrm>
              <a:off x="4764279" y="5302197"/>
              <a:ext cx="705321" cy="276999"/>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0" tIns="0" rIns="0" bIns="0"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r>
                <a:rPr kumimoji="0" lang="en-US" sz="1800" b="0" i="0" u="none" strike="noStrike" cap="none" spc="0" normalizeH="0" baseline="0" dirty="0">
                  <a:ln>
                    <a:noFill/>
                  </a:ln>
                  <a:solidFill>
                    <a:srgbClr val="000000"/>
                  </a:solidFill>
                  <a:effectLst/>
                  <a:uFillTx/>
                  <a:latin typeface="+mn-lt"/>
                  <a:ea typeface="+mn-ea"/>
                  <a:cs typeface="+mn-cs"/>
                  <a:sym typeface="Helvetica"/>
                </a:rPr>
                <a:t>AID 12</a:t>
              </a:r>
            </a:p>
          </p:txBody>
        </p:sp>
      </p:grpSp>
      <p:sp>
        <p:nvSpPr>
          <p:cNvPr id="42" name="TextBox 41">
            <a:extLst>
              <a:ext uri="{FF2B5EF4-FFF2-40B4-BE49-F238E27FC236}">
                <a16:creationId xmlns:a16="http://schemas.microsoft.com/office/drawing/2014/main" id="{A3410964-B013-ED98-5AD7-D63BED8019F4}"/>
              </a:ext>
            </a:extLst>
          </p:cNvPr>
          <p:cNvSpPr txBox="1"/>
          <p:nvPr/>
        </p:nvSpPr>
        <p:spPr>
          <a:xfrm>
            <a:off x="1241782" y="5675739"/>
            <a:ext cx="6721529" cy="830997"/>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r>
              <a:rPr kumimoji="0" lang="en-US" sz="1800" b="0" i="0" u="none" strike="noStrike" cap="none" spc="0" normalizeH="0" baseline="0" dirty="0">
                <a:ln>
                  <a:noFill/>
                </a:ln>
                <a:solidFill>
                  <a:srgbClr val="000000"/>
                </a:solidFill>
                <a:effectLst/>
                <a:uFillTx/>
                <a:latin typeface="+mn-lt"/>
                <a:ea typeface="+mn-ea"/>
                <a:cs typeface="+mn-cs"/>
                <a:sym typeface="Helvetica"/>
              </a:rPr>
              <a:t>While AID11 is used in several messages, extra bits are reserved in most of those messages, so we can get 12 bits.</a:t>
            </a:r>
          </a:p>
          <a:p>
            <a:pPr marL="0" marR="0" indent="0" algn="l" defTabSz="914400" rtl="0" fontAlgn="auto" latinLnBrk="0" hangingPunct="0">
              <a:lnSpc>
                <a:spcPct val="100000"/>
              </a:lnSpc>
              <a:spcBef>
                <a:spcPts val="0"/>
              </a:spcBef>
              <a:spcAft>
                <a:spcPts val="0"/>
              </a:spcAft>
              <a:buClrTx/>
              <a:buSzTx/>
              <a:buFontTx/>
              <a:buNone/>
              <a:tabLst/>
            </a:pPr>
            <a:r>
              <a:rPr lang="en-US" dirty="0"/>
              <a:t>* </a:t>
            </a:r>
            <a:r>
              <a:rPr lang="en-US" sz="1400" dirty="0"/>
              <a:t>Text from TGbeD5.0</a:t>
            </a:r>
            <a:endParaRPr kumimoji="0" lang="en-US" sz="1800" b="0" i="0" u="none" strike="noStrike" cap="none" spc="0" normalizeH="0" baseline="0" dirty="0">
              <a:ln>
                <a:noFill/>
              </a:ln>
              <a:solidFill>
                <a:srgbClr val="000000"/>
              </a:solidFill>
              <a:effectLst/>
              <a:uFillTx/>
              <a:latin typeface="+mn-lt"/>
              <a:ea typeface="+mn-ea"/>
              <a:cs typeface="+mn-cs"/>
              <a:sym typeface="Helvetica"/>
            </a:endParaRPr>
          </a:p>
        </p:txBody>
      </p:sp>
    </p:spTree>
    <p:extLst>
      <p:ext uri="{BB962C8B-B14F-4D97-AF65-F5344CB8AC3E}">
        <p14:creationId xmlns:p14="http://schemas.microsoft.com/office/powerpoint/2010/main" val="13538276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16EF24-A946-F17F-F95C-70B9F73456A1}"/>
              </a:ext>
            </a:extLst>
          </p:cNvPr>
          <p:cNvSpPr>
            <a:spLocks noGrp="1"/>
          </p:cNvSpPr>
          <p:nvPr>
            <p:ph type="title"/>
          </p:nvPr>
        </p:nvSpPr>
        <p:spPr/>
        <p:txBody>
          <a:bodyPr/>
          <a:lstStyle/>
          <a:p>
            <a:r>
              <a:rPr lang="en-US" dirty="0"/>
              <a:t>MLD messaging using AID</a:t>
            </a:r>
          </a:p>
        </p:txBody>
      </p:sp>
      <p:sp>
        <p:nvSpPr>
          <p:cNvPr id="4" name="TextBox 3">
            <a:extLst>
              <a:ext uri="{FF2B5EF4-FFF2-40B4-BE49-F238E27FC236}">
                <a16:creationId xmlns:a16="http://schemas.microsoft.com/office/drawing/2014/main" id="{3AC6730C-CD48-A9A5-0506-D5B59D5EE3B0}"/>
              </a:ext>
            </a:extLst>
          </p:cNvPr>
          <p:cNvSpPr txBox="1"/>
          <p:nvPr/>
        </p:nvSpPr>
        <p:spPr>
          <a:xfrm>
            <a:off x="994787" y="1879042"/>
            <a:ext cx="7586505" cy="1938992"/>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r>
              <a:rPr kumimoji="0" lang="en-US" sz="1800" b="0" i="0" u="none" strike="noStrike" cap="none" spc="0" normalizeH="0" baseline="0" dirty="0">
                <a:ln>
                  <a:noFill/>
                </a:ln>
                <a:solidFill>
                  <a:srgbClr val="000000"/>
                </a:solidFill>
                <a:effectLst/>
                <a:uFillTx/>
                <a:latin typeface="+mn-lt"/>
                <a:ea typeface="+mn-ea"/>
                <a:cs typeface="+mn-cs"/>
                <a:sym typeface="Helvetica"/>
              </a:rPr>
              <a:t>Multi-Link Traffic Indication Control field format specifies AID 11, but has a reserved bit, so it could use AID12. </a:t>
            </a:r>
          </a:p>
          <a:p>
            <a:pPr marL="0" marR="0" indent="0" algn="l" defTabSz="914400" rtl="0" fontAlgn="auto" latinLnBrk="0" hangingPunct="0">
              <a:lnSpc>
                <a:spcPct val="100000"/>
              </a:lnSpc>
              <a:spcBef>
                <a:spcPts val="0"/>
              </a:spcBef>
              <a:spcAft>
                <a:spcPts val="0"/>
              </a:spcAft>
              <a:buClrTx/>
              <a:buSzTx/>
              <a:buFontTx/>
              <a:buNone/>
              <a:tabLst/>
            </a:pPr>
            <a:endParaRPr lang="en-US" dirty="0"/>
          </a:p>
          <a:p>
            <a:pPr marL="0" marR="0" indent="0" algn="l" defTabSz="914400" rtl="0" fontAlgn="auto" latinLnBrk="0" hangingPunct="0">
              <a:lnSpc>
                <a:spcPct val="100000"/>
              </a:lnSpc>
              <a:spcBef>
                <a:spcPts val="0"/>
              </a:spcBef>
              <a:spcAft>
                <a:spcPts val="0"/>
              </a:spcAft>
              <a:buClrTx/>
              <a:buSzTx/>
              <a:buFontTx/>
              <a:buNone/>
              <a:tabLst/>
            </a:pPr>
            <a:r>
              <a:rPr kumimoji="0" lang="en-US" sz="1800" b="0" i="0" u="none" strike="noStrike" cap="none" spc="0" normalizeH="0" baseline="0" dirty="0">
                <a:ln>
                  <a:noFill/>
                </a:ln>
                <a:solidFill>
                  <a:srgbClr val="000000"/>
                </a:solidFill>
                <a:effectLst/>
                <a:uFillTx/>
                <a:latin typeface="+mn-lt"/>
                <a:ea typeface="+mn-ea"/>
                <a:cs typeface="+mn-cs"/>
                <a:sym typeface="Helvetica"/>
              </a:rPr>
              <a:t>The AID Bitmap element refers to a bitmap of 2008 bits using 7 bits in the Bitmap Control field of the AID Bitmap element.  There is again a reserved bit that could be added to the active bits in the AID Control field to expand the size of the AID bitmap and thus the number of AIDs available.</a:t>
            </a:r>
          </a:p>
        </p:txBody>
      </p:sp>
    </p:spTree>
    <p:extLst>
      <p:ext uri="{BB962C8B-B14F-4D97-AF65-F5344CB8AC3E}">
        <p14:creationId xmlns:p14="http://schemas.microsoft.com/office/powerpoint/2010/main" val="37158160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CCC8ED-B4E8-D9DF-AEE3-0B5F46073D25}"/>
              </a:ext>
            </a:extLst>
          </p:cNvPr>
          <p:cNvSpPr>
            <a:spLocks noGrp="1"/>
          </p:cNvSpPr>
          <p:nvPr>
            <p:ph type="title"/>
          </p:nvPr>
        </p:nvSpPr>
        <p:spPr/>
        <p:txBody>
          <a:bodyPr/>
          <a:lstStyle/>
          <a:p>
            <a:r>
              <a:rPr lang="en-US" dirty="0"/>
              <a:t>Discussion</a:t>
            </a:r>
          </a:p>
        </p:txBody>
      </p:sp>
      <p:sp>
        <p:nvSpPr>
          <p:cNvPr id="3" name="Content Placeholder 2">
            <a:extLst>
              <a:ext uri="{FF2B5EF4-FFF2-40B4-BE49-F238E27FC236}">
                <a16:creationId xmlns:a16="http://schemas.microsoft.com/office/drawing/2014/main" id="{EA3A3098-EFA2-864F-D249-BE9744F0F44A}"/>
              </a:ext>
            </a:extLst>
          </p:cNvPr>
          <p:cNvSpPr>
            <a:spLocks noGrp="1"/>
          </p:cNvSpPr>
          <p:nvPr>
            <p:ph idx="1"/>
          </p:nvPr>
        </p:nvSpPr>
        <p:spPr/>
        <p:txBody>
          <a:bodyPr anchor="t"/>
          <a:lstStyle/>
          <a:p>
            <a:r>
              <a:rPr lang="en-US" dirty="0"/>
              <a:t>We could use the extra bit in at least two possible ways:</a:t>
            </a:r>
          </a:p>
          <a:p>
            <a:endParaRPr lang="en-US" dirty="0"/>
          </a:p>
          <a:p>
            <a:pPr marL="342900" indent="-342900">
              <a:buAutoNum type="arabicParenR"/>
            </a:pPr>
            <a:r>
              <a:rPr lang="en-US" dirty="0"/>
              <a:t>We could use that bit essentially as a flag during transitions. </a:t>
            </a:r>
          </a:p>
          <a:p>
            <a:pPr lvl="2" indent="-285750"/>
            <a:r>
              <a:rPr lang="en-US" dirty="0"/>
              <a:t>if the bit set, the AID should get special treatment during the transition period at the beginning of an epoch because it is the old AID (or it’s a new AID).</a:t>
            </a:r>
          </a:p>
          <a:p>
            <a:pPr marL="0" indent="0">
              <a:buNone/>
            </a:pPr>
            <a:endParaRPr lang="en-US" dirty="0"/>
          </a:p>
          <a:p>
            <a:pPr marL="0" indent="0">
              <a:buNone/>
            </a:pPr>
            <a:r>
              <a:rPr lang="en-US" dirty="0"/>
              <a:t>2) Alternately, we could use the bit to expand the AID space for EPD MLDs.</a:t>
            </a:r>
          </a:p>
          <a:p>
            <a:pPr lvl="2" indent="-285750"/>
            <a:r>
              <a:rPr lang="en-US" dirty="0"/>
              <a:t>if the MLD is an EPD MLD, it always gets an AID from that number space (2049 to 4096).</a:t>
            </a:r>
          </a:p>
        </p:txBody>
      </p:sp>
    </p:spTree>
    <p:extLst>
      <p:ext uri="{BB962C8B-B14F-4D97-AF65-F5344CB8AC3E}">
        <p14:creationId xmlns:p14="http://schemas.microsoft.com/office/powerpoint/2010/main" val="1234636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CCC8ED-B4E8-D9DF-AEE3-0B5F46073D25}"/>
              </a:ext>
            </a:extLst>
          </p:cNvPr>
          <p:cNvSpPr>
            <a:spLocks noGrp="1"/>
          </p:cNvSpPr>
          <p:nvPr>
            <p:ph type="title"/>
          </p:nvPr>
        </p:nvSpPr>
        <p:spPr/>
        <p:txBody>
          <a:bodyPr/>
          <a:lstStyle/>
          <a:p>
            <a:r>
              <a:rPr lang="en-US" dirty="0"/>
              <a:t>Discussion – Flag Transition AIDs</a:t>
            </a:r>
          </a:p>
        </p:txBody>
      </p:sp>
      <p:sp>
        <p:nvSpPr>
          <p:cNvPr id="3" name="Content Placeholder 2">
            <a:extLst>
              <a:ext uri="{FF2B5EF4-FFF2-40B4-BE49-F238E27FC236}">
                <a16:creationId xmlns:a16="http://schemas.microsoft.com/office/drawing/2014/main" id="{EA3A3098-EFA2-864F-D249-BE9744F0F44A}"/>
              </a:ext>
            </a:extLst>
          </p:cNvPr>
          <p:cNvSpPr>
            <a:spLocks noGrp="1"/>
          </p:cNvSpPr>
          <p:nvPr>
            <p:ph idx="1"/>
          </p:nvPr>
        </p:nvSpPr>
        <p:spPr>
          <a:xfrm>
            <a:off x="685800" y="1751762"/>
            <a:ext cx="7771680" cy="4343398"/>
          </a:xfrm>
        </p:spPr>
        <p:txBody>
          <a:bodyPr anchor="t">
            <a:normAutofit fontScale="85000" lnSpcReduction="10000"/>
          </a:bodyPr>
          <a:lstStyle/>
          <a:p>
            <a:pPr marL="0" indent="0">
              <a:buNone/>
            </a:pPr>
            <a:r>
              <a:rPr lang="en-US" dirty="0"/>
              <a:t>Bit 12 of the AID is a flag that marks an old AID. </a:t>
            </a:r>
          </a:p>
          <a:p>
            <a:pPr marL="0" indent="0">
              <a:buNone/>
            </a:pPr>
            <a:endParaRPr lang="en-US" dirty="0"/>
          </a:p>
          <a:p>
            <a:pPr lvl="2" indent="-285750"/>
            <a:r>
              <a:rPr lang="en-US" dirty="0"/>
              <a:t>if the bit is set in an AID during the transition period at the beginning of an epoch, it marks the AID as an old AID.</a:t>
            </a:r>
          </a:p>
          <a:p>
            <a:pPr lvl="2" indent="-285750"/>
            <a:endParaRPr lang="en-US" dirty="0"/>
          </a:p>
          <a:p>
            <a:pPr lvl="2" indent="-285750"/>
            <a:r>
              <a:rPr lang="en-US" dirty="0"/>
              <a:t>When would it be used: an AP MLD would set that bit in any messages sent during the transition using the old AID </a:t>
            </a:r>
          </a:p>
          <a:p>
            <a:pPr lvl="2" indent="-285750"/>
            <a:endParaRPr lang="en-US" dirty="0"/>
          </a:p>
          <a:p>
            <a:pPr lvl="2" indent="-285750"/>
            <a:r>
              <a:rPr lang="en-US" dirty="0"/>
              <a:t>If bit 12 is set in the old AID during a transition, an observer would not gain information about the new MAC/AID, other than by inference.</a:t>
            </a:r>
          </a:p>
          <a:p>
            <a:pPr lvl="1" indent="-285750"/>
            <a:endParaRPr lang="en-US" dirty="0"/>
          </a:p>
          <a:p>
            <a:pPr lvl="1" indent="-285750"/>
            <a:r>
              <a:rPr lang="en-US" dirty="0"/>
              <a:t>Advantages: </a:t>
            </a:r>
          </a:p>
          <a:p>
            <a:pPr lvl="1" indent="-285750">
              <a:buFont typeface="Arial" panose="020B0604020202020204" pitchFamily="34" charset="0"/>
              <a:buChar char="•"/>
            </a:pPr>
            <a:r>
              <a:rPr lang="en-US" dirty="0"/>
              <a:t>No decrease to the number of devices that an EDP AP MLD will be able to support over and above any MLO restrictions</a:t>
            </a:r>
          </a:p>
          <a:p>
            <a:pPr lvl="1" indent="-285750">
              <a:buFont typeface="Arial" panose="020B0604020202020204" pitchFamily="34" charset="0"/>
              <a:buChar char="•"/>
            </a:pPr>
            <a:r>
              <a:rPr lang="en-US" dirty="0"/>
              <a:t>The use of the additional bit could be restricted to the transition period. For simplicity, some features that use AID11 could only be disabled during the transition period versus altering them to allow the use of AID12 or we can take advantage of the reserved bit(s).</a:t>
            </a:r>
          </a:p>
          <a:p>
            <a:pPr lvl="1" indent="-285750">
              <a:buFont typeface="Arial" panose="020B0604020202020204" pitchFamily="34" charset="0"/>
              <a:buChar char="•"/>
            </a:pPr>
            <a:endParaRPr lang="en-US" dirty="0"/>
          </a:p>
          <a:p>
            <a:pPr lvl="1" indent="-285750"/>
            <a:r>
              <a:rPr lang="en-US" dirty="0"/>
              <a:t>Disadvantage: </a:t>
            </a:r>
          </a:p>
          <a:p>
            <a:pPr lvl="1" indent="-285750">
              <a:buFont typeface="Arial" panose="020B0604020202020204" pitchFamily="34" charset="0"/>
              <a:buChar char="•"/>
            </a:pPr>
            <a:r>
              <a:rPr lang="en-US" dirty="0"/>
              <a:t>The use of a different value for the bit might lead to HW level changes</a:t>
            </a:r>
          </a:p>
        </p:txBody>
      </p:sp>
    </p:spTree>
    <p:extLst>
      <p:ext uri="{BB962C8B-B14F-4D97-AF65-F5344CB8AC3E}">
        <p14:creationId xmlns:p14="http://schemas.microsoft.com/office/powerpoint/2010/main" val="570073260"/>
      </p:ext>
    </p:extLst>
  </p:cSld>
  <p:clrMapOvr>
    <a:masterClrMapping/>
  </p:clrMapOvr>
</p:sld>
</file>

<file path=ppt/theme/theme1.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emplate/>
  <TotalTime>41260</TotalTime>
  <Words>1084</Words>
  <Application>Microsoft Office PowerPoint</Application>
  <PresentationFormat>On-screen Show (4:3)</PresentationFormat>
  <Paragraphs>100</Paragraphs>
  <Slides>13</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13</vt:i4>
      </vt:variant>
    </vt:vector>
  </HeadingPairs>
  <TitlesOfParts>
    <vt:vector size="19" baseType="lpstr">
      <vt:lpstr>Arial</vt:lpstr>
      <vt:lpstr>Arial Unicode MS</vt:lpstr>
      <vt:lpstr>Helvetica</vt:lpstr>
      <vt:lpstr>Helvetica Neue</vt:lpstr>
      <vt:lpstr>Times New Roman</vt:lpstr>
      <vt:lpstr>Office Theme</vt:lpstr>
      <vt:lpstr>PowerPoint Presentation</vt:lpstr>
      <vt:lpstr>PowerPoint Presentation</vt:lpstr>
      <vt:lpstr>Summary</vt:lpstr>
      <vt:lpstr>Requirements</vt:lpstr>
      <vt:lpstr>AID Subfield discussion - background</vt:lpstr>
      <vt:lpstr>AID and AID IE</vt:lpstr>
      <vt:lpstr>MLD messaging using AID</vt:lpstr>
      <vt:lpstr>Discussion</vt:lpstr>
      <vt:lpstr>Discussion – Flag Transition AIDs</vt:lpstr>
      <vt:lpstr>Discussion – Expand the AID space</vt:lpstr>
      <vt:lpstr>Other Investigation</vt:lpstr>
      <vt:lpstr>Example Text for use of bit 12</vt:lpstr>
      <vt:lpstr>Straw Poll</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Jon Rosdahl</dc:creator>
  <cp:lastModifiedBy>Ansley, Carol (CCI-Atlanta)</cp:lastModifiedBy>
  <cp:revision>234</cp:revision>
  <dcterms:modified xsi:type="dcterms:W3CDTF">2024-05-12T12:24:05Z</dcterms:modified>
</cp:coreProperties>
</file>